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5" r:id="rId1"/>
    <p:sldMasterId id="2147483718" r:id="rId2"/>
    <p:sldMasterId id="2147483748" r:id="rId3"/>
    <p:sldMasterId id="2147483771" r:id="rId4"/>
    <p:sldMasterId id="2147483786" r:id="rId5"/>
    <p:sldMasterId id="2147483802" r:id="rId6"/>
    <p:sldMasterId id="2147483819" r:id="rId7"/>
    <p:sldMasterId id="2147483837" r:id="rId8"/>
    <p:sldMasterId id="2147483846" r:id="rId9"/>
    <p:sldMasterId id="2147483952" r:id="rId10"/>
    <p:sldMasterId id="2147483940" r:id="rId11"/>
    <p:sldMasterId id="2147483856" r:id="rId12"/>
    <p:sldMasterId id="2147483866" r:id="rId13"/>
    <p:sldMasterId id="2147483927" r:id="rId14"/>
    <p:sldMasterId id="2147483875" r:id="rId15"/>
    <p:sldMasterId id="2147483884" r:id="rId16"/>
    <p:sldMasterId id="2147483915" r:id="rId17"/>
    <p:sldMasterId id="2147483894" r:id="rId18"/>
    <p:sldMasterId id="2147483906" r:id="rId19"/>
  </p:sldMasterIdLst>
  <p:notesMasterIdLst>
    <p:notesMasterId r:id="rId63"/>
  </p:notesMasterIdLst>
  <p:sldIdLst>
    <p:sldId id="297" r:id="rId20"/>
    <p:sldId id="797" r:id="rId21"/>
    <p:sldId id="803" r:id="rId22"/>
    <p:sldId id="301" r:id="rId23"/>
    <p:sldId id="376" r:id="rId24"/>
    <p:sldId id="377" r:id="rId25"/>
    <p:sldId id="375" r:id="rId26"/>
    <p:sldId id="380" r:id="rId27"/>
    <p:sldId id="316" r:id="rId28"/>
    <p:sldId id="360" r:id="rId29"/>
    <p:sldId id="361" r:id="rId30"/>
    <p:sldId id="367" r:id="rId31"/>
    <p:sldId id="368" r:id="rId32"/>
    <p:sldId id="308" r:id="rId33"/>
    <p:sldId id="370" r:id="rId34"/>
    <p:sldId id="312" r:id="rId35"/>
    <p:sldId id="358" r:id="rId36"/>
    <p:sldId id="366" r:id="rId37"/>
    <p:sldId id="371" r:id="rId38"/>
    <p:sldId id="372" r:id="rId39"/>
    <p:sldId id="320" r:id="rId40"/>
    <p:sldId id="321" r:id="rId41"/>
    <p:sldId id="382" r:id="rId42"/>
    <p:sldId id="381" r:id="rId43"/>
    <p:sldId id="384" r:id="rId44"/>
    <p:sldId id="385" r:id="rId45"/>
    <p:sldId id="386" r:id="rId46"/>
    <p:sldId id="387" r:id="rId47"/>
    <p:sldId id="388" r:id="rId48"/>
    <p:sldId id="389" r:id="rId49"/>
    <p:sldId id="390" r:id="rId50"/>
    <p:sldId id="391" r:id="rId51"/>
    <p:sldId id="392" r:id="rId52"/>
    <p:sldId id="393" r:id="rId53"/>
    <p:sldId id="400" r:id="rId54"/>
    <p:sldId id="401" r:id="rId55"/>
    <p:sldId id="402" r:id="rId56"/>
    <p:sldId id="403" r:id="rId57"/>
    <p:sldId id="395" r:id="rId58"/>
    <p:sldId id="396" r:id="rId59"/>
    <p:sldId id="397" r:id="rId60"/>
    <p:sldId id="383" r:id="rId61"/>
    <p:sldId id="762" r:id="rId62"/>
  </p:sldIdLst>
  <p:sldSz cx="9144000" cy="6858000" type="screen4x3"/>
  <p:notesSz cx="6770688" cy="9902825"/>
  <p:defaultTextStyle>
    <a:defPPr>
      <a:defRPr lang="ja-JP"/>
    </a:defPPr>
    <a:lvl1pPr marL="0" algn="l" defTabSz="90006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0033" algn="l" defTabSz="90006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00067" algn="l" defTabSz="90006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50110" algn="l" defTabSz="90006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00136" algn="l" defTabSz="90006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50156" algn="l" defTabSz="90006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00210" algn="l" defTabSz="90006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150236" algn="l" defTabSz="90006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00274" algn="l" defTabSz="90006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B99"/>
    <a:srgbClr val="E98517"/>
    <a:srgbClr val="FFC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E7304-DC68-4AAD-9658-0D3C8AFB7497}" v="111" dt="2021-11-27T10:37:15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8" autoAdjust="0"/>
    <p:restoredTop sz="98636" autoAdjust="0"/>
  </p:normalViewPr>
  <p:slideViewPr>
    <p:cSldViewPr>
      <p:cViewPr varScale="1">
        <p:scale>
          <a:sx n="49" d="100"/>
          <a:sy n="49" d="100"/>
        </p:scale>
        <p:origin x="16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tableStyles" Target="tableStyle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修繕未着手率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'判定区分 (グラフ)'!$V$6</c:f>
              <c:strCache>
                <c:ptCount val="1"/>
                <c:pt idx="0">
                  <c:v>修繕未着手率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49B-494B-BC44-E485C561284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49B-494B-BC44-E485C5612849}"/>
              </c:ext>
            </c:extLst>
          </c:dPt>
          <c:dPt>
            <c:idx val="2"/>
            <c:invertIfNegative val="0"/>
            <c:bubble3D val="0"/>
            <c:explosion val="5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49B-494B-BC44-E485C5612849}"/>
              </c:ext>
            </c:extLst>
          </c:dPt>
          <c:dPt>
            <c:idx val="3"/>
            <c:invertIfNegative val="0"/>
            <c:bubble3D val="0"/>
            <c:explosion val="5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49B-494B-BC44-E485C5612849}"/>
              </c:ext>
            </c:extLst>
          </c:dPt>
          <c:dLbls>
            <c:dLbl>
              <c:idx val="2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49B-494B-BC44-E485C5612849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49B-494B-BC44-E485C56128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ysClr val="windowText" lastClr="000000"/>
                    </a:solidFill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'判定区分 (グラフ)'!$U$7:$U$14</c:f>
              <c:strCache>
                <c:ptCount val="4"/>
                <c:pt idx="0">
                  <c:v>国交省</c:v>
                </c:pt>
                <c:pt idx="1">
                  <c:v>高速道路会社</c:v>
                </c:pt>
                <c:pt idx="2">
                  <c:v>都道府県・政令市</c:v>
                </c:pt>
                <c:pt idx="3">
                  <c:v>地方自治体</c:v>
                </c:pt>
              </c:strCache>
            </c:strRef>
          </c:cat>
          <c:val>
            <c:numRef>
              <c:f>'判定区分 (グラフ)'!$V$7:$V$14</c:f>
              <c:numCache>
                <c:formatCode>0%</c:formatCode>
                <c:ptCount val="4"/>
                <c:pt idx="0">
                  <c:v>0.47154946016924426</c:v>
                </c:pt>
                <c:pt idx="1">
                  <c:v>0.68039289761994715</c:v>
                </c:pt>
                <c:pt idx="2">
                  <c:v>0.7625085009229573</c:v>
                </c:pt>
                <c:pt idx="3">
                  <c:v>0.81573918992238914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9B-494B-BC44-E485C5612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9142144"/>
        <c:axId val="149553536"/>
      </c:barChart>
      <c:catAx>
        <c:axId val="149142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eaVert"/>
          <a:lstStyle/>
          <a:p>
            <a:pPr>
              <a:defRPr sz="900"/>
            </a:pPr>
            <a:endParaRPr lang="ja-JP"/>
          </a:p>
        </c:txPr>
        <c:crossAx val="149553536"/>
        <c:crosses val="autoZero"/>
        <c:auto val="1"/>
        <c:lblAlgn val="ctr"/>
        <c:lblOffset val="100"/>
        <c:noMultiLvlLbl val="0"/>
      </c:catAx>
      <c:valAx>
        <c:axId val="14955353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91421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 dirty="0"/>
              <a:t>Ⅲ</a:t>
            </a:r>
            <a:r>
              <a:rPr lang="ja-JP" altLang="en-US" dirty="0"/>
              <a:t>・</a:t>
            </a:r>
            <a:r>
              <a:rPr lang="en-US" altLang="ja-JP" dirty="0"/>
              <a:t>Ⅳ</a:t>
            </a:r>
            <a:r>
              <a:rPr lang="ja-JP" altLang="en-US" dirty="0"/>
              <a:t>数　－　着手率</a:t>
            </a:r>
          </a:p>
        </c:rich>
      </c:tx>
      <c:layout>
        <c:manualLayout>
          <c:xMode val="edge"/>
          <c:yMode val="edge"/>
          <c:x val="0.34347556688791164"/>
          <c:y val="2.338761740724541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4421619788020093E-2"/>
          <c:y val="0.10124255421156325"/>
          <c:w val="0.90872410860658026"/>
          <c:h val="0.8327667897715213"/>
        </c:manualLayout>
      </c:layout>
      <c:scatterChart>
        <c:scatterStyle val="lineMarker"/>
        <c:varyColors val="0"/>
        <c:ser>
          <c:idx val="0"/>
          <c:order val="0"/>
          <c:tx>
            <c:strRef>
              <c:f>'ⅢⅣ－着手率'!$D$4</c:f>
              <c:strCache>
                <c:ptCount val="1"/>
                <c:pt idx="0">
                  <c:v>Ⅲ・Ⅳ計（橋数）</c:v>
                </c:pt>
              </c:strCache>
            </c:strRef>
          </c:tx>
          <c:spPr>
            <a:ln w="28575">
              <a:noFill/>
            </a:ln>
          </c:spPr>
          <c:dLbls>
            <c:dLbl>
              <c:idx val="0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富山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9D4-42DF-B7AA-1609C205E4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山口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9D4-42DF-B7AA-1609C205E4F1}"/>
                </c:ext>
              </c:extLst>
            </c:dLbl>
            <c:dLbl>
              <c:idx val="3"/>
              <c:layout>
                <c:manualLayout>
                  <c:x val="-3.1694771860033889E-3"/>
                  <c:y val="-9.310343626822367E-3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群馬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9D4-42DF-B7AA-1609C205E4F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鳥取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9D4-42DF-B7AA-1609C205E4F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新潟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9D4-42DF-B7AA-1609C205E4F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埼玉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9D4-42DF-B7AA-1609C205E4F1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長野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9D4-42DF-B7AA-1609C205E4F1}"/>
                </c:ext>
              </c:extLst>
            </c:dLbl>
            <c:dLbl>
              <c:idx val="11"/>
              <c:layout>
                <c:manualLayout>
                  <c:x val="-3.9138943248532287E-3"/>
                  <c:y val="-1.9074868860276585E-3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和歌山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9D4-42DF-B7AA-1609C205E4F1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福島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9D4-42DF-B7AA-1609C205E4F1}"/>
                </c:ext>
              </c:extLst>
            </c:dLbl>
            <c:dLbl>
              <c:idx val="13"/>
              <c:layout>
                <c:manualLayout>
                  <c:x val="0"/>
                  <c:y val="-3.814973772055317E-3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徳島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9D4-42DF-B7AA-1609C205E4F1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兵庫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C9D4-42DF-B7AA-1609C205E4F1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北海道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C9D4-42DF-B7AA-1609C205E4F1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岡山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C9D4-42DF-B7AA-1609C205E4F1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宮崎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C9D4-42DF-B7AA-1609C205E4F1}"/>
                </c:ext>
              </c:extLst>
            </c:dLbl>
            <c:dLbl>
              <c:idx val="40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青森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C9D4-42DF-B7AA-1609C205E4F1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福井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C9D4-42DF-B7AA-1609C205E4F1}"/>
                </c:ext>
              </c:extLst>
            </c:dLbl>
            <c:dLbl>
              <c:idx val="43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岐阜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C9D4-42DF-B7AA-1609C205E4F1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山形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C9D4-42DF-B7AA-1609C205E4F1}"/>
                </c:ext>
              </c:extLst>
            </c:dLbl>
            <c:dLbl>
              <c:idx val="45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愛知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C9D4-42DF-B7AA-1609C205E4F1}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佐賀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C9D4-42DF-B7AA-1609C205E4F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'ⅢⅣ－着手率'!$C$5:$C$51</c:f>
              <c:numCache>
                <c:formatCode>General</c:formatCode>
                <c:ptCount val="47"/>
                <c:pt idx="0">
                  <c:v>4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13</c:v>
                </c:pt>
                <c:pt idx="11">
                  <c:v>13</c:v>
                </c:pt>
                <c:pt idx="12">
                  <c:v>15</c:v>
                </c:pt>
                <c:pt idx="13">
                  <c:v>15</c:v>
                </c:pt>
                <c:pt idx="14">
                  <c:v>16</c:v>
                </c:pt>
                <c:pt idx="15">
                  <c:v>16</c:v>
                </c:pt>
                <c:pt idx="16">
                  <c:v>18</c:v>
                </c:pt>
                <c:pt idx="17">
                  <c:v>19</c:v>
                </c:pt>
                <c:pt idx="18">
                  <c:v>19</c:v>
                </c:pt>
                <c:pt idx="19">
                  <c:v>20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22</c:v>
                </c:pt>
                <c:pt idx="24">
                  <c:v>22</c:v>
                </c:pt>
                <c:pt idx="25">
                  <c:v>22</c:v>
                </c:pt>
                <c:pt idx="26">
                  <c:v>25</c:v>
                </c:pt>
                <c:pt idx="27">
                  <c:v>26</c:v>
                </c:pt>
                <c:pt idx="28">
                  <c:v>27</c:v>
                </c:pt>
                <c:pt idx="29">
                  <c:v>27</c:v>
                </c:pt>
                <c:pt idx="30">
                  <c:v>28</c:v>
                </c:pt>
                <c:pt idx="31">
                  <c:v>29</c:v>
                </c:pt>
                <c:pt idx="32">
                  <c:v>29</c:v>
                </c:pt>
                <c:pt idx="33">
                  <c:v>30</c:v>
                </c:pt>
                <c:pt idx="34">
                  <c:v>30</c:v>
                </c:pt>
                <c:pt idx="35">
                  <c:v>31</c:v>
                </c:pt>
                <c:pt idx="36">
                  <c:v>32</c:v>
                </c:pt>
                <c:pt idx="37">
                  <c:v>34</c:v>
                </c:pt>
                <c:pt idx="38">
                  <c:v>35</c:v>
                </c:pt>
                <c:pt idx="39">
                  <c:v>35</c:v>
                </c:pt>
                <c:pt idx="40">
                  <c:v>41</c:v>
                </c:pt>
                <c:pt idx="41">
                  <c:v>44</c:v>
                </c:pt>
                <c:pt idx="42">
                  <c:v>45</c:v>
                </c:pt>
                <c:pt idx="43">
                  <c:v>46</c:v>
                </c:pt>
                <c:pt idx="44">
                  <c:v>49</c:v>
                </c:pt>
                <c:pt idx="45">
                  <c:v>49</c:v>
                </c:pt>
                <c:pt idx="46">
                  <c:v>53</c:v>
                </c:pt>
              </c:numCache>
            </c:numRef>
          </c:xVal>
          <c:yVal>
            <c:numRef>
              <c:f>'ⅢⅣ－着手率'!$D$5:$D$51</c:f>
              <c:numCache>
                <c:formatCode>#,##0</c:formatCode>
                <c:ptCount val="47"/>
                <c:pt idx="0">
                  <c:v>1285</c:v>
                </c:pt>
                <c:pt idx="1">
                  <c:v>1961</c:v>
                </c:pt>
                <c:pt idx="2">
                  <c:v>962</c:v>
                </c:pt>
                <c:pt idx="3">
                  <c:v>1296</c:v>
                </c:pt>
                <c:pt idx="4">
                  <c:v>1550</c:v>
                </c:pt>
                <c:pt idx="5">
                  <c:v>4392</c:v>
                </c:pt>
                <c:pt idx="6">
                  <c:v>1236</c:v>
                </c:pt>
                <c:pt idx="7">
                  <c:v>981</c:v>
                </c:pt>
                <c:pt idx="8">
                  <c:v>570</c:v>
                </c:pt>
                <c:pt idx="9">
                  <c:v>2906</c:v>
                </c:pt>
                <c:pt idx="10">
                  <c:v>562</c:v>
                </c:pt>
                <c:pt idx="11">
                  <c:v>1008</c:v>
                </c:pt>
                <c:pt idx="12">
                  <c:v>1947</c:v>
                </c:pt>
                <c:pt idx="13">
                  <c:v>1518</c:v>
                </c:pt>
                <c:pt idx="14">
                  <c:v>744</c:v>
                </c:pt>
                <c:pt idx="15">
                  <c:v>966</c:v>
                </c:pt>
                <c:pt idx="16">
                  <c:v>2596</c:v>
                </c:pt>
                <c:pt idx="17">
                  <c:v>676</c:v>
                </c:pt>
                <c:pt idx="18">
                  <c:v>704</c:v>
                </c:pt>
                <c:pt idx="19">
                  <c:v>4227</c:v>
                </c:pt>
                <c:pt idx="20">
                  <c:v>2083</c:v>
                </c:pt>
                <c:pt idx="21">
                  <c:v>382</c:v>
                </c:pt>
                <c:pt idx="22">
                  <c:v>1265</c:v>
                </c:pt>
                <c:pt idx="23">
                  <c:v>1061</c:v>
                </c:pt>
                <c:pt idx="24">
                  <c:v>1707</c:v>
                </c:pt>
                <c:pt idx="25">
                  <c:v>254</c:v>
                </c:pt>
                <c:pt idx="26">
                  <c:v>607</c:v>
                </c:pt>
                <c:pt idx="27">
                  <c:v>2198</c:v>
                </c:pt>
                <c:pt idx="28">
                  <c:v>828</c:v>
                </c:pt>
                <c:pt idx="29">
                  <c:v>1710</c:v>
                </c:pt>
                <c:pt idx="30">
                  <c:v>982</c:v>
                </c:pt>
                <c:pt idx="31">
                  <c:v>1123</c:v>
                </c:pt>
                <c:pt idx="32">
                  <c:v>1423</c:v>
                </c:pt>
                <c:pt idx="33">
                  <c:v>638</c:v>
                </c:pt>
                <c:pt idx="34">
                  <c:v>1181</c:v>
                </c:pt>
                <c:pt idx="35">
                  <c:v>1065</c:v>
                </c:pt>
                <c:pt idx="36">
                  <c:v>621</c:v>
                </c:pt>
                <c:pt idx="37">
                  <c:v>1697</c:v>
                </c:pt>
                <c:pt idx="38">
                  <c:v>492</c:v>
                </c:pt>
                <c:pt idx="39">
                  <c:v>1211</c:v>
                </c:pt>
                <c:pt idx="40">
                  <c:v>789</c:v>
                </c:pt>
                <c:pt idx="41">
                  <c:v>2555</c:v>
                </c:pt>
                <c:pt idx="42">
                  <c:v>716</c:v>
                </c:pt>
                <c:pt idx="43">
                  <c:v>1512</c:v>
                </c:pt>
                <c:pt idx="44">
                  <c:v>750</c:v>
                </c:pt>
                <c:pt idx="45">
                  <c:v>1351</c:v>
                </c:pt>
                <c:pt idx="46">
                  <c:v>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C9D4-42DF-B7AA-1609C205E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365312"/>
        <c:axId val="148366848"/>
      </c:scatterChart>
      <c:valAx>
        <c:axId val="14836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8366848"/>
        <c:crosses val="autoZero"/>
        <c:crossBetween val="midCat"/>
      </c:valAx>
      <c:valAx>
        <c:axId val="1483668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48365312"/>
        <c:crosses val="autoZero"/>
        <c:crossBetween val="midCat"/>
      </c:valAx>
    </c:plotArea>
    <c:plotVisOnly val="1"/>
    <c:dispBlanksAs val="gap"/>
    <c:showDLblsOverMax val="0"/>
  </c:chart>
  <c:spPr>
    <a:solidFill>
      <a:srgbClr val="DDE6F3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 dirty="0"/>
              <a:t>Ⅱ</a:t>
            </a:r>
            <a:r>
              <a:rPr lang="ja-JP" altLang="en-US" dirty="0"/>
              <a:t>比率　－　橋梁事業費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'Ⅱ判定－橋梁事業費'!$C$2</c:f>
              <c:strCache>
                <c:ptCount val="1"/>
                <c:pt idx="0">
                  <c:v>Ⅱ判定／全管理橋数</c:v>
                </c:pt>
              </c:strCache>
            </c:strRef>
          </c:tx>
          <c:spPr>
            <a:ln w="28575">
              <a:noFill/>
            </a:ln>
          </c:spPr>
          <c:dLbls>
            <c:dLbl>
              <c:idx val="2"/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en-US" altLang="ja-JP" b="0"/>
                      <a:t>69</a:t>
                    </a:r>
                    <a:endParaRPr lang="en-US" altLang="en-US" b="0"/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F03-4807-9AA0-166F1E852B9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大分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F03-4807-9AA0-166F1E852B9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奈良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F03-4807-9AA0-166F1E852B9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b="0"/>
                    </a:pPr>
                    <a:r>
                      <a:rPr lang="en-US" altLang="ja-JP" b="0"/>
                      <a:t>66</a:t>
                    </a:r>
                    <a:endParaRPr lang="en-US" altLang="en-US" b="0"/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F03-4807-9AA0-166F1E852B9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茨城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F03-4807-9AA0-166F1E852B9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福島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F03-4807-9AA0-166F1E852B9E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東京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F03-4807-9AA0-166F1E852B9E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秋田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F03-4807-9AA0-166F1E852B9E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香川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5F03-4807-9AA0-166F1E852B9E}"/>
                </c:ext>
              </c:extLst>
            </c:dLbl>
            <c:dLbl>
              <c:idx val="12"/>
              <c:layout>
                <c:manualLayout>
                  <c:x val="0"/>
                  <c:y val="-1.1251758087201125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兵庫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F03-4807-9AA0-166F1E852B9E}"/>
                </c:ext>
              </c:extLst>
            </c:dLbl>
            <c:dLbl>
              <c:idx val="13"/>
              <c:layout>
                <c:manualLayout>
                  <c:x val="-1.2368585001736958E-3"/>
                  <c:y val="1.1251758087201125E-2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京都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5F03-4807-9AA0-166F1E852B9E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栃木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F03-4807-9AA0-166F1E852B9E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神奈川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5F03-4807-9AA0-166F1E852B9E}"/>
                </c:ext>
              </c:extLst>
            </c:dLbl>
            <c:dLbl>
              <c:idx val="19"/>
              <c:layout>
                <c:manualLayout>
                  <c:x val="-3.7105755005210875E-3"/>
                  <c:y val="-9.3764650726676051E-3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長野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5F03-4807-9AA0-166F1E852B9E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新潟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5F03-4807-9AA0-166F1E852B9E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沖縄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5F03-4807-9AA0-166F1E852B9E}"/>
                </c:ext>
              </c:extLst>
            </c:dLbl>
            <c:dLbl>
              <c:idx val="22"/>
              <c:layout>
                <c:manualLayout>
                  <c:x val="-3.7105755005210875E-3"/>
                  <c:y val="9.3764650726676051E-3"/>
                </c:manualLayout>
              </c:layout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岩手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5F03-4807-9AA0-166F1E852B9E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長崎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5F03-4807-9AA0-166F1E852B9E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千葉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5F03-4807-9AA0-166F1E852B9E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鹿児島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5F03-4807-9AA0-166F1E852B9E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pPr>
                      <a:defRPr b="1"/>
                    </a:pPr>
                    <a:r>
                      <a:rPr lang="ja-JP" altLang="en-US" b="1"/>
                      <a:t>広島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5F03-4807-9AA0-166F1E852B9E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'Ⅱ判定－橋梁事業費'!$B$3:$B$49</c:f>
              <c:numCache>
                <c:formatCode>#,##0_);[Red]\(#,##0\)</c:formatCode>
                <c:ptCount val="47"/>
                <c:pt idx="0">
                  <c:v>25.992144241148146</c:v>
                </c:pt>
                <c:pt idx="1">
                  <c:v>20.895680703070649</c:v>
                </c:pt>
                <c:pt idx="2">
                  <c:v>17.487374874171383</c:v>
                </c:pt>
                <c:pt idx="3">
                  <c:v>10.238586525365708</c:v>
                </c:pt>
                <c:pt idx="4">
                  <c:v>14.80619123820377</c:v>
                </c:pt>
                <c:pt idx="5">
                  <c:v>17.469605549779839</c:v>
                </c:pt>
                <c:pt idx="6">
                  <c:v>15.534184771803075</c:v>
                </c:pt>
                <c:pt idx="7">
                  <c:v>9.8237051599984255</c:v>
                </c:pt>
                <c:pt idx="8">
                  <c:v>9.6840564497345394</c:v>
                </c:pt>
                <c:pt idx="9">
                  <c:v>19.919072593250174</c:v>
                </c:pt>
                <c:pt idx="10">
                  <c:v>14.805449205601946</c:v>
                </c:pt>
                <c:pt idx="11">
                  <c:v>9.5339252894849693</c:v>
                </c:pt>
                <c:pt idx="12">
                  <c:v>12.246886713947109</c:v>
                </c:pt>
                <c:pt idx="13">
                  <c:v>12.304527973455633</c:v>
                </c:pt>
                <c:pt idx="14">
                  <c:v>17.40866601679193</c:v>
                </c:pt>
                <c:pt idx="15">
                  <c:v>19.23581329716869</c:v>
                </c:pt>
                <c:pt idx="16">
                  <c:v>24.214181269045433</c:v>
                </c:pt>
                <c:pt idx="17">
                  <c:v>8.8460937157276955</c:v>
                </c:pt>
                <c:pt idx="18">
                  <c:v>7.2628107434652662</c:v>
                </c:pt>
                <c:pt idx="19">
                  <c:v>12.753164362061408</c:v>
                </c:pt>
                <c:pt idx="20">
                  <c:v>10.941594354492242</c:v>
                </c:pt>
                <c:pt idx="21">
                  <c:v>16.128478564491946</c:v>
                </c:pt>
                <c:pt idx="22">
                  <c:v>12.544107658694941</c:v>
                </c:pt>
                <c:pt idx="23">
                  <c:v>8.3063283871305877</c:v>
                </c:pt>
                <c:pt idx="24">
                  <c:v>11.064070406651917</c:v>
                </c:pt>
                <c:pt idx="25">
                  <c:v>9.682989264912047</c:v>
                </c:pt>
                <c:pt idx="26">
                  <c:v>24.044567095034981</c:v>
                </c:pt>
                <c:pt idx="27">
                  <c:v>16.616461965823916</c:v>
                </c:pt>
                <c:pt idx="28">
                  <c:v>17.700636550725786</c:v>
                </c:pt>
                <c:pt idx="29">
                  <c:v>20.187927311186947</c:v>
                </c:pt>
                <c:pt idx="30">
                  <c:v>13.593241489353035</c:v>
                </c:pt>
                <c:pt idx="31">
                  <c:v>8.5297324744328495</c:v>
                </c:pt>
                <c:pt idx="32">
                  <c:v>15.714630114034906</c:v>
                </c:pt>
                <c:pt idx="33">
                  <c:v>8.3910332331594368</c:v>
                </c:pt>
                <c:pt idx="34">
                  <c:v>14.563900203087218</c:v>
                </c:pt>
                <c:pt idx="35">
                  <c:v>18.25185167278639</c:v>
                </c:pt>
                <c:pt idx="36">
                  <c:v>22.209823206530825</c:v>
                </c:pt>
                <c:pt idx="37">
                  <c:v>10.599524962464978</c:v>
                </c:pt>
                <c:pt idx="38">
                  <c:v>22.16355790477423</c:v>
                </c:pt>
                <c:pt idx="39">
                  <c:v>9.4640397087530417</c:v>
                </c:pt>
                <c:pt idx="40">
                  <c:v>14.868975432606128</c:v>
                </c:pt>
                <c:pt idx="41">
                  <c:v>11.646707354282176</c:v>
                </c:pt>
                <c:pt idx="42">
                  <c:v>17.29733481771067</c:v>
                </c:pt>
                <c:pt idx="43">
                  <c:v>14.27764114360938</c:v>
                </c:pt>
                <c:pt idx="44">
                  <c:v>20.506756799454688</c:v>
                </c:pt>
                <c:pt idx="45">
                  <c:v>11.740554220951527</c:v>
                </c:pt>
                <c:pt idx="46">
                  <c:v>9.8157423771109116</c:v>
                </c:pt>
              </c:numCache>
            </c:numRef>
          </c:xVal>
          <c:yVal>
            <c:numRef>
              <c:f>'Ⅱ判定－橋梁事業費'!$C$3:$C$49</c:f>
              <c:numCache>
                <c:formatCode>#,##0_);[Red]\(#,##0\)</c:formatCode>
                <c:ptCount val="47"/>
                <c:pt idx="0">
                  <c:v>74.540726449123397</c:v>
                </c:pt>
                <c:pt idx="1">
                  <c:v>73.989628040057227</c:v>
                </c:pt>
                <c:pt idx="2">
                  <c:v>68.935729094678649</c:v>
                </c:pt>
                <c:pt idx="3">
                  <c:v>67.149805447470811</c:v>
                </c:pt>
                <c:pt idx="4">
                  <c:v>66.039156626506028</c:v>
                </c:pt>
                <c:pt idx="5">
                  <c:v>65.66652378911273</c:v>
                </c:pt>
                <c:pt idx="6">
                  <c:v>62.950158455776432</c:v>
                </c:pt>
                <c:pt idx="7">
                  <c:v>62.858537776150371</c:v>
                </c:pt>
                <c:pt idx="8">
                  <c:v>61.53846153846154</c:v>
                </c:pt>
                <c:pt idx="9">
                  <c:v>60.568326947637296</c:v>
                </c:pt>
                <c:pt idx="10">
                  <c:v>60.186881641626968</c:v>
                </c:pt>
                <c:pt idx="11">
                  <c:v>59.958932238193022</c:v>
                </c:pt>
                <c:pt idx="12">
                  <c:v>59.178726217586131</c:v>
                </c:pt>
                <c:pt idx="13">
                  <c:v>58.702188074160674</c:v>
                </c:pt>
                <c:pt idx="14">
                  <c:v>58.499212372905632</c:v>
                </c:pt>
                <c:pt idx="15">
                  <c:v>54.57314913212894</c:v>
                </c:pt>
                <c:pt idx="16">
                  <c:v>53.997473380256267</c:v>
                </c:pt>
                <c:pt idx="17">
                  <c:v>52.984645701617538</c:v>
                </c:pt>
                <c:pt idx="18">
                  <c:v>52.159427443237902</c:v>
                </c:pt>
                <c:pt idx="19">
                  <c:v>51.845564340107671</c:v>
                </c:pt>
                <c:pt idx="20">
                  <c:v>51.519508204848542</c:v>
                </c:pt>
                <c:pt idx="21">
                  <c:v>51.046622264509992</c:v>
                </c:pt>
                <c:pt idx="22">
                  <c:v>51.001777346905797</c:v>
                </c:pt>
                <c:pt idx="23">
                  <c:v>50.103734439834028</c:v>
                </c:pt>
                <c:pt idx="24">
                  <c:v>49.773755656108598</c:v>
                </c:pt>
                <c:pt idx="25">
                  <c:v>48.057321626803919</c:v>
                </c:pt>
                <c:pt idx="26">
                  <c:v>46.615744870651206</c:v>
                </c:pt>
                <c:pt idx="27">
                  <c:v>46.07327804384223</c:v>
                </c:pt>
                <c:pt idx="28">
                  <c:v>45.71762263171555</c:v>
                </c:pt>
                <c:pt idx="29">
                  <c:v>45.413947097217452</c:v>
                </c:pt>
                <c:pt idx="30">
                  <c:v>45.235268724368659</c:v>
                </c:pt>
                <c:pt idx="31">
                  <c:v>44.912830919656862</c:v>
                </c:pt>
                <c:pt idx="32">
                  <c:v>44.83560794044665</c:v>
                </c:pt>
                <c:pt idx="33">
                  <c:v>43.421202784434556</c:v>
                </c:pt>
                <c:pt idx="34">
                  <c:v>42.118380062305292</c:v>
                </c:pt>
                <c:pt idx="35">
                  <c:v>41.667586968525676</c:v>
                </c:pt>
                <c:pt idx="36">
                  <c:v>41.440325930659853</c:v>
                </c:pt>
                <c:pt idx="37">
                  <c:v>40.414890127910787</c:v>
                </c:pt>
                <c:pt idx="38">
                  <c:v>38.564910529692739</c:v>
                </c:pt>
                <c:pt idx="39">
                  <c:v>37.87368635853484</c:v>
                </c:pt>
                <c:pt idx="40">
                  <c:v>36.839666357738651</c:v>
                </c:pt>
                <c:pt idx="41">
                  <c:v>36.767895878524946</c:v>
                </c:pt>
                <c:pt idx="42">
                  <c:v>35.760277365032195</c:v>
                </c:pt>
                <c:pt idx="43">
                  <c:v>29.756965026674571</c:v>
                </c:pt>
                <c:pt idx="44">
                  <c:v>29.688325409403067</c:v>
                </c:pt>
                <c:pt idx="45">
                  <c:v>29.187615771368087</c:v>
                </c:pt>
                <c:pt idx="46">
                  <c:v>24.430061823802163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5F03-4807-9AA0-166F1E852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257024"/>
        <c:axId val="150279296"/>
      </c:scatterChart>
      <c:valAx>
        <c:axId val="150257024"/>
        <c:scaling>
          <c:orientation val="minMax"/>
        </c:scaling>
        <c:delete val="0"/>
        <c:axPos val="b"/>
        <c:numFmt formatCode="#,##0_);[Red]\(#,##0\)" sourceLinked="1"/>
        <c:majorTickMark val="out"/>
        <c:minorTickMark val="none"/>
        <c:tickLblPos val="nextTo"/>
        <c:crossAx val="150279296"/>
        <c:crosses val="autoZero"/>
        <c:crossBetween val="midCat"/>
      </c:valAx>
      <c:valAx>
        <c:axId val="150279296"/>
        <c:scaling>
          <c:orientation val="minMax"/>
        </c:scaling>
        <c:delete val="0"/>
        <c:axPos val="l"/>
        <c:majorGridlines/>
        <c:numFmt formatCode="#,##0_);[Red]\(#,##0\)" sourceLinked="1"/>
        <c:majorTickMark val="out"/>
        <c:minorTickMark val="none"/>
        <c:tickLblPos val="nextTo"/>
        <c:crossAx val="150257024"/>
        <c:crosses val="autoZero"/>
        <c:crossBetween val="midCat"/>
      </c:valAx>
      <c:spPr>
        <a:solidFill>
          <a:srgbClr val="DDE6F3"/>
        </a:solidFill>
      </c:spPr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33965" cy="495142"/>
          </a:xfrm>
          <a:prstGeom prst="rect">
            <a:avLst/>
          </a:prstGeom>
        </p:spPr>
        <p:txBody>
          <a:bodyPr vert="horz" lIns="91816" tIns="45909" rIns="91816" bIns="4590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35157" y="0"/>
            <a:ext cx="2933965" cy="495142"/>
          </a:xfrm>
          <a:prstGeom prst="rect">
            <a:avLst/>
          </a:prstGeom>
        </p:spPr>
        <p:txBody>
          <a:bodyPr vert="horz" lIns="91816" tIns="45909" rIns="91816" bIns="45909" rtlCol="0"/>
          <a:lstStyle>
            <a:lvl1pPr algn="r">
              <a:defRPr sz="1200"/>
            </a:lvl1pPr>
          </a:lstStyle>
          <a:p>
            <a:fld id="{06357EB8-FBBF-405C-9DCF-B6B3DFE393B2}" type="datetimeFigureOut">
              <a:rPr kumimoji="1" lang="ja-JP" altLang="en-US" smtClean="0"/>
              <a:t>2021/12/2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2950"/>
            <a:ext cx="4951412" cy="3713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6" tIns="45909" rIns="91816" bIns="4590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7070" y="4703844"/>
            <a:ext cx="5416550" cy="4456271"/>
          </a:xfrm>
          <a:prstGeom prst="rect">
            <a:avLst/>
          </a:prstGeom>
        </p:spPr>
        <p:txBody>
          <a:bodyPr vert="horz" lIns="91816" tIns="45909" rIns="91816" bIns="4590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05965"/>
            <a:ext cx="2933965" cy="495142"/>
          </a:xfrm>
          <a:prstGeom prst="rect">
            <a:avLst/>
          </a:prstGeom>
        </p:spPr>
        <p:txBody>
          <a:bodyPr vert="horz" lIns="91816" tIns="45909" rIns="91816" bIns="4590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35157" y="9405965"/>
            <a:ext cx="2933965" cy="495142"/>
          </a:xfrm>
          <a:prstGeom prst="rect">
            <a:avLst/>
          </a:prstGeom>
        </p:spPr>
        <p:txBody>
          <a:bodyPr vert="horz" lIns="91816" tIns="45909" rIns="91816" bIns="45909" rtlCol="0" anchor="b"/>
          <a:lstStyle>
            <a:lvl1pPr algn="r">
              <a:defRPr sz="1200"/>
            </a:lvl1pPr>
          </a:lstStyle>
          <a:p>
            <a:fld id="{3AB6550D-D945-4588-94E6-6AE4AFD22F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26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006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0033" algn="l" defTabSz="90006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00067" algn="l" defTabSz="90006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50110" algn="l" defTabSz="90006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00136" algn="l" defTabSz="90006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50156" algn="l" defTabSz="90006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00210" algn="l" defTabSz="90006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50236" algn="l" defTabSz="90006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00274" algn="l" defTabSz="90006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 イメージ プレースホルダ 1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12838"/>
            <a:ext cx="5405438" cy="4054475"/>
          </a:xfrm>
        </p:spPr>
      </p:sp>
      <p:sp>
        <p:nvSpPr>
          <p:cNvPr id="7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33965" cy="495141"/>
          </a:xfrm>
          <a:prstGeom prst="rect">
            <a:avLst/>
          </a:prstGeom>
        </p:spPr>
        <p:txBody>
          <a:bodyPr vert="horz" lIns="88957" tIns="44478" rIns="88957" bIns="44478" rtlCol="0"/>
          <a:lstStyle>
            <a:lvl1pPr algn="l">
              <a:defRPr sz="11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" name="ノート プレースホルダ 1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15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6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6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6178595" y="9607968"/>
            <a:ext cx="35810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fld id="{19E4D030-1751-4CD0-AC2A-C9DF4C3F4C39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1038" y="1109663"/>
            <a:ext cx="5408612" cy="4056062"/>
          </a:xfrm>
        </p:spPr>
      </p:sp>
      <p:sp>
        <p:nvSpPr>
          <p:cNvPr id="6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33964" cy="495141"/>
          </a:xfrm>
          <a:prstGeom prst="rect">
            <a:avLst/>
          </a:prstGeom>
        </p:spPr>
        <p:txBody>
          <a:bodyPr vert="horz" lIns="91682" tIns="45841" rIns="91682" bIns="45841" rtlCol="0"/>
          <a:lstStyle>
            <a:lvl1pPr algn="l"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ノート プレースホルダ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9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1038" y="1109663"/>
            <a:ext cx="5408612" cy="4056062"/>
          </a:xfrm>
        </p:spPr>
      </p:sp>
      <p:sp>
        <p:nvSpPr>
          <p:cNvPr id="6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33964" cy="495141"/>
          </a:xfrm>
          <a:prstGeom prst="rect">
            <a:avLst/>
          </a:prstGeom>
        </p:spPr>
        <p:txBody>
          <a:bodyPr vert="horz" lIns="91682" tIns="45841" rIns="91682" bIns="45841" rtlCol="0"/>
          <a:lstStyle>
            <a:lvl1pPr algn="l"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ノート プレースホルダ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9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1038" y="1109663"/>
            <a:ext cx="5408612" cy="4056062"/>
          </a:xfrm>
        </p:spPr>
      </p:sp>
      <p:sp>
        <p:nvSpPr>
          <p:cNvPr id="6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33964" cy="495141"/>
          </a:xfrm>
          <a:prstGeom prst="rect">
            <a:avLst/>
          </a:prstGeom>
        </p:spPr>
        <p:txBody>
          <a:bodyPr vert="horz" lIns="91682" tIns="45841" rIns="91682" bIns="45841" rtlCol="0"/>
          <a:lstStyle>
            <a:lvl1pPr algn="l"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ノート プレースホルダ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9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1038" y="1109663"/>
            <a:ext cx="5408612" cy="4056062"/>
          </a:xfrm>
        </p:spPr>
      </p:sp>
      <p:sp>
        <p:nvSpPr>
          <p:cNvPr id="6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33964" cy="495141"/>
          </a:xfrm>
          <a:prstGeom prst="rect">
            <a:avLst/>
          </a:prstGeom>
        </p:spPr>
        <p:txBody>
          <a:bodyPr vert="horz" lIns="91682" tIns="45841" rIns="91682" bIns="45841" rtlCol="0"/>
          <a:lstStyle>
            <a:lvl1pPr algn="l"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ノート プレースホルダ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9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1038" y="1109663"/>
            <a:ext cx="5408612" cy="4056062"/>
          </a:xfrm>
        </p:spPr>
      </p:sp>
      <p:sp>
        <p:nvSpPr>
          <p:cNvPr id="6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33964" cy="495141"/>
          </a:xfrm>
          <a:prstGeom prst="rect">
            <a:avLst/>
          </a:prstGeom>
        </p:spPr>
        <p:txBody>
          <a:bodyPr vert="horz" lIns="91682" tIns="45841" rIns="91682" bIns="45841" rtlCol="0"/>
          <a:lstStyle>
            <a:lvl1pPr algn="l"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ノート プレースホルダ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9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1038" y="1109663"/>
            <a:ext cx="5408612" cy="4056062"/>
          </a:xfrm>
        </p:spPr>
      </p:sp>
      <p:sp>
        <p:nvSpPr>
          <p:cNvPr id="6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33964" cy="495141"/>
          </a:xfrm>
          <a:prstGeom prst="rect">
            <a:avLst/>
          </a:prstGeom>
        </p:spPr>
        <p:txBody>
          <a:bodyPr vert="horz" lIns="91682" tIns="45841" rIns="91682" bIns="45841" rtlCol="0"/>
          <a:lstStyle>
            <a:lvl1pPr algn="l"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ノート プレースホルダ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9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1038" y="1109663"/>
            <a:ext cx="5408612" cy="4056062"/>
          </a:xfrm>
        </p:spPr>
      </p:sp>
      <p:sp>
        <p:nvSpPr>
          <p:cNvPr id="6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33964" cy="495141"/>
          </a:xfrm>
          <a:prstGeom prst="rect">
            <a:avLst/>
          </a:prstGeom>
        </p:spPr>
        <p:txBody>
          <a:bodyPr vert="horz" lIns="91682" tIns="45841" rIns="91682" bIns="45841" rtlCol="0"/>
          <a:lstStyle>
            <a:lvl1pPr algn="l"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ノート プレースホルダ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9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1038" y="1109663"/>
            <a:ext cx="5408612" cy="4056062"/>
          </a:xfrm>
        </p:spPr>
      </p:sp>
      <p:sp>
        <p:nvSpPr>
          <p:cNvPr id="6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33964" cy="495141"/>
          </a:xfrm>
          <a:prstGeom prst="rect">
            <a:avLst/>
          </a:prstGeom>
        </p:spPr>
        <p:txBody>
          <a:bodyPr vert="horz" lIns="91682" tIns="45841" rIns="91682" bIns="45841" rtlCol="0"/>
          <a:lstStyle>
            <a:lvl1pPr algn="l"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ノート プレースホルダ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9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1038" y="1109663"/>
            <a:ext cx="5408612" cy="4056062"/>
          </a:xfrm>
        </p:spPr>
      </p:sp>
      <p:sp>
        <p:nvSpPr>
          <p:cNvPr id="6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33964" cy="495141"/>
          </a:xfrm>
          <a:prstGeom prst="rect">
            <a:avLst/>
          </a:prstGeom>
        </p:spPr>
        <p:txBody>
          <a:bodyPr vert="horz" lIns="91682" tIns="45841" rIns="91682" bIns="45841" rtlCol="0"/>
          <a:lstStyle>
            <a:lvl1pPr algn="l"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ノート プレースホルダ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9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1038" y="1109663"/>
            <a:ext cx="5408612" cy="4056062"/>
          </a:xfrm>
        </p:spPr>
      </p:sp>
      <p:sp>
        <p:nvSpPr>
          <p:cNvPr id="6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33964" cy="495141"/>
          </a:xfrm>
          <a:prstGeom prst="rect">
            <a:avLst/>
          </a:prstGeom>
        </p:spPr>
        <p:txBody>
          <a:bodyPr vert="horz" lIns="91682" tIns="45841" rIns="91682" bIns="45841" rtlCol="0"/>
          <a:lstStyle>
            <a:lvl1pPr algn="l"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ノート プレースホルダ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9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681038" y="1109663"/>
            <a:ext cx="5408612" cy="4056062"/>
          </a:xfrm>
        </p:spPr>
      </p:sp>
      <p:sp>
        <p:nvSpPr>
          <p:cNvPr id="6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2933964" cy="495141"/>
          </a:xfrm>
          <a:prstGeom prst="rect">
            <a:avLst/>
          </a:prstGeom>
        </p:spPr>
        <p:txBody>
          <a:bodyPr vert="horz" lIns="91682" tIns="45841" rIns="91682" bIns="45841" rtlCol="0"/>
          <a:lstStyle>
            <a:lvl1pPr algn="l">
              <a:defRPr sz="120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ノート プレースホルダ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13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027239" y="9607968"/>
            <a:ext cx="3151359" cy="208167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lvl1pPr algn="r" fontAlgn="ctr" hangingPunct="0">
              <a:defRPr sz="8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CF35A7-6EA5-46E3-AC98-AD7CD706978D}" type="datetime1">
              <a:rPr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2021/12/2</a:t>
            </a:fld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  <a:fld id="{52DA5E1A-33C5-42EB-A6F6-DFF297100F7E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6022222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91B2C-9207-46F3-B4AB-B69064C08BD4}" type="datetime1">
              <a:rPr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2021/12/2</a:t>
            </a:fld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  <a:fld id="{B1FEC9B1-858D-4072-856C-B5C060362C4C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831919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A122CD-4A14-4150-BC39-343895168CA7}" type="datetime1">
              <a:rPr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2021/12/2</a:t>
            </a:fld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  <a:fld id="{7899EB88-7FFE-41BC-A543-01EFE9AA692F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7248631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958"/>
            <a:fld id="{8AE217D3-962F-43F6-A809-A6E275ECAAFB}" type="datetime1">
              <a:rPr lang="ja-JP" altLang="en-US" smtClean="0"/>
              <a:t>2021/12/2</a:t>
            </a:fld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881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1C7291-92DC-4FCF-AAB9-670835123FF8}" type="datetime1">
              <a:rPr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2021/12/2</a:t>
            </a:fld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  <a:fld id="{85A61E3B-369B-482A-81C5-79A9DF439273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9715009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ADA790-C400-445B-9DFD-FDB7C1818AC8}" type="datetime1">
              <a:rPr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2021/12/2</a:t>
            </a:fld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  <a:fld id="{BF12DD1F-6B0D-4329-B47C-9779C1805E23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06966196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634C36-2A6B-4E28-B984-148A75F72D65}" type="datetime1">
              <a:rPr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2021/12/2</a:t>
            </a:fld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  <a:fld id="{B89EFB15-DEAF-4861-A49D-9D3B112E3079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2717560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3"/>
            <a:ext cx="386715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3"/>
            <a:ext cx="38862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CE0BC2-B846-4CAF-A975-9A1DA84A5337}" type="datetime1">
              <a:rPr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2021/12/2</a:t>
            </a:fld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  <a:fld id="{313AC432-B808-4D1C-835E-D04DF18F8428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6694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8F9406-A544-4452-9B6C-46816A640E1E}" type="datetime1">
              <a:rPr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2021/12/2</a:t>
            </a:fld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  <a:fld id="{6C71EE2F-9752-4ABB-B3E4-10C6A38F7EF2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0290644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4797152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295305-6B6F-449B-9F2A-4B9B983924A4}" type="datetime1">
              <a:rPr lang="ja-JP" altLang="en-US" smtClean="0"/>
              <a:t>2021/12/2</a:t>
            </a:fld>
            <a:endParaRPr lang="en-US" altLang="ja-JP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15816" y="-29160"/>
            <a:ext cx="30861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5080" y="6520259"/>
            <a:ext cx="20574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-</a:t>
            </a:r>
            <a:fld id="{C4F97097-E829-4E1A-A7C5-2EE4ED05C677}" type="slidenum">
              <a:rPr lang="en-US" altLang="ja-JP" smtClean="0"/>
              <a:pPr/>
              <a:t>‹#›</a:t>
            </a:fld>
            <a:r>
              <a:rPr lang="en-US" altLang="ja-JP" dirty="0"/>
              <a:t>-</a:t>
            </a:r>
          </a:p>
        </p:txBody>
      </p:sp>
      <p:sp>
        <p:nvSpPr>
          <p:cNvPr id="5" name="フッター プレースホルダー 1"/>
          <p:cNvSpPr txBox="1">
            <a:spLocks/>
          </p:cNvSpPr>
          <p:nvPr userDrawn="1"/>
        </p:nvSpPr>
        <p:spPr>
          <a:xfrm>
            <a:off x="103505" y="6639106"/>
            <a:ext cx="4036447" cy="174270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defPPr>
              <a:defRPr lang="ja-JP"/>
            </a:defPPr>
            <a:lvl1pPr marL="0" algn="l" defTabSz="987461" rtl="0" eaLnBrk="1" latinLnBrk="0" hangingPunct="1">
              <a:defRPr kumimoji="1" sz="800" kern="1200" baseline="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  <a:lvl2pPr marL="493730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61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191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921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651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382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112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842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87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</a:rPr>
              <a:t>Copyright © 2020 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</a:rPr>
              <a:t>　</a:t>
            </a: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Arial" pitchFamily="34" charset="0"/>
              </a:rPr>
              <a:t>Yoshimuro  All Rights Reserved.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23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506C66-2A60-466A-9461-152528F86F16}" type="datetime1">
              <a:rPr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2021/12/2</a:t>
            </a:fld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  <a:fld id="{B1FEC9B1-858D-4072-856C-B5C060362C4C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04647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11CECE-30F9-4103-AC71-148EECA8A89D}" type="datetime1">
              <a:rPr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2021/12/2</a:t>
            </a:fld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  <a:fld id="{A3867F0B-C44D-46DD-AD02-BD5E7D8EF429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38023066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>
              <a:defRPr/>
            </a:pPr>
            <a:fld id="{DB8C2B26-CFAC-49A3-81A6-809719FEB58C}" type="datetime1">
              <a:rPr kumimoji="0" lang="ja-JP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2021/12/2</a:t>
            </a:fld>
            <a:endParaRPr kumimoji="0"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>
              <a:defRPr/>
            </a:pPr>
            <a:endParaRPr kumimoji="0" lang="en-US" altLang="ja-JP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kumimoji="0"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  <a:fld id="{B1FEC9B1-858D-4072-856C-B5C060362C4C}" type="slidenum">
              <a:rPr kumimoji="0" lang="en-US" altLang="ja-JP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r>
              <a:rPr kumimoji="0" lang="en-US" altLang="ja-JP">
                <a:solidFill>
                  <a:prstClr val="black">
                    <a:tint val="75000"/>
                  </a:prstClr>
                </a:solidFill>
              </a:rPr>
              <a:t>-</a:t>
            </a:r>
          </a:p>
        </p:txBody>
      </p:sp>
      <p:pic>
        <p:nvPicPr>
          <p:cNvPr id="7" name="Picture 11" descr="0704-02">
            <a:extLst>
              <a:ext uri="{FF2B5EF4-FFF2-40B4-BE49-F238E27FC236}">
                <a16:creationId xmlns:a16="http://schemas.microsoft.com/office/drawing/2014/main" id="{D03F993E-DC4B-429C-84DC-0C6081A863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49" y="-42863"/>
            <a:ext cx="9237663" cy="692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60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ransition>
    <p:fade/>
  </p:transition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EBDF0-CABE-4619-AF79-47464350FCE4}" type="datetime1">
              <a:rPr kumimoji="1" lang="ja-JP" altLang="en-US" smtClean="0"/>
              <a:t>2021/12/2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C0864-6B84-494C-B6D6-821871923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97903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30EA4-ECF5-4C9F-B3B3-8D906E1AB655}" type="datetime1">
              <a:rPr kumimoji="1" lang="ja-JP" altLang="en-US" smtClean="0"/>
              <a:t>2021/12/2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CA1A7-DC5F-44A8-8F09-C0831DE78B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72478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6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48945" y="6506800"/>
            <a:ext cx="2416024" cy="200197"/>
          </a:xfrm>
          <a:prstGeom prst="rect">
            <a:avLst/>
          </a:prstGeom>
        </p:spPr>
        <p:txBody>
          <a:bodyPr wrap="none" lIns="0" tIns="42277" rIns="0" bIns="42277">
            <a:noAutofit/>
          </a:bodyPr>
          <a:lstStyle>
            <a:lvl1pPr>
              <a:defRPr sz="700" baseline="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3079"/>
            <a:endParaRPr lang="ja-JP" altLang="en-US" dirty="0"/>
          </a:p>
        </p:txBody>
      </p: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4339247" y="6506789"/>
            <a:ext cx="465506" cy="199502"/>
          </a:xfrm>
          <a:prstGeom prst="rect">
            <a:avLst/>
          </a:prstGeom>
        </p:spPr>
        <p:txBody>
          <a:bodyPr vert="horz" wrap="square" lIns="91308" tIns="0" rIns="91308" bIns="26631" rtlCol="0" anchor="ctr">
            <a:noAutofit/>
          </a:bodyPr>
          <a:lstStyle>
            <a:lvl1pPr algn="ct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3079"/>
            <a:fld id="{E4DD4CA9-FFF4-4929-B1F3-DD754470E6A2}" type="slidenum">
              <a:rPr lang="ja-JP" altLang="en-US" smtClean="0"/>
              <a:pPr defTabSz="913079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8956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268" name="テキスト ボックス 267"/>
          <p:cNvSpPr txBox="1"/>
          <p:nvPr/>
        </p:nvSpPr>
        <p:spPr>
          <a:xfrm>
            <a:off x="7236860" y="6474689"/>
            <a:ext cx="1458200" cy="237580"/>
          </a:xfrm>
          <a:prstGeom prst="rect">
            <a:avLst/>
          </a:prstGeom>
          <a:noFill/>
        </p:spPr>
        <p:txBody>
          <a:bodyPr wrap="none" lIns="0" tIns="46602" rIns="0" bIns="46602" rtlCol="0" anchor="ctr" anchorCtr="0">
            <a:spAutoFit/>
          </a:bodyPr>
          <a:lstStyle/>
          <a:p>
            <a:pPr algn="r" defTabSz="91307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00" b="1" dirty="0">
                <a:solidFill>
                  <a:srgbClr val="000000"/>
                </a:solidFill>
                <a:cs typeface="Arial" pitchFamily="34" charset="0"/>
              </a:rPr>
              <a:t>株式会社ＩＨＩインフラシステム</a:t>
            </a:r>
          </a:p>
        </p:txBody>
      </p:sp>
      <p:grpSp>
        <p:nvGrpSpPr>
          <p:cNvPr id="147" name="グループ化 146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48" name="正方形/長方形 147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079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5520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正方形/長方形 150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5520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52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52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52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70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8956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73644602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3079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1304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6611" indent="-246611" algn="l" defTabSz="91304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6611" marR="0" indent="0" algn="l" defTabSz="91304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81296" indent="-336213" algn="l" defTabSz="91304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82545" marR="0" indent="0" algn="l" defTabSz="91304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44236" marR="0" indent="-162939" algn="l" defTabSz="91307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48637" marR="0" indent="0" algn="l" defTabSz="664967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93781" marR="0" indent="-248078" algn="l" defTabSz="91307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56719" marR="0" indent="-162939" algn="l" defTabSz="91307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9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79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17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55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93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31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71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12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51" name="正方形/長方形 150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079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7" name="正方形/長方形 146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5520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5520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52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52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52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079"/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106500" y="6506789"/>
            <a:ext cx="931012" cy="2007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3079"/>
            <a:fld id="{AC9289F9-085B-4565-A56F-6D8D568D3201}" type="datetime1">
              <a:rPr lang="ja-JP" altLang="en-US" smtClean="0"/>
              <a:t>2021/12/2</a:t>
            </a:fld>
            <a:endParaRPr lang="ja-JP" altLang="en-US" dirty="0"/>
          </a:p>
        </p:txBody>
      </p:sp>
      <p:sp>
        <p:nvSpPr>
          <p:cNvPr id="146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48949" y="6506790"/>
            <a:ext cx="2327531" cy="200907"/>
          </a:xfrm>
          <a:prstGeom prst="rect">
            <a:avLst/>
          </a:prstGeom>
        </p:spPr>
        <p:txBody>
          <a:bodyPr wrap="none" lIns="0" tIns="42277" rIns="0" bIns="42277">
            <a:noAutofit/>
          </a:bodyPr>
          <a:lstStyle>
            <a:lvl1pPr>
              <a:defRPr sz="700" baseline="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3079"/>
            <a:endParaRPr lang="ja-JP" altLang="en-US" dirty="0"/>
          </a:p>
        </p:txBody>
      </p:sp>
      <p:sp>
        <p:nvSpPr>
          <p:cNvPr id="148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8956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495553" y="6506789"/>
            <a:ext cx="465506" cy="199502"/>
          </a:xfrm>
          <a:prstGeom prst="rect">
            <a:avLst/>
          </a:prstGeom>
        </p:spPr>
        <p:txBody>
          <a:bodyPr vert="horz" wrap="square" lIns="91308" tIns="0" rIns="91308" bIns="26631" rtlCol="0" anchor="ctr">
            <a:noAutofit/>
          </a:bodyPr>
          <a:lstStyle>
            <a:lvl1pPr algn="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3079"/>
            <a:fld id="{E4DD4CA9-FFF4-4929-B1F3-DD754470E6A2}" type="slidenum">
              <a:rPr lang="ja-JP" altLang="en-US" smtClean="0"/>
              <a:pPr defTabSz="913079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8956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990880234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3079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1304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6611" indent="-246611" algn="l" defTabSz="91304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6611" marR="0" indent="0" algn="l" defTabSz="91304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81296" indent="-336213" algn="l" defTabSz="91304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82545" marR="0" indent="0" algn="l" defTabSz="91304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44236" marR="0" indent="-162939" algn="l" defTabSz="91307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48637" marR="0" indent="0" algn="l" defTabSz="664967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93781" marR="0" indent="-248078" algn="l" defTabSz="91307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56719" marR="0" indent="-162939" algn="l" defTabSz="91307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9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79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17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55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93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31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71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12" algn="l" defTabSz="91307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8D7F6-6DF3-4891-BDA3-2BE8F648F46E}" type="datetime1">
              <a:rPr kumimoji="1" lang="ja-JP" altLang="en-US" smtClean="0"/>
              <a:t>2021/12/2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5C969-4BAB-4271-96C6-C7FC70F58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38073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51" name="正方形/長方形 150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19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7" name="正方形/長方形 146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5928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5928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928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928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928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519"/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106500" y="6506789"/>
            <a:ext cx="931012" cy="2007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3519"/>
            <a:fld id="{93B25C93-7AE2-44D2-855E-CDBD967948CB}" type="datetime1">
              <a:rPr lang="ja-JP" altLang="en-US" smtClean="0"/>
              <a:t>2021/12/2</a:t>
            </a:fld>
            <a:endParaRPr lang="ja-JP" altLang="en-US" dirty="0"/>
          </a:p>
        </p:txBody>
      </p:sp>
      <p:sp>
        <p:nvSpPr>
          <p:cNvPr id="146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48949" y="6506790"/>
            <a:ext cx="2327531" cy="200907"/>
          </a:xfrm>
          <a:prstGeom prst="rect">
            <a:avLst/>
          </a:prstGeom>
        </p:spPr>
        <p:txBody>
          <a:bodyPr wrap="none" lIns="0" tIns="42297" rIns="0" bIns="42297">
            <a:noAutofit/>
          </a:bodyPr>
          <a:lstStyle>
            <a:lvl1pPr>
              <a:defRPr sz="700" baseline="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3519"/>
            <a:endParaRPr lang="ja-JP" altLang="en-US" dirty="0"/>
          </a:p>
        </p:txBody>
      </p:sp>
      <p:sp>
        <p:nvSpPr>
          <p:cNvPr id="148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8952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495553" y="6506789"/>
            <a:ext cx="465506" cy="199502"/>
          </a:xfrm>
          <a:prstGeom prst="rect">
            <a:avLst/>
          </a:prstGeom>
        </p:spPr>
        <p:txBody>
          <a:bodyPr vert="horz" wrap="square" lIns="91352" tIns="0" rIns="91352" bIns="26643" rtlCol="0" anchor="ctr">
            <a:noAutofit/>
          </a:bodyPr>
          <a:lstStyle>
            <a:lvl1pPr algn="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3519"/>
            <a:fld id="{E4DD4CA9-FFF4-4929-B1F3-DD754470E6A2}" type="slidenum">
              <a:rPr lang="ja-JP" altLang="en-US" smtClean="0"/>
              <a:pPr defTabSz="913519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8952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01850629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3519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13485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6729" indent="-246729" algn="l" defTabSz="913485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6729" marR="0" indent="0" algn="l" defTabSz="913485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81576" indent="-336375" algn="l" defTabSz="913485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82825" marR="0" indent="0" algn="l" defTabSz="913485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44594" marR="0" indent="-163018" algn="l" defTabSz="91351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48998" marR="0" indent="0" algn="l" defTabSz="665288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94260" marR="0" indent="-248198" algn="l" defTabSz="91351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57278" marR="0" indent="-163018" algn="l" defTabSz="91351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1351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9" algn="l" defTabSz="91351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9" algn="l" defTabSz="91351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77" algn="l" defTabSz="91351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6" algn="l" defTabSz="91351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3" algn="l" defTabSz="91351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53" algn="l" defTabSz="91351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3" algn="l" defTabSz="91351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4" algn="l" defTabSz="91351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849"/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6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48945" y="6506793"/>
            <a:ext cx="2416024" cy="200197"/>
          </a:xfrm>
          <a:prstGeom prst="rect">
            <a:avLst/>
          </a:prstGeom>
        </p:spPr>
        <p:txBody>
          <a:bodyPr wrap="none" lIns="0" tIns="42312" rIns="0" bIns="42312">
            <a:noAutofit/>
          </a:bodyPr>
          <a:lstStyle>
            <a:lvl1pPr>
              <a:defRPr sz="700" baseline="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3849"/>
            <a:endParaRPr lang="ja-JP" altLang="en-US" dirty="0"/>
          </a:p>
        </p:txBody>
      </p: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4339247" y="6506789"/>
            <a:ext cx="465506" cy="199502"/>
          </a:xfrm>
          <a:prstGeom prst="rect">
            <a:avLst/>
          </a:prstGeom>
        </p:spPr>
        <p:txBody>
          <a:bodyPr vert="horz" wrap="square" lIns="91385" tIns="0" rIns="91385" bIns="26653" rtlCol="0" anchor="ctr">
            <a:noAutofit/>
          </a:bodyPr>
          <a:lstStyle>
            <a:lvl1pPr algn="ct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3849"/>
            <a:fld id="{E4DD4CA9-FFF4-4929-B1F3-DD754470E6A2}" type="slidenum">
              <a:rPr lang="ja-JP" altLang="en-US" smtClean="0"/>
              <a:pPr defTabSz="913849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8949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268" name="テキスト ボックス 267"/>
          <p:cNvSpPr txBox="1"/>
          <p:nvPr/>
        </p:nvSpPr>
        <p:spPr>
          <a:xfrm>
            <a:off x="7236860" y="6474689"/>
            <a:ext cx="1458200" cy="237580"/>
          </a:xfrm>
          <a:prstGeom prst="rect">
            <a:avLst/>
          </a:prstGeom>
          <a:noFill/>
        </p:spPr>
        <p:txBody>
          <a:bodyPr wrap="none" lIns="0" tIns="46643" rIns="0" bIns="46643" rtlCol="0" anchor="ctr" anchorCtr="0">
            <a:spAutoFit/>
          </a:bodyPr>
          <a:lstStyle/>
          <a:p>
            <a:pPr algn="r" defTabSz="91384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00" b="1" dirty="0">
                <a:solidFill>
                  <a:srgbClr val="000000"/>
                </a:solidFill>
                <a:cs typeface="Arial" pitchFamily="34" charset="0"/>
              </a:rPr>
              <a:t>株式会社ＩＨＩインフラシステム</a:t>
            </a:r>
          </a:p>
        </p:txBody>
      </p:sp>
      <p:grpSp>
        <p:nvGrpSpPr>
          <p:cNvPr id="147" name="グループ化 146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48" name="正方形/長方形 147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49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6234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正方形/長方形 150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6234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6234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6234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6234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70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8949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954550952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3849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13815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6819" indent="-246819" algn="l" defTabSz="913815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6819" marR="0" indent="0" algn="l" defTabSz="913815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81786" indent="-336496" algn="l" defTabSz="913815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83036" marR="0" indent="0" algn="l" defTabSz="913815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44863" marR="0" indent="-163077" algn="l" defTabSz="91384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49270" marR="0" indent="0" algn="l" defTabSz="66552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94620" marR="0" indent="-248288" algn="l" defTabSz="91384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57696" marR="0" indent="-163077" algn="l" defTabSz="91384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138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4" algn="l" defTabSz="9138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49" algn="l" defTabSz="9138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3" algn="l" defTabSz="9138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97" algn="l" defTabSz="9138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0" algn="l" defTabSz="9138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5" algn="l" defTabSz="9138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1" algn="l" defTabSz="9138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96" algn="l" defTabSz="91384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DE312-FD4C-4E43-84B2-BC4DD5A59446}" type="datetime1">
              <a:rPr kumimoji="1" lang="ja-JP" altLang="en-US" smtClean="0"/>
              <a:t>2021/12/2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5190B-E223-4264-9361-9D722FBCC5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9969345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96" tIns="45698" rIns="91396" bIns="45698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396" tIns="45698" rIns="91396" bIns="45698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2" y="6356350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0EB35-80BF-47AF-B51F-733F46632FC8}" type="datetime1">
              <a:rPr kumimoji="1" lang="ja-JP" altLang="en-US" smtClean="0"/>
              <a:t>2021/12/2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44E97-C038-4C6B-8DF8-8A85A7958D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464958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defTabSz="91396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5" indent="-342735" algn="l" defTabSz="9139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92" indent="-285612" algn="l" defTabSz="91396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49" indent="-228491" algn="l" defTabSz="9139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28" indent="-228491" algn="l" defTabSz="91396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08" indent="-228491" algn="l" defTabSz="91396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87" indent="-228491" algn="l" defTabSz="9139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67" indent="-228491" algn="l" defTabSz="9139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47" indent="-228491" algn="l" defTabSz="9139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26" indent="-228491" algn="l" defTabSz="9139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9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9" algn="l" defTabSz="9139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0" algn="l" defTabSz="9139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8" algn="l" defTabSz="9139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17" algn="l" defTabSz="9139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96" algn="l" defTabSz="9139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76" algn="l" defTabSz="9139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56" algn="l" defTabSz="9139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37" algn="l" defTabSz="9139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Design_Grid_2017"/>
          <p:cNvGrpSpPr/>
          <p:nvPr/>
        </p:nvGrpSpPr>
        <p:grpSpPr>
          <a:xfrm>
            <a:off x="448946" y="1153987"/>
            <a:ext cx="8246111" cy="5085323"/>
            <a:chOff x="449454" y="1189814"/>
            <a:chExt cx="8928993" cy="5472608"/>
          </a:xfrm>
        </p:grpSpPr>
        <p:sp>
          <p:nvSpPr>
            <p:cNvPr id="166" name="Line 99"/>
            <p:cNvSpPr>
              <a:spLocks noChangeShapeType="1"/>
            </p:cNvSpPr>
            <p:nvPr userDrawn="1"/>
          </p:nvSpPr>
          <p:spPr bwMode="auto">
            <a:xfrm>
              <a:off x="477126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Line 99"/>
            <p:cNvSpPr>
              <a:spLocks noChangeShapeType="1"/>
            </p:cNvSpPr>
            <p:nvPr userDrawn="1"/>
          </p:nvSpPr>
          <p:spPr bwMode="auto">
            <a:xfrm>
              <a:off x="318575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Line 99"/>
            <p:cNvSpPr>
              <a:spLocks noChangeShapeType="1"/>
            </p:cNvSpPr>
            <p:nvPr userDrawn="1"/>
          </p:nvSpPr>
          <p:spPr bwMode="auto">
            <a:xfrm>
              <a:off x="304174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Line 99"/>
            <p:cNvSpPr>
              <a:spLocks noChangeShapeType="1"/>
            </p:cNvSpPr>
            <p:nvPr userDrawn="1"/>
          </p:nvSpPr>
          <p:spPr bwMode="auto">
            <a:xfrm>
              <a:off x="289772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Line 99"/>
            <p:cNvSpPr>
              <a:spLocks noChangeShapeType="1"/>
            </p:cNvSpPr>
            <p:nvPr userDrawn="1"/>
          </p:nvSpPr>
          <p:spPr bwMode="auto">
            <a:xfrm>
              <a:off x="275371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Line 99"/>
            <p:cNvSpPr>
              <a:spLocks noChangeShapeType="1"/>
            </p:cNvSpPr>
            <p:nvPr userDrawn="1"/>
          </p:nvSpPr>
          <p:spPr bwMode="auto">
            <a:xfrm>
              <a:off x="260969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Line 99"/>
            <p:cNvSpPr>
              <a:spLocks noChangeShapeType="1"/>
            </p:cNvSpPr>
            <p:nvPr userDrawn="1"/>
          </p:nvSpPr>
          <p:spPr bwMode="auto">
            <a:xfrm>
              <a:off x="246567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Line 99"/>
            <p:cNvSpPr>
              <a:spLocks noChangeShapeType="1"/>
            </p:cNvSpPr>
            <p:nvPr userDrawn="1"/>
          </p:nvSpPr>
          <p:spPr bwMode="auto">
            <a:xfrm>
              <a:off x="232166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Line 99"/>
            <p:cNvSpPr>
              <a:spLocks noChangeShapeType="1"/>
            </p:cNvSpPr>
            <p:nvPr userDrawn="1"/>
          </p:nvSpPr>
          <p:spPr bwMode="auto">
            <a:xfrm>
              <a:off x="217764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Line 99"/>
            <p:cNvSpPr>
              <a:spLocks noChangeShapeType="1"/>
            </p:cNvSpPr>
            <p:nvPr userDrawn="1"/>
          </p:nvSpPr>
          <p:spPr bwMode="auto">
            <a:xfrm>
              <a:off x="203363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Line 99"/>
            <p:cNvSpPr>
              <a:spLocks noChangeShapeType="1"/>
            </p:cNvSpPr>
            <p:nvPr userDrawn="1"/>
          </p:nvSpPr>
          <p:spPr bwMode="auto">
            <a:xfrm>
              <a:off x="188961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Line 99"/>
            <p:cNvSpPr>
              <a:spLocks noChangeShapeType="1"/>
            </p:cNvSpPr>
            <p:nvPr userDrawn="1"/>
          </p:nvSpPr>
          <p:spPr bwMode="auto">
            <a:xfrm>
              <a:off x="174559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Line 99"/>
            <p:cNvSpPr>
              <a:spLocks noChangeShapeType="1"/>
            </p:cNvSpPr>
            <p:nvPr userDrawn="1"/>
          </p:nvSpPr>
          <p:spPr bwMode="auto">
            <a:xfrm>
              <a:off x="160158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Line 99"/>
            <p:cNvSpPr>
              <a:spLocks noChangeShapeType="1"/>
            </p:cNvSpPr>
            <p:nvPr userDrawn="1"/>
          </p:nvSpPr>
          <p:spPr bwMode="auto">
            <a:xfrm>
              <a:off x="145756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Line 99"/>
            <p:cNvSpPr>
              <a:spLocks noChangeShapeType="1"/>
            </p:cNvSpPr>
            <p:nvPr userDrawn="1"/>
          </p:nvSpPr>
          <p:spPr bwMode="auto">
            <a:xfrm>
              <a:off x="131355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Line 99"/>
            <p:cNvSpPr>
              <a:spLocks noChangeShapeType="1"/>
            </p:cNvSpPr>
            <p:nvPr userDrawn="1"/>
          </p:nvSpPr>
          <p:spPr bwMode="auto">
            <a:xfrm>
              <a:off x="116953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Line 99"/>
            <p:cNvSpPr>
              <a:spLocks noChangeShapeType="1"/>
            </p:cNvSpPr>
            <p:nvPr userDrawn="1"/>
          </p:nvSpPr>
          <p:spPr bwMode="auto">
            <a:xfrm>
              <a:off x="102551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Line 99"/>
            <p:cNvSpPr>
              <a:spLocks noChangeShapeType="1"/>
            </p:cNvSpPr>
            <p:nvPr userDrawn="1"/>
          </p:nvSpPr>
          <p:spPr bwMode="auto">
            <a:xfrm>
              <a:off x="88150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Line 99"/>
            <p:cNvSpPr>
              <a:spLocks noChangeShapeType="1"/>
            </p:cNvSpPr>
            <p:nvPr userDrawn="1"/>
          </p:nvSpPr>
          <p:spPr bwMode="auto">
            <a:xfrm>
              <a:off x="73748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Line 99"/>
            <p:cNvSpPr>
              <a:spLocks noChangeShapeType="1"/>
            </p:cNvSpPr>
            <p:nvPr userDrawn="1"/>
          </p:nvSpPr>
          <p:spPr bwMode="auto">
            <a:xfrm>
              <a:off x="59347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6" name="Line 99"/>
            <p:cNvSpPr>
              <a:spLocks noChangeShapeType="1"/>
            </p:cNvSpPr>
            <p:nvPr userDrawn="1"/>
          </p:nvSpPr>
          <p:spPr bwMode="auto">
            <a:xfrm>
              <a:off x="361780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7" name="Line 99"/>
            <p:cNvSpPr>
              <a:spLocks noChangeShapeType="1"/>
            </p:cNvSpPr>
            <p:nvPr userDrawn="1"/>
          </p:nvSpPr>
          <p:spPr bwMode="auto">
            <a:xfrm>
              <a:off x="347379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Line 99"/>
            <p:cNvSpPr>
              <a:spLocks noChangeShapeType="1"/>
            </p:cNvSpPr>
            <p:nvPr userDrawn="1"/>
          </p:nvSpPr>
          <p:spPr bwMode="auto">
            <a:xfrm>
              <a:off x="332977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Line 99"/>
            <p:cNvSpPr>
              <a:spLocks noChangeShapeType="1"/>
            </p:cNvSpPr>
            <p:nvPr userDrawn="1"/>
          </p:nvSpPr>
          <p:spPr bwMode="auto">
            <a:xfrm>
              <a:off x="404985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Line 99"/>
            <p:cNvSpPr>
              <a:spLocks noChangeShapeType="1"/>
            </p:cNvSpPr>
            <p:nvPr userDrawn="1"/>
          </p:nvSpPr>
          <p:spPr bwMode="auto">
            <a:xfrm>
              <a:off x="390583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1" name="Line 99"/>
            <p:cNvSpPr>
              <a:spLocks noChangeShapeType="1"/>
            </p:cNvSpPr>
            <p:nvPr userDrawn="1"/>
          </p:nvSpPr>
          <p:spPr bwMode="auto">
            <a:xfrm>
              <a:off x="376182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2" name="Line 99"/>
            <p:cNvSpPr>
              <a:spLocks noChangeShapeType="1"/>
            </p:cNvSpPr>
            <p:nvPr userDrawn="1"/>
          </p:nvSpPr>
          <p:spPr bwMode="auto">
            <a:xfrm>
              <a:off x="448323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Line 99"/>
            <p:cNvSpPr>
              <a:spLocks noChangeShapeType="1"/>
            </p:cNvSpPr>
            <p:nvPr userDrawn="1"/>
          </p:nvSpPr>
          <p:spPr bwMode="auto">
            <a:xfrm>
              <a:off x="433922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Line 99"/>
            <p:cNvSpPr>
              <a:spLocks noChangeShapeType="1"/>
            </p:cNvSpPr>
            <p:nvPr userDrawn="1"/>
          </p:nvSpPr>
          <p:spPr bwMode="auto">
            <a:xfrm>
              <a:off x="419387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Line 99"/>
            <p:cNvSpPr>
              <a:spLocks noChangeShapeType="1"/>
            </p:cNvSpPr>
            <p:nvPr userDrawn="1"/>
          </p:nvSpPr>
          <p:spPr bwMode="auto">
            <a:xfrm>
              <a:off x="462725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Line 99"/>
            <p:cNvSpPr>
              <a:spLocks noChangeShapeType="1"/>
            </p:cNvSpPr>
            <p:nvPr userDrawn="1"/>
          </p:nvSpPr>
          <p:spPr bwMode="auto">
            <a:xfrm>
              <a:off x="923443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7" name="Line 99"/>
            <p:cNvSpPr>
              <a:spLocks noChangeShapeType="1"/>
            </p:cNvSpPr>
            <p:nvPr userDrawn="1"/>
          </p:nvSpPr>
          <p:spPr bwMode="auto">
            <a:xfrm>
              <a:off x="765025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8" name="Line 99"/>
            <p:cNvSpPr>
              <a:spLocks noChangeShapeType="1"/>
            </p:cNvSpPr>
            <p:nvPr userDrawn="1"/>
          </p:nvSpPr>
          <p:spPr bwMode="auto">
            <a:xfrm>
              <a:off x="750623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9" name="Line 99"/>
            <p:cNvSpPr>
              <a:spLocks noChangeShapeType="1"/>
            </p:cNvSpPr>
            <p:nvPr userDrawn="1"/>
          </p:nvSpPr>
          <p:spPr bwMode="auto">
            <a:xfrm>
              <a:off x="736222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Line 99"/>
            <p:cNvSpPr>
              <a:spLocks noChangeShapeType="1"/>
            </p:cNvSpPr>
            <p:nvPr userDrawn="1"/>
          </p:nvSpPr>
          <p:spPr bwMode="auto">
            <a:xfrm>
              <a:off x="721820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Line 99"/>
            <p:cNvSpPr>
              <a:spLocks noChangeShapeType="1"/>
            </p:cNvSpPr>
            <p:nvPr userDrawn="1"/>
          </p:nvSpPr>
          <p:spPr bwMode="auto">
            <a:xfrm>
              <a:off x="707419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Line 99"/>
            <p:cNvSpPr>
              <a:spLocks noChangeShapeType="1"/>
            </p:cNvSpPr>
            <p:nvPr userDrawn="1"/>
          </p:nvSpPr>
          <p:spPr bwMode="auto">
            <a:xfrm>
              <a:off x="693017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Line 99"/>
            <p:cNvSpPr>
              <a:spLocks noChangeShapeType="1"/>
            </p:cNvSpPr>
            <p:nvPr userDrawn="1"/>
          </p:nvSpPr>
          <p:spPr bwMode="auto">
            <a:xfrm>
              <a:off x="678615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Line 99"/>
            <p:cNvSpPr>
              <a:spLocks noChangeShapeType="1"/>
            </p:cNvSpPr>
            <p:nvPr userDrawn="1"/>
          </p:nvSpPr>
          <p:spPr bwMode="auto">
            <a:xfrm>
              <a:off x="664214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Line 99"/>
            <p:cNvSpPr>
              <a:spLocks noChangeShapeType="1"/>
            </p:cNvSpPr>
            <p:nvPr userDrawn="1"/>
          </p:nvSpPr>
          <p:spPr bwMode="auto">
            <a:xfrm>
              <a:off x="649812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Line 99"/>
            <p:cNvSpPr>
              <a:spLocks noChangeShapeType="1"/>
            </p:cNvSpPr>
            <p:nvPr userDrawn="1"/>
          </p:nvSpPr>
          <p:spPr bwMode="auto">
            <a:xfrm>
              <a:off x="635411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Line 99"/>
            <p:cNvSpPr>
              <a:spLocks noChangeShapeType="1"/>
            </p:cNvSpPr>
            <p:nvPr userDrawn="1"/>
          </p:nvSpPr>
          <p:spPr bwMode="auto">
            <a:xfrm>
              <a:off x="621009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Line 99"/>
            <p:cNvSpPr>
              <a:spLocks noChangeShapeType="1"/>
            </p:cNvSpPr>
            <p:nvPr userDrawn="1"/>
          </p:nvSpPr>
          <p:spPr bwMode="auto">
            <a:xfrm>
              <a:off x="606607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Line 99"/>
            <p:cNvSpPr>
              <a:spLocks noChangeShapeType="1"/>
            </p:cNvSpPr>
            <p:nvPr userDrawn="1"/>
          </p:nvSpPr>
          <p:spPr bwMode="auto">
            <a:xfrm>
              <a:off x="592206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Line 99"/>
            <p:cNvSpPr>
              <a:spLocks noChangeShapeType="1"/>
            </p:cNvSpPr>
            <p:nvPr userDrawn="1"/>
          </p:nvSpPr>
          <p:spPr bwMode="auto">
            <a:xfrm>
              <a:off x="577804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Line 99"/>
            <p:cNvSpPr>
              <a:spLocks noChangeShapeType="1"/>
            </p:cNvSpPr>
            <p:nvPr userDrawn="1"/>
          </p:nvSpPr>
          <p:spPr bwMode="auto">
            <a:xfrm>
              <a:off x="563403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2" name="Line 99"/>
            <p:cNvSpPr>
              <a:spLocks noChangeShapeType="1"/>
            </p:cNvSpPr>
            <p:nvPr userDrawn="1"/>
          </p:nvSpPr>
          <p:spPr bwMode="auto">
            <a:xfrm>
              <a:off x="549001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3" name="Line 99"/>
            <p:cNvSpPr>
              <a:spLocks noChangeShapeType="1"/>
            </p:cNvSpPr>
            <p:nvPr userDrawn="1"/>
          </p:nvSpPr>
          <p:spPr bwMode="auto">
            <a:xfrm>
              <a:off x="534599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4" name="Line 99"/>
            <p:cNvSpPr>
              <a:spLocks noChangeShapeType="1"/>
            </p:cNvSpPr>
            <p:nvPr userDrawn="1"/>
          </p:nvSpPr>
          <p:spPr bwMode="auto">
            <a:xfrm>
              <a:off x="520198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5" name="Line 99"/>
            <p:cNvSpPr>
              <a:spLocks noChangeShapeType="1"/>
            </p:cNvSpPr>
            <p:nvPr userDrawn="1"/>
          </p:nvSpPr>
          <p:spPr bwMode="auto">
            <a:xfrm>
              <a:off x="505796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6" name="Line 99"/>
            <p:cNvSpPr>
              <a:spLocks noChangeShapeType="1"/>
            </p:cNvSpPr>
            <p:nvPr userDrawn="1"/>
          </p:nvSpPr>
          <p:spPr bwMode="auto">
            <a:xfrm>
              <a:off x="808230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Line 99"/>
            <p:cNvSpPr>
              <a:spLocks noChangeShapeType="1"/>
            </p:cNvSpPr>
            <p:nvPr userDrawn="1"/>
          </p:nvSpPr>
          <p:spPr bwMode="auto">
            <a:xfrm>
              <a:off x="793828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Line 99"/>
            <p:cNvSpPr>
              <a:spLocks noChangeShapeType="1"/>
            </p:cNvSpPr>
            <p:nvPr userDrawn="1"/>
          </p:nvSpPr>
          <p:spPr bwMode="auto">
            <a:xfrm>
              <a:off x="779427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19" name="Line 99"/>
            <p:cNvSpPr>
              <a:spLocks noChangeShapeType="1"/>
            </p:cNvSpPr>
            <p:nvPr userDrawn="1"/>
          </p:nvSpPr>
          <p:spPr bwMode="auto">
            <a:xfrm>
              <a:off x="851435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0" name="Line 99"/>
            <p:cNvSpPr>
              <a:spLocks noChangeShapeType="1"/>
            </p:cNvSpPr>
            <p:nvPr userDrawn="1"/>
          </p:nvSpPr>
          <p:spPr bwMode="auto">
            <a:xfrm>
              <a:off x="837033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Line 99"/>
            <p:cNvSpPr>
              <a:spLocks noChangeShapeType="1"/>
            </p:cNvSpPr>
            <p:nvPr userDrawn="1"/>
          </p:nvSpPr>
          <p:spPr bwMode="auto">
            <a:xfrm>
              <a:off x="822631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Line 99"/>
            <p:cNvSpPr>
              <a:spLocks noChangeShapeType="1"/>
            </p:cNvSpPr>
            <p:nvPr userDrawn="1"/>
          </p:nvSpPr>
          <p:spPr bwMode="auto">
            <a:xfrm>
              <a:off x="8946398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Line 99"/>
            <p:cNvSpPr>
              <a:spLocks noChangeShapeType="1"/>
            </p:cNvSpPr>
            <p:nvPr userDrawn="1"/>
          </p:nvSpPr>
          <p:spPr bwMode="auto">
            <a:xfrm>
              <a:off x="8802382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Line 99"/>
            <p:cNvSpPr>
              <a:spLocks noChangeShapeType="1"/>
            </p:cNvSpPr>
            <p:nvPr userDrawn="1"/>
          </p:nvSpPr>
          <p:spPr bwMode="auto">
            <a:xfrm>
              <a:off x="8658366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Line 99"/>
            <p:cNvSpPr>
              <a:spLocks noChangeShapeType="1"/>
            </p:cNvSpPr>
            <p:nvPr userDrawn="1"/>
          </p:nvSpPr>
          <p:spPr bwMode="auto">
            <a:xfrm>
              <a:off x="9090414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394361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25034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10633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3768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181702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325718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2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46973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61375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4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75776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5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901783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1045798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7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118981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8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133383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1477846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0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1621862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1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1765878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190989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3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205391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4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682394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5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826410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6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970425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7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1114441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8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1258457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49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1402473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0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1546489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1690505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2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1834521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3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1978537"/>
              <a:ext cx="0" cy="8928991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4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1" y="-2122554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5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1" y="-2266570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6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1" y="-2410587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7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1" y="-2554603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8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1" y="-2698619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59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1" y="-2842635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60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1" y="-2986651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61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1" y="-3130667"/>
              <a:ext cx="0" cy="8928993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62" name="Line 99"/>
            <p:cNvSpPr>
              <a:spLocks noChangeShapeType="1"/>
            </p:cNvSpPr>
            <p:nvPr userDrawn="1"/>
          </p:nvSpPr>
          <p:spPr bwMode="auto">
            <a:xfrm>
              <a:off x="4913950" y="1189814"/>
              <a:ext cx="0" cy="5472608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正方形/長方形 262"/>
            <p:cNvSpPr/>
            <p:nvPr userDrawn="1"/>
          </p:nvSpPr>
          <p:spPr>
            <a:xfrm>
              <a:off x="449454" y="1189814"/>
              <a:ext cx="8928992" cy="5472608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64" name="Line 99"/>
            <p:cNvSpPr>
              <a:spLocks noChangeShapeType="1"/>
            </p:cNvSpPr>
            <p:nvPr userDrawn="1"/>
          </p:nvSpPr>
          <p:spPr bwMode="auto">
            <a:xfrm rot="5400000" flipH="1">
              <a:off x="4913950" y="-538377"/>
              <a:ext cx="0" cy="892899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48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90"/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6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48945" y="6506789"/>
            <a:ext cx="2416024" cy="200197"/>
          </a:xfrm>
          <a:prstGeom prst="rect">
            <a:avLst/>
          </a:prstGeom>
        </p:spPr>
        <p:txBody>
          <a:bodyPr wrap="none" lIns="0" tIns="42332" rIns="0" bIns="42332">
            <a:noAutofit/>
          </a:bodyPr>
          <a:lstStyle>
            <a:lvl1pPr>
              <a:defRPr sz="700" baseline="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4290"/>
            <a:endParaRPr lang="ja-JP" altLang="en-US" dirty="0"/>
          </a:p>
        </p:txBody>
      </p: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4339247" y="6506789"/>
            <a:ext cx="465506" cy="199502"/>
          </a:xfrm>
          <a:prstGeom prst="rect">
            <a:avLst/>
          </a:prstGeom>
        </p:spPr>
        <p:txBody>
          <a:bodyPr vert="horz" wrap="square" lIns="91429" tIns="0" rIns="91429" bIns="26666" rtlCol="0" anchor="ctr">
            <a:noAutofit/>
          </a:bodyPr>
          <a:lstStyle>
            <a:lvl1pPr algn="ct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4290"/>
            <a:fld id="{E4DD4CA9-FFF4-4929-B1F3-DD754470E6A2}" type="slidenum">
              <a:rPr lang="ja-JP" altLang="en-US" smtClean="0"/>
              <a:pPr defTabSz="914290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8945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268" name="テキスト ボックス 267"/>
          <p:cNvSpPr txBox="1"/>
          <p:nvPr/>
        </p:nvSpPr>
        <p:spPr>
          <a:xfrm>
            <a:off x="7747596" y="6474689"/>
            <a:ext cx="947460" cy="237580"/>
          </a:xfrm>
          <a:prstGeom prst="rect">
            <a:avLst/>
          </a:prstGeom>
          <a:noFill/>
        </p:spPr>
        <p:txBody>
          <a:bodyPr wrap="none" lIns="0" tIns="46665" rIns="0" bIns="46665" rtlCol="0" anchor="ctr" anchorCtr="0">
            <a:spAutoFit/>
          </a:bodyPr>
          <a:lstStyle/>
          <a:p>
            <a:pPr algn="r" defTabSz="914290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00" b="1" dirty="0">
                <a:solidFill>
                  <a:srgbClr val="000000"/>
                </a:solidFill>
                <a:cs typeface="Arial" pitchFamily="34" charset="0"/>
              </a:rPr>
              <a:t>株式会社●●●●</a:t>
            </a:r>
          </a:p>
        </p:txBody>
      </p:sp>
      <p:sp>
        <p:nvSpPr>
          <p:cNvPr id="269" name="日付プレースホルダー 3"/>
          <p:cNvSpPr txBox="1">
            <a:spLocks/>
          </p:cNvSpPr>
          <p:nvPr/>
        </p:nvSpPr>
        <p:spPr>
          <a:xfrm>
            <a:off x="5702516" y="6533839"/>
            <a:ext cx="2992541" cy="114853"/>
          </a:xfrm>
          <a:prstGeom prst="rect">
            <a:avLst/>
          </a:prstGeom>
          <a:ln w="6350">
            <a:solidFill>
              <a:srgbClr val="FF0000"/>
            </a:solidFill>
            <a:prstDash val="sysDash"/>
          </a:ln>
        </p:spPr>
        <p:txBody>
          <a:bodyPr vert="horz" lIns="33332" tIns="46665" rIns="0" bIns="46665" rtlCol="0" anchor="ctr"/>
          <a:lstStyle>
            <a:defPPr>
              <a:defRPr lang="ja-JP"/>
            </a:defPPr>
            <a:lvl1pPr marL="0" algn="r" defTabSz="987461" rtl="0" eaLnBrk="1" latinLnBrk="0" hangingPunct="1">
              <a:defRPr kumimoji="1" sz="1100" b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  <a:lvl2pPr marL="493730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61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1191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4921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8651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382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112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842" algn="l" defTabSz="987461" rtl="0" eaLnBrk="1" latinLnBrk="0" hangingPunct="1"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600" b="0" dirty="0">
                <a:solidFill>
                  <a:srgbClr val="FF0000"/>
                </a:solidFill>
              </a:rPr>
              <a:t>この枠内にロゴタイプを右詰めで配置する</a:t>
            </a:r>
          </a:p>
        </p:txBody>
      </p:sp>
      <p:sp>
        <p:nvSpPr>
          <p:cNvPr id="144" name="テキスト ボックス 143"/>
          <p:cNvSpPr txBox="1"/>
          <p:nvPr/>
        </p:nvSpPr>
        <p:spPr>
          <a:xfrm>
            <a:off x="7976919" y="6239310"/>
            <a:ext cx="718145" cy="208695"/>
          </a:xfrm>
          <a:prstGeom prst="rect">
            <a:avLst/>
          </a:prstGeom>
          <a:noFill/>
          <a:ln w="3175">
            <a:noFill/>
          </a:ln>
        </p:spPr>
        <p:txBody>
          <a:bodyPr wrap="none" lIns="0" tIns="99997" rIns="0" bIns="0" rtlCol="0" anchor="t" anchorCtr="0">
            <a:spAutoFit/>
          </a:bodyPr>
          <a:lstStyle/>
          <a:p>
            <a:pPr algn="r" defTabSz="914290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700" dirty="0">
                <a:solidFill>
                  <a:srgbClr val="6A6A6A"/>
                </a:solidFill>
                <a:cs typeface="Arial" pitchFamily="34" charset="0"/>
              </a:rPr>
              <a:t>資料番号●●●●</a:t>
            </a:r>
          </a:p>
        </p:txBody>
      </p:sp>
      <p:grpSp>
        <p:nvGrpSpPr>
          <p:cNvPr id="147" name="グループ化 146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48" name="正方形/長方形 147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0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6643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正方形/長方形 150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6643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6643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6643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6643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70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8945" y="310414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3164806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4290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14257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6938" indent="-246938" algn="l" defTabSz="914257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6938" marR="0" indent="0" algn="l" defTabSz="914257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82067" indent="-336657" algn="l" defTabSz="914257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83317" marR="0" indent="0" algn="l" defTabSz="914257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45223" marR="0" indent="-163156" algn="l" defTabSz="914290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49632" marR="0" indent="0" algn="l" defTabSz="665850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95100" marR="0" indent="-248408" algn="l" defTabSz="914290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58255" marR="0" indent="-163156" algn="l" defTabSz="914290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9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4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9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4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9" algn="l" defTabSz="9142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51" name="正方形/長方形 150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1915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7" name="正方形/長方形 146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35190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35190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519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519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519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1915"/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106500" y="6506789"/>
            <a:ext cx="931012" cy="2007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01915"/>
            <a:fld id="{6726B1A7-6D88-49AD-9597-5F54B690711F}" type="datetime1">
              <a:rPr lang="ja-JP" altLang="en-US" smtClean="0"/>
              <a:t>2021/12/2</a:t>
            </a:fld>
            <a:endParaRPr lang="ja-JP" altLang="en-US" dirty="0"/>
          </a:p>
        </p:txBody>
      </p:sp>
      <p:sp>
        <p:nvSpPr>
          <p:cNvPr id="146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48949" y="6506790"/>
            <a:ext cx="2327531" cy="200907"/>
          </a:xfrm>
          <a:prstGeom prst="rect">
            <a:avLst/>
          </a:prstGeom>
        </p:spPr>
        <p:txBody>
          <a:bodyPr wrap="none" lIns="0" tIns="41767" rIns="0" bIns="41767">
            <a:noAutofit/>
          </a:bodyPr>
          <a:lstStyle>
            <a:lvl1pPr>
              <a:defRPr sz="700" baseline="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01915"/>
            <a:endParaRPr lang="ja-JP" altLang="en-US" dirty="0"/>
          </a:p>
        </p:txBody>
      </p:sp>
      <p:sp>
        <p:nvSpPr>
          <p:cNvPr id="148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9058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495553" y="6506789"/>
            <a:ext cx="465506" cy="199502"/>
          </a:xfrm>
          <a:prstGeom prst="rect">
            <a:avLst/>
          </a:prstGeom>
        </p:spPr>
        <p:txBody>
          <a:bodyPr vert="horz" wrap="square" lIns="90189" tIns="0" rIns="90189" bIns="26312" rtlCol="0" anchor="ctr">
            <a:noAutofit/>
          </a:bodyPr>
          <a:lstStyle>
            <a:lvl1pPr algn="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01915"/>
            <a:fld id="{E4DD4CA9-FFF4-4929-B1F3-DD754470E6A2}" type="slidenum">
              <a:rPr lang="ja-JP" altLang="en-US" smtClean="0"/>
              <a:pPr defTabSz="901915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9058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60475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</p:sldLayoutIdLst>
  <p:hf hdr="0" dt="0"/>
  <p:txStyles>
    <p:titleStyle>
      <a:lvl1pPr algn="l" defTabSz="901915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01881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3600" indent="-243600" algn="l" defTabSz="901881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3600" marR="0" indent="0" algn="l" defTabSz="901881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74190" indent="-332108" algn="l" defTabSz="901881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75424" marR="0" indent="0" algn="l" defTabSz="901881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35140" marR="0" indent="-160947" algn="l" defTabSz="901915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39488" marR="0" indent="0" algn="l" defTabSz="656837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81632" marR="0" indent="-245042" algn="l" defTabSz="901915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42587" marR="0" indent="-160947" algn="l" defTabSz="901915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0191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957" algn="l" defTabSz="90191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915" algn="l" defTabSz="90191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881" algn="l" defTabSz="90191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3828" algn="l" defTabSz="90191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4774" algn="l" defTabSz="90191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5745" algn="l" defTabSz="90191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6701" algn="l" defTabSz="90191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7663" algn="l" defTabSz="90191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51" name="正方形/長方形 150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4202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7" name="正方形/長方形 146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37307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37307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7307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7307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7307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4202"/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106500" y="6506789"/>
            <a:ext cx="931012" cy="2007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04202"/>
            <a:fld id="{660B9168-3866-43A1-8437-AD0F87E5F263}" type="datetime1">
              <a:rPr lang="ja-JP" altLang="en-US" smtClean="0"/>
              <a:t>2021/12/2</a:t>
            </a:fld>
            <a:endParaRPr lang="ja-JP" altLang="en-US" dirty="0"/>
          </a:p>
        </p:txBody>
      </p:sp>
      <p:sp>
        <p:nvSpPr>
          <p:cNvPr id="146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48949" y="6506790"/>
            <a:ext cx="2327531" cy="200907"/>
          </a:xfrm>
          <a:prstGeom prst="rect">
            <a:avLst/>
          </a:prstGeom>
        </p:spPr>
        <p:txBody>
          <a:bodyPr wrap="none" lIns="0" tIns="41872" rIns="0" bIns="41872">
            <a:noAutofit/>
          </a:bodyPr>
          <a:lstStyle>
            <a:lvl1pPr>
              <a:defRPr sz="700" baseline="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04202"/>
            <a:endParaRPr lang="ja-JP" altLang="en-US" dirty="0"/>
          </a:p>
        </p:txBody>
      </p:sp>
      <p:sp>
        <p:nvSpPr>
          <p:cNvPr id="148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9037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495553" y="6506789"/>
            <a:ext cx="465506" cy="199502"/>
          </a:xfrm>
          <a:prstGeom prst="rect">
            <a:avLst/>
          </a:prstGeom>
        </p:spPr>
        <p:txBody>
          <a:bodyPr vert="horz" wrap="square" lIns="90419" tIns="0" rIns="90419" bIns="26378" rtlCol="0" anchor="ctr">
            <a:noAutofit/>
          </a:bodyPr>
          <a:lstStyle>
            <a:lvl1pPr algn="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04202"/>
            <a:fld id="{E4DD4CA9-FFF4-4929-B1F3-DD754470E6A2}" type="slidenum">
              <a:rPr lang="ja-JP" altLang="en-US" smtClean="0"/>
              <a:pPr defTabSz="904202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9037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616493249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04202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04168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4216" indent="-244216" algn="l" defTabSz="904168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4216" marR="0" indent="0" algn="l" defTabSz="904168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75645" indent="-332948" algn="l" defTabSz="904168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76881" marR="0" indent="0" algn="l" defTabSz="904168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37003" marR="0" indent="-161355" algn="l" defTabSz="904202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41362" marR="0" indent="0" algn="l" defTabSz="658503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84122" marR="0" indent="-245663" algn="l" defTabSz="904202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45484" marR="0" indent="-161355" algn="l" defTabSz="904202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0420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099" algn="l" defTabSz="90420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202" algn="l" defTabSz="90420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6306" algn="l" defTabSz="90420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402" algn="l" defTabSz="90420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0491" algn="l" defTabSz="90420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2605" algn="l" defTabSz="90420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4708" algn="l" defTabSz="90420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6811" algn="l" defTabSz="90420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51" name="正方形/長方形 150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9632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7" name="正方形/長方形 146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33090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33090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309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309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3090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99632"/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106500" y="6506789"/>
            <a:ext cx="931012" cy="2007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899632"/>
            <a:fld id="{16944346-8D5F-45AF-B90B-776A510DD7D8}" type="datetime1">
              <a:rPr lang="ja-JP" altLang="en-US" smtClean="0"/>
              <a:t>2021/12/2</a:t>
            </a:fld>
            <a:endParaRPr lang="ja-JP" altLang="en-US" dirty="0"/>
          </a:p>
        </p:txBody>
      </p:sp>
      <p:sp>
        <p:nvSpPr>
          <p:cNvPr id="146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48949" y="6506790"/>
            <a:ext cx="2327531" cy="200907"/>
          </a:xfrm>
          <a:prstGeom prst="rect">
            <a:avLst/>
          </a:prstGeom>
        </p:spPr>
        <p:txBody>
          <a:bodyPr wrap="none" lIns="0" tIns="41662" rIns="0" bIns="41662">
            <a:noAutofit/>
          </a:bodyPr>
          <a:lstStyle>
            <a:lvl1pPr>
              <a:defRPr sz="700" baseline="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899632"/>
            <a:endParaRPr lang="ja-JP" altLang="en-US" dirty="0"/>
          </a:p>
        </p:txBody>
      </p:sp>
      <p:sp>
        <p:nvSpPr>
          <p:cNvPr id="148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9079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495553" y="6506789"/>
            <a:ext cx="465506" cy="199502"/>
          </a:xfrm>
          <a:prstGeom prst="rect">
            <a:avLst/>
          </a:prstGeom>
        </p:spPr>
        <p:txBody>
          <a:bodyPr vert="horz" wrap="square" lIns="89961" tIns="0" rIns="89961" bIns="26246" rtlCol="0" anchor="ctr">
            <a:noAutofit/>
          </a:bodyPr>
          <a:lstStyle>
            <a:lvl1pPr algn="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899632"/>
            <a:fld id="{E4DD4CA9-FFF4-4929-B1F3-DD754470E6A2}" type="slidenum">
              <a:rPr lang="ja-JP" altLang="en-US" smtClean="0"/>
              <a:pPr defTabSz="899632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9079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813019279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899632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899599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2984" indent="-242984" algn="l" defTabSz="899599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2984" marR="0" indent="0" algn="l" defTabSz="899599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72741" indent="-331269" algn="l" defTabSz="899599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73969" marR="0" indent="0" algn="l" defTabSz="899599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33287" marR="0" indent="-160544" algn="l" defTabSz="899632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37618" marR="0" indent="0" algn="l" defTabSz="655176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79150" marR="0" indent="-244425" algn="l" defTabSz="899632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39700" marR="0" indent="-160544" algn="l" defTabSz="899632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8996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816" algn="l" defTabSz="8996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632" algn="l" defTabSz="8996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459" algn="l" defTabSz="8996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268" algn="l" defTabSz="8996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9070" algn="l" defTabSz="8996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910" algn="l" defTabSz="8996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8716" algn="l" defTabSz="8996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538" algn="l" defTabSz="8996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6932"/>
              <a:endParaRPr lang="ja-JP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4339247" y="6506789"/>
            <a:ext cx="465506" cy="199502"/>
          </a:xfrm>
          <a:prstGeom prst="rect">
            <a:avLst/>
          </a:prstGeom>
        </p:spPr>
        <p:txBody>
          <a:bodyPr vert="horz" wrap="square" lIns="90692" tIns="0" rIns="90692" bIns="26456" rtlCol="0" anchor="ctr">
            <a:noAutofit/>
          </a:bodyPr>
          <a:lstStyle>
            <a:lvl1pPr algn="ct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06932"/>
            <a:fld id="{E4DD4CA9-FFF4-4929-B1F3-DD754470E6A2}" type="slidenum">
              <a:rPr lang="ja-JP" altLang="en-US" smtClean="0"/>
              <a:pPr defTabSz="906932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9012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  <p:grpSp>
        <p:nvGrpSpPr>
          <p:cNvPr id="147" name="グループ化 146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48" name="正方形/長方形 147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6932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39834"/>
              <a:endParaRPr kumimoji="0" lang="ja-JP" altLang="en-US" sz="17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正方形/長方形 150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39834"/>
              <a:endParaRPr kumimoji="0" lang="ja-JP" altLang="en-US" sz="17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9834">
                  <a:defRPr/>
                </a:pPr>
                <a:endParaRPr kumimoji="0" lang="ja-JP" altLang="en-US" sz="17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9834">
                  <a:defRPr/>
                </a:pPr>
                <a:endParaRPr kumimoji="0" lang="ja-JP" altLang="en-US" sz="17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39834">
                  <a:defRPr/>
                </a:pPr>
                <a:endParaRPr kumimoji="0" lang="ja-JP" altLang="en-US" sz="17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70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9012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50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515450" y="6506856"/>
            <a:ext cx="3391545" cy="200197"/>
          </a:xfrm>
          <a:prstGeom prst="rect">
            <a:avLst/>
          </a:prstGeom>
        </p:spPr>
        <p:txBody>
          <a:bodyPr lIns="83992" tIns="41997" rIns="83992" bIns="41997"/>
          <a:lstStyle>
            <a:lvl1pPr>
              <a:defRPr sz="700"/>
            </a:lvl1pPr>
          </a:lstStyle>
          <a:p>
            <a:pPr defTabSz="906932"/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046578\AppData\Local\Microsoft\Windows\Temporary Internet Files\Content.IE5\HSA5WZR1\和文社名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71" y="6477926"/>
            <a:ext cx="1815572" cy="1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940939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06932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06898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4951" indent="-244951" algn="l" defTabSz="906898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4951" marR="0" indent="0" algn="l" defTabSz="906898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77383" indent="-333951" algn="l" defTabSz="906898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78622" marR="0" indent="0" algn="l" defTabSz="906898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39229" marR="0" indent="-161843" algn="l" defTabSz="906932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43599" marR="0" indent="0" algn="l" defTabSz="66048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87097" marR="0" indent="-246404" algn="l" defTabSz="906932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48937" marR="0" indent="-161843" algn="l" defTabSz="906932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069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463" algn="l" defTabSz="9069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6932" algn="l" defTabSz="9069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400" algn="l" defTabSz="9069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864" algn="l" defTabSz="9069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319" algn="l" defTabSz="9069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0795" algn="l" defTabSz="9069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4262" algn="l" defTabSz="9069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7735" algn="l" defTabSz="90693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8465"/>
              <a:endParaRPr lang="ja-JP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4339247" y="6506789"/>
            <a:ext cx="465506" cy="199502"/>
          </a:xfrm>
          <a:prstGeom prst="rect">
            <a:avLst/>
          </a:prstGeom>
        </p:spPr>
        <p:txBody>
          <a:bodyPr vert="horz" wrap="square" lIns="90846" tIns="0" rIns="90846" bIns="26500" rtlCol="0" anchor="ctr">
            <a:noAutofit/>
          </a:bodyPr>
          <a:lstStyle>
            <a:lvl1pPr algn="ct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08465"/>
            <a:fld id="{E4DD4CA9-FFF4-4929-B1F3-DD754470E6A2}" type="slidenum">
              <a:rPr lang="ja-JP" altLang="en-US" smtClean="0"/>
              <a:pPr defTabSz="908465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8998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  <p:grpSp>
        <p:nvGrpSpPr>
          <p:cNvPr id="147" name="グループ化 146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48" name="正方形/長方形 147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8465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1250"/>
              <a:endParaRPr kumimoji="0" lang="ja-JP" altLang="en-US" sz="17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正方形/長方形 150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1250"/>
              <a:endParaRPr kumimoji="0" lang="ja-JP" altLang="en-US" sz="17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1250">
                  <a:defRPr/>
                </a:pPr>
                <a:endParaRPr kumimoji="0" lang="ja-JP" altLang="en-US" sz="17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1250">
                  <a:defRPr/>
                </a:pPr>
                <a:endParaRPr kumimoji="0" lang="ja-JP" altLang="en-US" sz="17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1250">
                  <a:defRPr/>
                </a:pPr>
                <a:endParaRPr kumimoji="0" lang="ja-JP" altLang="en-US" sz="17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70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8998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50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515450" y="6506842"/>
            <a:ext cx="3391545" cy="200197"/>
          </a:xfrm>
          <a:prstGeom prst="rect">
            <a:avLst/>
          </a:prstGeom>
        </p:spPr>
        <p:txBody>
          <a:bodyPr lIns="84132" tIns="42067" rIns="84132" bIns="42067"/>
          <a:lstStyle>
            <a:lvl1pPr>
              <a:defRPr sz="700"/>
            </a:lvl1pPr>
          </a:lstStyle>
          <a:p>
            <a:pPr defTabSz="908465"/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046578\AppData\Local\Microsoft\Windows\Temporary Internet Files\Content.IE5\HSA5WZR1\和文社名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71" y="6477926"/>
            <a:ext cx="1815572" cy="1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8491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08465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08430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5364" indent="-245364" algn="l" defTabSz="908430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5364" marR="0" indent="0" algn="l" defTabSz="908430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78359" indent="-334515" algn="l" defTabSz="908430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79601" marR="0" indent="0" algn="l" defTabSz="908430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40476" marR="0" indent="-162117" algn="l" defTabSz="908465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44855" marR="0" indent="0" algn="l" defTabSz="661606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88763" marR="0" indent="-246821" algn="l" defTabSz="908465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50877" marR="0" indent="-162117" algn="l" defTabSz="908465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084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30" algn="l" defTabSz="9084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465" algn="l" defTabSz="9084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699" algn="l" defTabSz="9084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6930" algn="l" defTabSz="9084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152" algn="l" defTabSz="9084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391" algn="l" defTabSz="9084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625" algn="l" defTabSz="9084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3865" algn="l" defTabSz="9084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11"/>
              <a:endParaRPr lang="ja-JP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4339247" y="6506789"/>
            <a:ext cx="465506" cy="199502"/>
          </a:xfrm>
          <a:prstGeom prst="rect">
            <a:avLst/>
          </a:prstGeom>
        </p:spPr>
        <p:txBody>
          <a:bodyPr vert="horz" wrap="square" lIns="91011" tIns="0" rIns="91011" bIns="26546" rtlCol="0" anchor="ctr">
            <a:noAutofit/>
          </a:bodyPr>
          <a:lstStyle>
            <a:lvl1pPr algn="ct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0111"/>
            <a:fld id="{E4DD4CA9-FFF4-4929-B1F3-DD754470E6A2}" type="slidenum">
              <a:rPr lang="ja-JP" altLang="en-US" smtClean="0"/>
              <a:pPr defTabSz="910111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8983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  <p:grpSp>
        <p:nvGrpSpPr>
          <p:cNvPr id="147" name="グループ化 146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48" name="正方形/長方形 147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111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2772"/>
              <a:endParaRPr kumimoji="0" lang="ja-JP" altLang="en-US" sz="17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正方形/長方形 150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2772"/>
              <a:endParaRPr kumimoji="0" lang="ja-JP" altLang="en-US" sz="17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2772">
                  <a:defRPr/>
                </a:pPr>
                <a:endParaRPr kumimoji="0" lang="ja-JP" altLang="en-US" sz="17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2772">
                  <a:defRPr/>
                </a:pPr>
                <a:endParaRPr kumimoji="0" lang="ja-JP" altLang="en-US" sz="17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2772">
                  <a:defRPr/>
                </a:pPr>
                <a:endParaRPr kumimoji="0" lang="ja-JP" altLang="en-US" sz="1700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70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8983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50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515450" y="6506827"/>
            <a:ext cx="3391545" cy="200197"/>
          </a:xfrm>
          <a:prstGeom prst="rect">
            <a:avLst/>
          </a:prstGeom>
        </p:spPr>
        <p:txBody>
          <a:bodyPr lIns="84282" tIns="42142" rIns="84282" bIns="42142"/>
          <a:lstStyle>
            <a:lvl1pPr>
              <a:defRPr sz="700"/>
            </a:lvl1pPr>
          </a:lstStyle>
          <a:p>
            <a:pPr defTabSz="910111"/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046578\AppData\Local\Microsoft\Windows\Temporary Internet Files\Content.IE5\HSA5WZR1\和文社名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71" y="6477926"/>
            <a:ext cx="1815572" cy="1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8595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0111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10076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5808" indent="-245808" algn="l" defTabSz="910076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5808" marR="0" indent="0" algn="l" defTabSz="910076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79407" indent="-335121" algn="l" defTabSz="910076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80651" marR="0" indent="0" algn="l" defTabSz="910076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41816" marR="0" indent="-162410" algn="l" defTabSz="910111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46204" marR="0" indent="0" algn="l" defTabSz="662806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90551" marR="0" indent="-247269" algn="l" defTabSz="910111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52962" marR="0" indent="-162410" algn="l" defTabSz="910111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101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54" algn="l" defTabSz="9101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11" algn="l" defTabSz="9101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164" algn="l" defTabSz="9101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219" algn="l" defTabSz="9101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271" algn="l" defTabSz="9101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326" algn="l" defTabSz="9101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382" algn="l" defTabSz="9101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441" algn="l" defTabSz="91011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51" name="正方形/長方形 150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7261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7" name="正方形/長方形 146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0137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0137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0137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0137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0137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07261"/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106500" y="6506789"/>
            <a:ext cx="931012" cy="2007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07261"/>
            <a:fld id="{87430341-3E64-48E3-A6AA-9DA40BEECEA8}" type="datetime1">
              <a:rPr lang="ja-JP" altLang="en-US" smtClean="0"/>
              <a:t>2021/12/2</a:t>
            </a:fld>
            <a:endParaRPr lang="ja-JP" altLang="en-US" dirty="0"/>
          </a:p>
        </p:txBody>
      </p:sp>
      <p:sp>
        <p:nvSpPr>
          <p:cNvPr id="146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48949" y="6506790"/>
            <a:ext cx="2327531" cy="200907"/>
          </a:xfrm>
          <a:prstGeom prst="rect">
            <a:avLst/>
          </a:prstGeom>
        </p:spPr>
        <p:txBody>
          <a:bodyPr wrap="none" lIns="0" tIns="42012" rIns="0" bIns="42012">
            <a:noAutofit/>
          </a:bodyPr>
          <a:lstStyle>
            <a:lvl1pPr>
              <a:defRPr sz="700" baseline="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07261"/>
            <a:endParaRPr lang="ja-JP" altLang="en-US" dirty="0"/>
          </a:p>
        </p:txBody>
      </p:sp>
      <p:sp>
        <p:nvSpPr>
          <p:cNvPr id="148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9009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495553" y="6506789"/>
            <a:ext cx="465506" cy="199502"/>
          </a:xfrm>
          <a:prstGeom prst="rect">
            <a:avLst/>
          </a:prstGeom>
        </p:spPr>
        <p:txBody>
          <a:bodyPr vert="horz" wrap="square" lIns="90725" tIns="0" rIns="90725" bIns="26465" rtlCol="0" anchor="ctr">
            <a:noAutofit/>
          </a:bodyPr>
          <a:lstStyle>
            <a:lvl1pPr algn="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07261"/>
            <a:fld id="{E4DD4CA9-FFF4-4929-B1F3-DD754470E6A2}" type="slidenum">
              <a:rPr lang="ja-JP" altLang="en-US" smtClean="0"/>
              <a:pPr defTabSz="907261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9009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41015591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07261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07226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5040" indent="-245040" algn="l" defTabSz="907226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5040" marR="0" indent="0" algn="l" defTabSz="907226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77592" indent="-334072" algn="l" defTabSz="907226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78832" marR="0" indent="0" algn="l" defTabSz="907226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39496" marR="0" indent="-161901" algn="l" defTabSz="907261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43868" marR="0" indent="0" algn="l" defTabSz="66072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87454" marR="0" indent="-246494" algn="l" defTabSz="907261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49354" marR="0" indent="-161901" algn="l" defTabSz="907261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07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628" algn="l" defTabSz="907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261" algn="l" defTabSz="907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892" algn="l" defTabSz="907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521" algn="l" defTabSz="907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140" algn="l" defTabSz="907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1779" algn="l" defTabSz="907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5411" algn="l" defTabSz="907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9047" algn="l" defTabSz="907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グループ化 121" hidden="1"/>
          <p:cNvGrpSpPr>
            <a:grpSpLocks noChangeAspect="1"/>
          </p:cNvGrpSpPr>
          <p:nvPr/>
        </p:nvGrpSpPr>
        <p:grpSpPr>
          <a:xfrm>
            <a:off x="7617852" y="233242"/>
            <a:ext cx="1343268" cy="421500"/>
            <a:chOff x="3078163" y="-3006725"/>
            <a:chExt cx="7269162" cy="2266949"/>
          </a:xfrm>
          <a:solidFill>
            <a:srgbClr val="00559A"/>
          </a:solidFill>
        </p:grpSpPr>
        <p:sp>
          <p:nvSpPr>
            <p:cNvPr id="123" name="Freeform 31"/>
            <p:cNvSpPr>
              <a:spLocks/>
            </p:cNvSpPr>
            <p:nvPr userDrawn="1"/>
          </p:nvSpPr>
          <p:spPr bwMode="auto">
            <a:xfrm>
              <a:off x="4949825" y="-3006725"/>
              <a:ext cx="735012" cy="1330325"/>
            </a:xfrm>
            <a:custGeom>
              <a:avLst/>
              <a:gdLst/>
              <a:ahLst/>
              <a:cxnLst>
                <a:cxn ang="0">
                  <a:pos x="567" y="1013"/>
                </a:cxn>
                <a:cxn ang="0">
                  <a:pos x="567" y="1017"/>
                </a:cxn>
                <a:cxn ang="0">
                  <a:pos x="559" y="1025"/>
                </a:cxn>
                <a:cxn ang="0">
                  <a:pos x="555" y="1026"/>
                </a:cxn>
                <a:cxn ang="0">
                  <a:pos x="12" y="1026"/>
                </a:cxn>
                <a:cxn ang="0">
                  <a:pos x="8" y="1025"/>
                </a:cxn>
                <a:cxn ang="0">
                  <a:pos x="0" y="1017"/>
                </a:cxn>
                <a:cxn ang="0">
                  <a:pos x="0" y="1013"/>
                </a:cxn>
                <a:cxn ang="0">
                  <a:pos x="0" y="966"/>
                </a:cxn>
                <a:cxn ang="0">
                  <a:pos x="25" y="940"/>
                </a:cxn>
                <a:cxn ang="0">
                  <a:pos x="69" y="934"/>
                </a:cxn>
                <a:cxn ang="0">
                  <a:pos x="139" y="865"/>
                </a:cxn>
                <a:cxn ang="0">
                  <a:pos x="140" y="835"/>
                </a:cxn>
                <a:cxn ang="0">
                  <a:pos x="141" y="795"/>
                </a:cxn>
                <a:cxn ang="0">
                  <a:pos x="141" y="231"/>
                </a:cxn>
                <a:cxn ang="0">
                  <a:pos x="140" y="191"/>
                </a:cxn>
                <a:cxn ang="0">
                  <a:pos x="139" y="161"/>
                </a:cxn>
                <a:cxn ang="0">
                  <a:pos x="69" y="92"/>
                </a:cxn>
                <a:cxn ang="0">
                  <a:pos x="25" y="86"/>
                </a:cxn>
                <a:cxn ang="0">
                  <a:pos x="0" y="60"/>
                </a:cxn>
                <a:cxn ang="0">
                  <a:pos x="0" y="13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555" y="0"/>
                </a:cxn>
                <a:cxn ang="0">
                  <a:pos x="559" y="0"/>
                </a:cxn>
                <a:cxn ang="0">
                  <a:pos x="567" y="9"/>
                </a:cxn>
                <a:cxn ang="0">
                  <a:pos x="567" y="13"/>
                </a:cxn>
                <a:cxn ang="0">
                  <a:pos x="567" y="60"/>
                </a:cxn>
                <a:cxn ang="0">
                  <a:pos x="542" y="86"/>
                </a:cxn>
                <a:cxn ang="0">
                  <a:pos x="498" y="92"/>
                </a:cxn>
                <a:cxn ang="0">
                  <a:pos x="428" y="161"/>
                </a:cxn>
                <a:cxn ang="0">
                  <a:pos x="427" y="191"/>
                </a:cxn>
                <a:cxn ang="0">
                  <a:pos x="426" y="231"/>
                </a:cxn>
                <a:cxn ang="0">
                  <a:pos x="426" y="795"/>
                </a:cxn>
                <a:cxn ang="0">
                  <a:pos x="427" y="835"/>
                </a:cxn>
                <a:cxn ang="0">
                  <a:pos x="428" y="865"/>
                </a:cxn>
                <a:cxn ang="0">
                  <a:pos x="498" y="934"/>
                </a:cxn>
                <a:cxn ang="0">
                  <a:pos x="542" y="940"/>
                </a:cxn>
                <a:cxn ang="0">
                  <a:pos x="567" y="966"/>
                </a:cxn>
                <a:cxn ang="0">
                  <a:pos x="567" y="1013"/>
                </a:cxn>
              </a:cxnLst>
              <a:rect l="0" t="0" r="r" b="b"/>
              <a:pathLst>
                <a:path w="567" h="1026">
                  <a:moveTo>
                    <a:pt x="567" y="1013"/>
                  </a:moveTo>
                  <a:cubicBezTo>
                    <a:pt x="567" y="1014"/>
                    <a:pt x="567" y="1017"/>
                    <a:pt x="567" y="1017"/>
                  </a:cubicBezTo>
                  <a:cubicBezTo>
                    <a:pt x="567" y="1022"/>
                    <a:pt x="563" y="1025"/>
                    <a:pt x="559" y="1025"/>
                  </a:cubicBezTo>
                  <a:cubicBezTo>
                    <a:pt x="559" y="1025"/>
                    <a:pt x="556" y="1026"/>
                    <a:pt x="555" y="1026"/>
                  </a:cubicBezTo>
                  <a:cubicBezTo>
                    <a:pt x="555" y="1026"/>
                    <a:pt x="14" y="1026"/>
                    <a:pt x="12" y="1026"/>
                  </a:cubicBezTo>
                  <a:cubicBezTo>
                    <a:pt x="11" y="1026"/>
                    <a:pt x="8" y="1025"/>
                    <a:pt x="8" y="1025"/>
                  </a:cubicBezTo>
                  <a:cubicBezTo>
                    <a:pt x="4" y="1025"/>
                    <a:pt x="0" y="1022"/>
                    <a:pt x="0" y="1017"/>
                  </a:cubicBezTo>
                  <a:cubicBezTo>
                    <a:pt x="0" y="1017"/>
                    <a:pt x="0" y="1014"/>
                    <a:pt x="0" y="1013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52"/>
                    <a:pt x="9" y="941"/>
                    <a:pt x="25" y="940"/>
                  </a:cubicBezTo>
                  <a:cubicBezTo>
                    <a:pt x="37" y="938"/>
                    <a:pt x="56" y="936"/>
                    <a:pt x="69" y="934"/>
                  </a:cubicBezTo>
                  <a:cubicBezTo>
                    <a:pt x="111" y="927"/>
                    <a:pt x="134" y="911"/>
                    <a:pt x="139" y="865"/>
                  </a:cubicBezTo>
                  <a:cubicBezTo>
                    <a:pt x="139" y="857"/>
                    <a:pt x="140" y="835"/>
                    <a:pt x="140" y="835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0" y="191"/>
                    <a:pt x="140" y="191"/>
                    <a:pt x="140" y="191"/>
                  </a:cubicBezTo>
                  <a:cubicBezTo>
                    <a:pt x="140" y="191"/>
                    <a:pt x="139" y="169"/>
                    <a:pt x="139" y="161"/>
                  </a:cubicBezTo>
                  <a:cubicBezTo>
                    <a:pt x="134" y="115"/>
                    <a:pt x="111" y="99"/>
                    <a:pt x="69" y="92"/>
                  </a:cubicBezTo>
                  <a:cubicBezTo>
                    <a:pt x="56" y="90"/>
                    <a:pt x="37" y="88"/>
                    <a:pt x="25" y="86"/>
                  </a:cubicBezTo>
                  <a:cubicBezTo>
                    <a:pt x="9" y="84"/>
                    <a:pt x="0" y="74"/>
                    <a:pt x="0" y="60"/>
                  </a:cubicBezTo>
                  <a:cubicBezTo>
                    <a:pt x="0" y="60"/>
                    <a:pt x="0" y="14"/>
                    <a:pt x="0" y="13"/>
                  </a:cubicBezTo>
                  <a:cubicBezTo>
                    <a:pt x="0" y="12"/>
                    <a:pt x="0" y="9"/>
                    <a:pt x="0" y="9"/>
                  </a:cubicBezTo>
                  <a:cubicBezTo>
                    <a:pt x="0" y="4"/>
                    <a:pt x="4" y="1"/>
                    <a:pt x="8" y="0"/>
                  </a:cubicBezTo>
                  <a:cubicBezTo>
                    <a:pt x="8" y="0"/>
                    <a:pt x="11" y="0"/>
                    <a:pt x="12" y="0"/>
                  </a:cubicBezTo>
                  <a:cubicBezTo>
                    <a:pt x="14" y="0"/>
                    <a:pt x="555" y="0"/>
                    <a:pt x="555" y="0"/>
                  </a:cubicBezTo>
                  <a:cubicBezTo>
                    <a:pt x="556" y="0"/>
                    <a:pt x="559" y="0"/>
                    <a:pt x="559" y="0"/>
                  </a:cubicBezTo>
                  <a:cubicBezTo>
                    <a:pt x="563" y="1"/>
                    <a:pt x="567" y="4"/>
                    <a:pt x="567" y="9"/>
                  </a:cubicBezTo>
                  <a:cubicBezTo>
                    <a:pt x="567" y="9"/>
                    <a:pt x="567" y="12"/>
                    <a:pt x="567" y="13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67" y="74"/>
                    <a:pt x="558" y="84"/>
                    <a:pt x="542" y="86"/>
                  </a:cubicBezTo>
                  <a:cubicBezTo>
                    <a:pt x="530" y="88"/>
                    <a:pt x="510" y="90"/>
                    <a:pt x="498" y="92"/>
                  </a:cubicBezTo>
                  <a:cubicBezTo>
                    <a:pt x="456" y="99"/>
                    <a:pt x="433" y="115"/>
                    <a:pt x="428" y="161"/>
                  </a:cubicBezTo>
                  <a:cubicBezTo>
                    <a:pt x="428" y="169"/>
                    <a:pt x="427" y="191"/>
                    <a:pt x="427" y="191"/>
                  </a:cubicBezTo>
                  <a:cubicBezTo>
                    <a:pt x="426" y="231"/>
                    <a:pt x="426" y="231"/>
                    <a:pt x="426" y="231"/>
                  </a:cubicBezTo>
                  <a:cubicBezTo>
                    <a:pt x="426" y="795"/>
                    <a:pt x="426" y="795"/>
                    <a:pt x="426" y="795"/>
                  </a:cubicBezTo>
                  <a:cubicBezTo>
                    <a:pt x="427" y="835"/>
                    <a:pt x="427" y="835"/>
                    <a:pt x="427" y="835"/>
                  </a:cubicBezTo>
                  <a:cubicBezTo>
                    <a:pt x="427" y="835"/>
                    <a:pt x="428" y="857"/>
                    <a:pt x="428" y="865"/>
                  </a:cubicBezTo>
                  <a:cubicBezTo>
                    <a:pt x="433" y="911"/>
                    <a:pt x="456" y="927"/>
                    <a:pt x="498" y="934"/>
                  </a:cubicBezTo>
                  <a:cubicBezTo>
                    <a:pt x="510" y="936"/>
                    <a:pt x="530" y="938"/>
                    <a:pt x="542" y="940"/>
                  </a:cubicBezTo>
                  <a:cubicBezTo>
                    <a:pt x="558" y="941"/>
                    <a:pt x="567" y="952"/>
                    <a:pt x="567" y="966"/>
                  </a:cubicBezTo>
                  <a:lnTo>
                    <a:pt x="567" y="10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2"/>
            <p:cNvSpPr>
              <a:spLocks/>
            </p:cNvSpPr>
            <p:nvPr userDrawn="1"/>
          </p:nvSpPr>
          <p:spPr bwMode="auto">
            <a:xfrm>
              <a:off x="5886450" y="-3006725"/>
              <a:ext cx="1655762" cy="1330325"/>
            </a:xfrm>
            <a:custGeom>
              <a:avLst/>
              <a:gdLst/>
              <a:ahLst/>
              <a:cxnLst>
                <a:cxn ang="0">
                  <a:pos x="709" y="1017"/>
                </a:cxn>
                <a:cxn ang="0">
                  <a:pos x="722" y="1026"/>
                </a:cxn>
                <a:cxn ang="0">
                  <a:pos x="1268" y="1025"/>
                </a:cxn>
                <a:cxn ang="0">
                  <a:pos x="1277" y="1013"/>
                </a:cxn>
                <a:cxn ang="0">
                  <a:pos x="1251" y="940"/>
                </a:cxn>
                <a:cxn ang="0">
                  <a:pos x="1138" y="865"/>
                </a:cxn>
                <a:cxn ang="0">
                  <a:pos x="1136" y="795"/>
                </a:cxn>
                <a:cxn ang="0">
                  <a:pos x="1136" y="191"/>
                </a:cxn>
                <a:cxn ang="0">
                  <a:pos x="1207" y="92"/>
                </a:cxn>
                <a:cxn ang="0">
                  <a:pos x="1277" y="60"/>
                </a:cxn>
                <a:cxn ang="0">
                  <a:pos x="1277" y="9"/>
                </a:cxn>
                <a:cxn ang="0">
                  <a:pos x="1264" y="0"/>
                </a:cxn>
                <a:cxn ang="0">
                  <a:pos x="718" y="0"/>
                </a:cxn>
                <a:cxn ang="0">
                  <a:pos x="709" y="13"/>
                </a:cxn>
                <a:cxn ang="0">
                  <a:pos x="734" y="86"/>
                </a:cxn>
                <a:cxn ang="0">
                  <a:pos x="848" y="161"/>
                </a:cxn>
                <a:cxn ang="0">
                  <a:pos x="850" y="231"/>
                </a:cxn>
                <a:cxn ang="0">
                  <a:pos x="427" y="426"/>
                </a:cxn>
                <a:cxn ang="0">
                  <a:pos x="428" y="191"/>
                </a:cxn>
                <a:cxn ang="0">
                  <a:pos x="498" y="92"/>
                </a:cxn>
                <a:cxn ang="0">
                  <a:pos x="568" y="60"/>
                </a:cxn>
                <a:cxn ang="0">
                  <a:pos x="568" y="9"/>
                </a:cxn>
                <a:cxn ang="0">
                  <a:pos x="555" y="0"/>
                </a:cxn>
                <a:cxn ang="0">
                  <a:pos x="9" y="0"/>
                </a:cxn>
                <a:cxn ang="0">
                  <a:pos x="0" y="13"/>
                </a:cxn>
                <a:cxn ang="0">
                  <a:pos x="26" y="86"/>
                </a:cxn>
                <a:cxn ang="0">
                  <a:pos x="139" y="161"/>
                </a:cxn>
                <a:cxn ang="0">
                  <a:pos x="141" y="231"/>
                </a:cxn>
                <a:cxn ang="0">
                  <a:pos x="141" y="835"/>
                </a:cxn>
                <a:cxn ang="0">
                  <a:pos x="70" y="934"/>
                </a:cxn>
                <a:cxn ang="0">
                  <a:pos x="0" y="966"/>
                </a:cxn>
                <a:cxn ang="0">
                  <a:pos x="1" y="1017"/>
                </a:cxn>
                <a:cxn ang="0">
                  <a:pos x="13" y="1026"/>
                </a:cxn>
                <a:cxn ang="0">
                  <a:pos x="559" y="1025"/>
                </a:cxn>
                <a:cxn ang="0">
                  <a:pos x="568" y="1013"/>
                </a:cxn>
                <a:cxn ang="0">
                  <a:pos x="543" y="940"/>
                </a:cxn>
                <a:cxn ang="0">
                  <a:pos x="429" y="865"/>
                </a:cxn>
                <a:cxn ang="0">
                  <a:pos x="427" y="795"/>
                </a:cxn>
                <a:cxn ang="0">
                  <a:pos x="850" y="579"/>
                </a:cxn>
                <a:cxn ang="0">
                  <a:pos x="849" y="835"/>
                </a:cxn>
                <a:cxn ang="0">
                  <a:pos x="779" y="934"/>
                </a:cxn>
                <a:cxn ang="0">
                  <a:pos x="709" y="966"/>
                </a:cxn>
              </a:cxnLst>
              <a:rect l="0" t="0" r="r" b="b"/>
              <a:pathLst>
                <a:path w="1277" h="1026">
                  <a:moveTo>
                    <a:pt x="709" y="1013"/>
                  </a:moveTo>
                  <a:cubicBezTo>
                    <a:pt x="709" y="1014"/>
                    <a:pt x="709" y="1017"/>
                    <a:pt x="709" y="1017"/>
                  </a:cubicBezTo>
                  <a:cubicBezTo>
                    <a:pt x="709" y="1022"/>
                    <a:pt x="713" y="1025"/>
                    <a:pt x="718" y="1025"/>
                  </a:cubicBezTo>
                  <a:cubicBezTo>
                    <a:pt x="718" y="1025"/>
                    <a:pt x="720" y="1026"/>
                    <a:pt x="722" y="1026"/>
                  </a:cubicBezTo>
                  <a:cubicBezTo>
                    <a:pt x="723" y="1026"/>
                    <a:pt x="1264" y="1026"/>
                    <a:pt x="1264" y="1026"/>
                  </a:cubicBezTo>
                  <a:cubicBezTo>
                    <a:pt x="1265" y="1026"/>
                    <a:pt x="1268" y="1025"/>
                    <a:pt x="1268" y="1025"/>
                  </a:cubicBezTo>
                  <a:cubicBezTo>
                    <a:pt x="1273" y="1025"/>
                    <a:pt x="1277" y="1022"/>
                    <a:pt x="1277" y="1017"/>
                  </a:cubicBezTo>
                  <a:cubicBezTo>
                    <a:pt x="1277" y="1017"/>
                    <a:pt x="1277" y="1014"/>
                    <a:pt x="1277" y="1013"/>
                  </a:cubicBezTo>
                  <a:cubicBezTo>
                    <a:pt x="1277" y="966"/>
                    <a:pt x="1277" y="966"/>
                    <a:pt x="1277" y="966"/>
                  </a:cubicBezTo>
                  <a:cubicBezTo>
                    <a:pt x="1277" y="952"/>
                    <a:pt x="1267" y="941"/>
                    <a:pt x="1251" y="940"/>
                  </a:cubicBezTo>
                  <a:cubicBezTo>
                    <a:pt x="1240" y="938"/>
                    <a:pt x="1220" y="936"/>
                    <a:pt x="1207" y="934"/>
                  </a:cubicBezTo>
                  <a:cubicBezTo>
                    <a:pt x="1166" y="927"/>
                    <a:pt x="1142" y="911"/>
                    <a:pt x="1138" y="865"/>
                  </a:cubicBezTo>
                  <a:cubicBezTo>
                    <a:pt x="1137" y="857"/>
                    <a:pt x="1136" y="835"/>
                    <a:pt x="1136" y="835"/>
                  </a:cubicBezTo>
                  <a:cubicBezTo>
                    <a:pt x="1136" y="795"/>
                    <a:pt x="1136" y="795"/>
                    <a:pt x="1136" y="795"/>
                  </a:cubicBezTo>
                  <a:cubicBezTo>
                    <a:pt x="1136" y="231"/>
                    <a:pt x="1136" y="231"/>
                    <a:pt x="1136" y="231"/>
                  </a:cubicBezTo>
                  <a:cubicBezTo>
                    <a:pt x="1136" y="191"/>
                    <a:pt x="1136" y="191"/>
                    <a:pt x="1136" y="191"/>
                  </a:cubicBezTo>
                  <a:cubicBezTo>
                    <a:pt x="1136" y="191"/>
                    <a:pt x="1137" y="169"/>
                    <a:pt x="1138" y="161"/>
                  </a:cubicBezTo>
                  <a:cubicBezTo>
                    <a:pt x="1142" y="115"/>
                    <a:pt x="1166" y="99"/>
                    <a:pt x="1207" y="92"/>
                  </a:cubicBezTo>
                  <a:cubicBezTo>
                    <a:pt x="1220" y="90"/>
                    <a:pt x="1240" y="88"/>
                    <a:pt x="1251" y="86"/>
                  </a:cubicBezTo>
                  <a:cubicBezTo>
                    <a:pt x="1267" y="84"/>
                    <a:pt x="1277" y="74"/>
                    <a:pt x="1277" y="60"/>
                  </a:cubicBezTo>
                  <a:cubicBezTo>
                    <a:pt x="1277" y="13"/>
                    <a:pt x="1277" y="13"/>
                    <a:pt x="1277" y="13"/>
                  </a:cubicBezTo>
                  <a:cubicBezTo>
                    <a:pt x="1277" y="12"/>
                    <a:pt x="1277" y="9"/>
                    <a:pt x="1277" y="9"/>
                  </a:cubicBezTo>
                  <a:cubicBezTo>
                    <a:pt x="1277" y="4"/>
                    <a:pt x="1273" y="1"/>
                    <a:pt x="1268" y="0"/>
                  </a:cubicBezTo>
                  <a:cubicBezTo>
                    <a:pt x="1268" y="0"/>
                    <a:pt x="1265" y="0"/>
                    <a:pt x="1264" y="0"/>
                  </a:cubicBezTo>
                  <a:cubicBezTo>
                    <a:pt x="1264" y="0"/>
                    <a:pt x="723" y="0"/>
                    <a:pt x="722" y="0"/>
                  </a:cubicBezTo>
                  <a:cubicBezTo>
                    <a:pt x="720" y="0"/>
                    <a:pt x="718" y="0"/>
                    <a:pt x="718" y="0"/>
                  </a:cubicBezTo>
                  <a:cubicBezTo>
                    <a:pt x="713" y="1"/>
                    <a:pt x="709" y="4"/>
                    <a:pt x="709" y="9"/>
                  </a:cubicBezTo>
                  <a:cubicBezTo>
                    <a:pt x="709" y="9"/>
                    <a:pt x="709" y="12"/>
                    <a:pt x="709" y="13"/>
                  </a:cubicBezTo>
                  <a:cubicBezTo>
                    <a:pt x="709" y="14"/>
                    <a:pt x="709" y="60"/>
                    <a:pt x="709" y="60"/>
                  </a:cubicBezTo>
                  <a:cubicBezTo>
                    <a:pt x="709" y="74"/>
                    <a:pt x="719" y="84"/>
                    <a:pt x="734" y="86"/>
                  </a:cubicBezTo>
                  <a:cubicBezTo>
                    <a:pt x="746" y="88"/>
                    <a:pt x="766" y="90"/>
                    <a:pt x="779" y="92"/>
                  </a:cubicBezTo>
                  <a:cubicBezTo>
                    <a:pt x="820" y="99"/>
                    <a:pt x="844" y="115"/>
                    <a:pt x="848" y="161"/>
                  </a:cubicBezTo>
                  <a:cubicBezTo>
                    <a:pt x="849" y="169"/>
                    <a:pt x="849" y="191"/>
                    <a:pt x="849" y="191"/>
                  </a:cubicBezTo>
                  <a:cubicBezTo>
                    <a:pt x="850" y="231"/>
                    <a:pt x="850" y="231"/>
                    <a:pt x="850" y="231"/>
                  </a:cubicBezTo>
                  <a:cubicBezTo>
                    <a:pt x="850" y="426"/>
                    <a:pt x="850" y="426"/>
                    <a:pt x="850" y="426"/>
                  </a:cubicBezTo>
                  <a:cubicBezTo>
                    <a:pt x="427" y="426"/>
                    <a:pt x="427" y="426"/>
                    <a:pt x="427" y="426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8" y="191"/>
                    <a:pt x="428" y="191"/>
                    <a:pt x="428" y="191"/>
                  </a:cubicBezTo>
                  <a:cubicBezTo>
                    <a:pt x="428" y="191"/>
                    <a:pt x="428" y="169"/>
                    <a:pt x="429" y="161"/>
                  </a:cubicBezTo>
                  <a:cubicBezTo>
                    <a:pt x="433" y="115"/>
                    <a:pt x="457" y="99"/>
                    <a:pt x="498" y="92"/>
                  </a:cubicBezTo>
                  <a:cubicBezTo>
                    <a:pt x="511" y="90"/>
                    <a:pt x="531" y="88"/>
                    <a:pt x="543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8" y="9"/>
                    <a:pt x="568" y="9"/>
                  </a:cubicBezTo>
                  <a:cubicBezTo>
                    <a:pt x="568" y="4"/>
                    <a:pt x="564" y="1"/>
                    <a:pt x="559" y="0"/>
                  </a:cubicBezTo>
                  <a:cubicBezTo>
                    <a:pt x="559" y="0"/>
                    <a:pt x="557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4" y="1"/>
                    <a:pt x="1" y="4"/>
                    <a:pt x="1" y="9"/>
                  </a:cubicBezTo>
                  <a:cubicBezTo>
                    <a:pt x="1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6" y="86"/>
                  </a:cubicBezTo>
                  <a:cubicBezTo>
                    <a:pt x="38" y="88"/>
                    <a:pt x="57" y="90"/>
                    <a:pt x="70" y="92"/>
                  </a:cubicBezTo>
                  <a:cubicBezTo>
                    <a:pt x="112" y="99"/>
                    <a:pt x="135" y="115"/>
                    <a:pt x="139" y="161"/>
                  </a:cubicBezTo>
                  <a:cubicBezTo>
                    <a:pt x="140" y="169"/>
                    <a:pt x="141" y="191"/>
                    <a:pt x="141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1" y="835"/>
                    <a:pt x="141" y="835"/>
                    <a:pt x="141" y="835"/>
                  </a:cubicBezTo>
                  <a:cubicBezTo>
                    <a:pt x="141" y="835"/>
                    <a:pt x="140" y="857"/>
                    <a:pt x="139" y="865"/>
                  </a:cubicBezTo>
                  <a:cubicBezTo>
                    <a:pt x="135" y="911"/>
                    <a:pt x="112" y="927"/>
                    <a:pt x="70" y="934"/>
                  </a:cubicBezTo>
                  <a:cubicBezTo>
                    <a:pt x="57" y="936"/>
                    <a:pt x="38" y="938"/>
                    <a:pt x="26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ubicBezTo>
                    <a:pt x="0" y="1014"/>
                    <a:pt x="1" y="1017"/>
                    <a:pt x="1" y="1017"/>
                  </a:cubicBezTo>
                  <a:cubicBezTo>
                    <a:pt x="1" y="1022"/>
                    <a:pt x="4" y="1025"/>
                    <a:pt x="9" y="1025"/>
                  </a:cubicBezTo>
                  <a:cubicBezTo>
                    <a:pt x="9" y="1025"/>
                    <a:pt x="12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7" y="1026"/>
                    <a:pt x="559" y="1025"/>
                    <a:pt x="559" y="1025"/>
                  </a:cubicBezTo>
                  <a:cubicBezTo>
                    <a:pt x="564" y="1025"/>
                    <a:pt x="568" y="1022"/>
                    <a:pt x="568" y="1017"/>
                  </a:cubicBezTo>
                  <a:cubicBezTo>
                    <a:pt x="568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3" y="940"/>
                  </a:cubicBezTo>
                  <a:cubicBezTo>
                    <a:pt x="531" y="938"/>
                    <a:pt x="511" y="936"/>
                    <a:pt x="498" y="934"/>
                  </a:cubicBezTo>
                  <a:cubicBezTo>
                    <a:pt x="457" y="927"/>
                    <a:pt x="433" y="911"/>
                    <a:pt x="429" y="865"/>
                  </a:cubicBezTo>
                  <a:cubicBezTo>
                    <a:pt x="428" y="857"/>
                    <a:pt x="428" y="835"/>
                    <a:pt x="428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579"/>
                    <a:pt x="427" y="579"/>
                    <a:pt x="427" y="579"/>
                  </a:cubicBezTo>
                  <a:cubicBezTo>
                    <a:pt x="850" y="579"/>
                    <a:pt x="850" y="579"/>
                    <a:pt x="850" y="579"/>
                  </a:cubicBezTo>
                  <a:cubicBezTo>
                    <a:pt x="850" y="795"/>
                    <a:pt x="850" y="795"/>
                    <a:pt x="850" y="795"/>
                  </a:cubicBezTo>
                  <a:cubicBezTo>
                    <a:pt x="849" y="835"/>
                    <a:pt x="849" y="835"/>
                    <a:pt x="849" y="835"/>
                  </a:cubicBezTo>
                  <a:cubicBezTo>
                    <a:pt x="849" y="835"/>
                    <a:pt x="849" y="857"/>
                    <a:pt x="848" y="865"/>
                  </a:cubicBezTo>
                  <a:cubicBezTo>
                    <a:pt x="844" y="911"/>
                    <a:pt x="820" y="927"/>
                    <a:pt x="779" y="934"/>
                  </a:cubicBezTo>
                  <a:cubicBezTo>
                    <a:pt x="766" y="936"/>
                    <a:pt x="746" y="938"/>
                    <a:pt x="734" y="940"/>
                  </a:cubicBezTo>
                  <a:cubicBezTo>
                    <a:pt x="719" y="941"/>
                    <a:pt x="709" y="952"/>
                    <a:pt x="709" y="966"/>
                  </a:cubicBezTo>
                  <a:cubicBezTo>
                    <a:pt x="709" y="966"/>
                    <a:pt x="709" y="1012"/>
                    <a:pt x="709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7742238" y="-3006725"/>
              <a:ext cx="736600" cy="1330325"/>
            </a:xfrm>
            <a:custGeom>
              <a:avLst/>
              <a:gdLst/>
              <a:ahLst/>
              <a:cxnLst>
                <a:cxn ang="0">
                  <a:pos x="0" y="1013"/>
                </a:cxn>
                <a:cxn ang="0">
                  <a:pos x="0" y="1017"/>
                </a:cxn>
                <a:cxn ang="0">
                  <a:pos x="8" y="1025"/>
                </a:cxn>
                <a:cxn ang="0">
                  <a:pos x="13" y="1026"/>
                </a:cxn>
                <a:cxn ang="0">
                  <a:pos x="555" y="1026"/>
                </a:cxn>
                <a:cxn ang="0">
                  <a:pos x="559" y="1025"/>
                </a:cxn>
                <a:cxn ang="0">
                  <a:pos x="567" y="1017"/>
                </a:cxn>
                <a:cxn ang="0">
                  <a:pos x="568" y="1013"/>
                </a:cxn>
                <a:cxn ang="0">
                  <a:pos x="568" y="966"/>
                </a:cxn>
                <a:cxn ang="0">
                  <a:pos x="542" y="940"/>
                </a:cxn>
                <a:cxn ang="0">
                  <a:pos x="498" y="934"/>
                </a:cxn>
                <a:cxn ang="0">
                  <a:pos x="429" y="865"/>
                </a:cxn>
                <a:cxn ang="0">
                  <a:pos x="427" y="835"/>
                </a:cxn>
                <a:cxn ang="0">
                  <a:pos x="427" y="795"/>
                </a:cxn>
                <a:cxn ang="0">
                  <a:pos x="427" y="231"/>
                </a:cxn>
                <a:cxn ang="0">
                  <a:pos x="427" y="191"/>
                </a:cxn>
                <a:cxn ang="0">
                  <a:pos x="429" y="161"/>
                </a:cxn>
                <a:cxn ang="0">
                  <a:pos x="498" y="92"/>
                </a:cxn>
                <a:cxn ang="0">
                  <a:pos x="542" y="86"/>
                </a:cxn>
                <a:cxn ang="0">
                  <a:pos x="568" y="60"/>
                </a:cxn>
                <a:cxn ang="0">
                  <a:pos x="568" y="13"/>
                </a:cxn>
                <a:cxn ang="0">
                  <a:pos x="567" y="9"/>
                </a:cxn>
                <a:cxn ang="0">
                  <a:pos x="559" y="0"/>
                </a:cxn>
                <a:cxn ang="0">
                  <a:pos x="555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60"/>
                </a:cxn>
                <a:cxn ang="0">
                  <a:pos x="25" y="86"/>
                </a:cxn>
                <a:cxn ang="0">
                  <a:pos x="69" y="92"/>
                </a:cxn>
                <a:cxn ang="0">
                  <a:pos x="139" y="161"/>
                </a:cxn>
                <a:cxn ang="0">
                  <a:pos x="140" y="191"/>
                </a:cxn>
                <a:cxn ang="0">
                  <a:pos x="141" y="231"/>
                </a:cxn>
                <a:cxn ang="0">
                  <a:pos x="141" y="795"/>
                </a:cxn>
                <a:cxn ang="0">
                  <a:pos x="140" y="835"/>
                </a:cxn>
                <a:cxn ang="0">
                  <a:pos x="139" y="865"/>
                </a:cxn>
                <a:cxn ang="0">
                  <a:pos x="69" y="934"/>
                </a:cxn>
                <a:cxn ang="0">
                  <a:pos x="25" y="940"/>
                </a:cxn>
                <a:cxn ang="0">
                  <a:pos x="0" y="966"/>
                </a:cxn>
                <a:cxn ang="0">
                  <a:pos x="0" y="1013"/>
                </a:cxn>
              </a:cxnLst>
              <a:rect l="0" t="0" r="r" b="b"/>
              <a:pathLst>
                <a:path w="568" h="1026">
                  <a:moveTo>
                    <a:pt x="0" y="1013"/>
                  </a:moveTo>
                  <a:cubicBezTo>
                    <a:pt x="0" y="1014"/>
                    <a:pt x="0" y="1017"/>
                    <a:pt x="0" y="1017"/>
                  </a:cubicBezTo>
                  <a:cubicBezTo>
                    <a:pt x="0" y="1022"/>
                    <a:pt x="4" y="1025"/>
                    <a:pt x="8" y="1025"/>
                  </a:cubicBezTo>
                  <a:cubicBezTo>
                    <a:pt x="8" y="1025"/>
                    <a:pt x="11" y="1026"/>
                    <a:pt x="13" y="1026"/>
                  </a:cubicBezTo>
                  <a:cubicBezTo>
                    <a:pt x="14" y="1026"/>
                    <a:pt x="555" y="1026"/>
                    <a:pt x="555" y="1026"/>
                  </a:cubicBezTo>
                  <a:cubicBezTo>
                    <a:pt x="556" y="1026"/>
                    <a:pt x="559" y="1025"/>
                    <a:pt x="559" y="1025"/>
                  </a:cubicBezTo>
                  <a:cubicBezTo>
                    <a:pt x="564" y="1025"/>
                    <a:pt x="567" y="1022"/>
                    <a:pt x="567" y="1017"/>
                  </a:cubicBezTo>
                  <a:cubicBezTo>
                    <a:pt x="567" y="1017"/>
                    <a:pt x="568" y="1014"/>
                    <a:pt x="568" y="1013"/>
                  </a:cubicBezTo>
                  <a:cubicBezTo>
                    <a:pt x="568" y="966"/>
                    <a:pt x="568" y="966"/>
                    <a:pt x="568" y="966"/>
                  </a:cubicBezTo>
                  <a:cubicBezTo>
                    <a:pt x="568" y="952"/>
                    <a:pt x="558" y="941"/>
                    <a:pt x="542" y="940"/>
                  </a:cubicBezTo>
                  <a:cubicBezTo>
                    <a:pt x="530" y="938"/>
                    <a:pt x="511" y="936"/>
                    <a:pt x="498" y="934"/>
                  </a:cubicBezTo>
                  <a:cubicBezTo>
                    <a:pt x="456" y="927"/>
                    <a:pt x="433" y="911"/>
                    <a:pt x="429" y="865"/>
                  </a:cubicBezTo>
                  <a:cubicBezTo>
                    <a:pt x="428" y="857"/>
                    <a:pt x="427" y="835"/>
                    <a:pt x="427" y="835"/>
                  </a:cubicBezTo>
                  <a:cubicBezTo>
                    <a:pt x="427" y="795"/>
                    <a:pt x="427" y="795"/>
                    <a:pt x="427" y="795"/>
                  </a:cubicBezTo>
                  <a:cubicBezTo>
                    <a:pt x="427" y="231"/>
                    <a:pt x="427" y="231"/>
                    <a:pt x="427" y="231"/>
                  </a:cubicBezTo>
                  <a:cubicBezTo>
                    <a:pt x="427" y="191"/>
                    <a:pt x="427" y="191"/>
                    <a:pt x="427" y="191"/>
                  </a:cubicBezTo>
                  <a:cubicBezTo>
                    <a:pt x="427" y="191"/>
                    <a:pt x="428" y="169"/>
                    <a:pt x="429" y="161"/>
                  </a:cubicBezTo>
                  <a:cubicBezTo>
                    <a:pt x="433" y="115"/>
                    <a:pt x="456" y="99"/>
                    <a:pt x="498" y="92"/>
                  </a:cubicBezTo>
                  <a:cubicBezTo>
                    <a:pt x="511" y="90"/>
                    <a:pt x="530" y="88"/>
                    <a:pt x="542" y="86"/>
                  </a:cubicBezTo>
                  <a:cubicBezTo>
                    <a:pt x="558" y="84"/>
                    <a:pt x="568" y="74"/>
                    <a:pt x="568" y="60"/>
                  </a:cubicBezTo>
                  <a:cubicBezTo>
                    <a:pt x="568" y="13"/>
                    <a:pt x="568" y="13"/>
                    <a:pt x="568" y="13"/>
                  </a:cubicBezTo>
                  <a:cubicBezTo>
                    <a:pt x="568" y="12"/>
                    <a:pt x="567" y="9"/>
                    <a:pt x="567" y="9"/>
                  </a:cubicBezTo>
                  <a:cubicBezTo>
                    <a:pt x="567" y="4"/>
                    <a:pt x="564" y="1"/>
                    <a:pt x="559" y="0"/>
                  </a:cubicBezTo>
                  <a:cubicBezTo>
                    <a:pt x="559" y="0"/>
                    <a:pt x="556" y="0"/>
                    <a:pt x="555" y="0"/>
                  </a:cubicBezTo>
                  <a:cubicBezTo>
                    <a:pt x="555" y="0"/>
                    <a:pt x="14" y="0"/>
                    <a:pt x="13" y="0"/>
                  </a:cubicBezTo>
                  <a:cubicBezTo>
                    <a:pt x="11" y="0"/>
                    <a:pt x="8" y="0"/>
                    <a:pt x="8" y="0"/>
                  </a:cubicBezTo>
                  <a:cubicBezTo>
                    <a:pt x="4" y="1"/>
                    <a:pt x="0" y="4"/>
                    <a:pt x="0" y="9"/>
                  </a:cubicBezTo>
                  <a:cubicBezTo>
                    <a:pt x="0" y="9"/>
                    <a:pt x="0" y="12"/>
                    <a:pt x="0" y="13"/>
                  </a:cubicBezTo>
                  <a:cubicBezTo>
                    <a:pt x="0" y="14"/>
                    <a:pt x="0" y="60"/>
                    <a:pt x="0" y="60"/>
                  </a:cubicBezTo>
                  <a:cubicBezTo>
                    <a:pt x="0" y="74"/>
                    <a:pt x="10" y="84"/>
                    <a:pt x="25" y="86"/>
                  </a:cubicBezTo>
                  <a:cubicBezTo>
                    <a:pt x="37" y="88"/>
                    <a:pt x="57" y="90"/>
                    <a:pt x="69" y="92"/>
                  </a:cubicBezTo>
                  <a:cubicBezTo>
                    <a:pt x="111" y="99"/>
                    <a:pt x="134" y="115"/>
                    <a:pt x="139" y="161"/>
                  </a:cubicBezTo>
                  <a:cubicBezTo>
                    <a:pt x="140" y="169"/>
                    <a:pt x="140" y="191"/>
                    <a:pt x="140" y="191"/>
                  </a:cubicBezTo>
                  <a:cubicBezTo>
                    <a:pt x="141" y="231"/>
                    <a:pt x="141" y="231"/>
                    <a:pt x="141" y="231"/>
                  </a:cubicBezTo>
                  <a:cubicBezTo>
                    <a:pt x="141" y="795"/>
                    <a:pt x="141" y="795"/>
                    <a:pt x="141" y="795"/>
                  </a:cubicBezTo>
                  <a:cubicBezTo>
                    <a:pt x="140" y="835"/>
                    <a:pt x="140" y="835"/>
                    <a:pt x="140" y="835"/>
                  </a:cubicBezTo>
                  <a:cubicBezTo>
                    <a:pt x="140" y="835"/>
                    <a:pt x="140" y="857"/>
                    <a:pt x="139" y="865"/>
                  </a:cubicBezTo>
                  <a:cubicBezTo>
                    <a:pt x="134" y="911"/>
                    <a:pt x="111" y="927"/>
                    <a:pt x="69" y="934"/>
                  </a:cubicBezTo>
                  <a:cubicBezTo>
                    <a:pt x="57" y="936"/>
                    <a:pt x="37" y="938"/>
                    <a:pt x="25" y="940"/>
                  </a:cubicBezTo>
                  <a:cubicBezTo>
                    <a:pt x="10" y="941"/>
                    <a:pt x="0" y="952"/>
                    <a:pt x="0" y="966"/>
                  </a:cubicBezTo>
                  <a:cubicBezTo>
                    <a:pt x="0" y="966"/>
                    <a:pt x="0" y="1012"/>
                    <a:pt x="0" y="10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4"/>
            <p:cNvSpPr>
              <a:spLocks noEditPoints="1"/>
            </p:cNvSpPr>
            <p:nvPr userDrawn="1"/>
          </p:nvSpPr>
          <p:spPr bwMode="auto">
            <a:xfrm>
              <a:off x="3078163" y="-1282700"/>
              <a:ext cx="504825" cy="425450"/>
            </a:xfrm>
            <a:custGeom>
              <a:avLst/>
              <a:gdLst/>
              <a:ahLst/>
              <a:cxnLst>
                <a:cxn ang="0">
                  <a:pos x="314" y="328"/>
                </a:cxn>
                <a:cxn ang="0">
                  <a:pos x="243" y="261"/>
                </a:cxn>
                <a:cxn ang="0">
                  <a:pos x="166" y="171"/>
                </a:cxn>
                <a:cxn ang="0">
                  <a:pos x="137" y="171"/>
                </a:cxn>
                <a:cxn ang="0">
                  <a:pos x="137" y="264"/>
                </a:cxn>
                <a:cxn ang="0">
                  <a:pos x="156" y="279"/>
                </a:cxn>
                <a:cxn ang="0">
                  <a:pos x="197" y="279"/>
                </a:cxn>
                <a:cxn ang="0">
                  <a:pos x="197" y="319"/>
                </a:cxn>
                <a:cxn ang="0">
                  <a:pos x="0" y="319"/>
                </a:cxn>
                <a:cxn ang="0">
                  <a:pos x="0" y="279"/>
                </a:cxn>
                <a:cxn ang="0">
                  <a:pos x="40" y="279"/>
                </a:cxn>
                <a:cxn ang="0">
                  <a:pos x="59" y="264"/>
                </a:cxn>
                <a:cxn ang="0">
                  <a:pos x="59" y="55"/>
                </a:cxn>
                <a:cxn ang="0">
                  <a:pos x="40" y="40"/>
                </a:cxn>
                <a:cxn ang="0">
                  <a:pos x="0" y="40"/>
                </a:cxn>
                <a:cxn ang="0">
                  <a:pos x="0" y="0"/>
                </a:cxn>
                <a:cxn ang="0">
                  <a:pos x="231" y="0"/>
                </a:cxn>
                <a:cxn ang="0">
                  <a:pos x="346" y="81"/>
                </a:cxn>
                <a:cxn ang="0">
                  <a:pos x="260" y="158"/>
                </a:cxn>
                <a:cxn ang="0">
                  <a:pos x="315" y="223"/>
                </a:cxn>
                <a:cxn ang="0">
                  <a:pos x="334" y="279"/>
                </a:cxn>
                <a:cxn ang="0">
                  <a:pos x="349" y="243"/>
                </a:cxn>
                <a:cxn ang="0">
                  <a:pos x="349" y="226"/>
                </a:cxn>
                <a:cxn ang="0">
                  <a:pos x="389" y="226"/>
                </a:cxn>
                <a:cxn ang="0">
                  <a:pos x="389" y="243"/>
                </a:cxn>
                <a:cxn ang="0">
                  <a:pos x="314" y="328"/>
                </a:cxn>
                <a:cxn ang="0">
                  <a:pos x="137" y="132"/>
                </a:cxn>
                <a:cxn ang="0">
                  <a:pos x="197" y="132"/>
                </a:cxn>
                <a:cxn ang="0">
                  <a:pos x="267" y="82"/>
                </a:cxn>
                <a:cxn ang="0">
                  <a:pos x="202" y="39"/>
                </a:cxn>
                <a:cxn ang="0">
                  <a:pos x="137" y="39"/>
                </a:cxn>
                <a:cxn ang="0">
                  <a:pos x="137" y="132"/>
                </a:cxn>
              </a:cxnLst>
              <a:rect l="0" t="0" r="r" b="b"/>
              <a:pathLst>
                <a:path w="389" h="328">
                  <a:moveTo>
                    <a:pt x="314" y="328"/>
                  </a:moveTo>
                  <a:cubicBezTo>
                    <a:pt x="266" y="328"/>
                    <a:pt x="243" y="307"/>
                    <a:pt x="243" y="261"/>
                  </a:cubicBezTo>
                  <a:cubicBezTo>
                    <a:pt x="243" y="184"/>
                    <a:pt x="224" y="171"/>
                    <a:pt x="166" y="171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37" y="264"/>
                    <a:pt x="137" y="264"/>
                    <a:pt x="137" y="264"/>
                  </a:cubicBezTo>
                  <a:cubicBezTo>
                    <a:pt x="137" y="274"/>
                    <a:pt x="140" y="279"/>
                    <a:pt x="156" y="279"/>
                  </a:cubicBezTo>
                  <a:cubicBezTo>
                    <a:pt x="197" y="279"/>
                    <a:pt x="197" y="279"/>
                    <a:pt x="197" y="279"/>
                  </a:cubicBezTo>
                  <a:cubicBezTo>
                    <a:pt x="197" y="319"/>
                    <a:pt x="197" y="319"/>
                    <a:pt x="197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40" y="279"/>
                    <a:pt x="40" y="279"/>
                    <a:pt x="40" y="279"/>
                  </a:cubicBezTo>
                  <a:cubicBezTo>
                    <a:pt x="56" y="279"/>
                    <a:pt x="59" y="274"/>
                    <a:pt x="59" y="264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9" y="45"/>
                    <a:pt x="56" y="40"/>
                    <a:pt x="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307" y="0"/>
                    <a:pt x="346" y="27"/>
                    <a:pt x="346" y="81"/>
                  </a:cubicBezTo>
                  <a:cubicBezTo>
                    <a:pt x="346" y="122"/>
                    <a:pt x="314" y="150"/>
                    <a:pt x="260" y="158"/>
                  </a:cubicBezTo>
                  <a:cubicBezTo>
                    <a:pt x="305" y="167"/>
                    <a:pt x="315" y="190"/>
                    <a:pt x="315" y="223"/>
                  </a:cubicBezTo>
                  <a:cubicBezTo>
                    <a:pt x="315" y="248"/>
                    <a:pt x="318" y="279"/>
                    <a:pt x="334" y="279"/>
                  </a:cubicBezTo>
                  <a:cubicBezTo>
                    <a:pt x="343" y="279"/>
                    <a:pt x="349" y="273"/>
                    <a:pt x="349" y="243"/>
                  </a:cubicBezTo>
                  <a:cubicBezTo>
                    <a:pt x="349" y="226"/>
                    <a:pt x="349" y="226"/>
                    <a:pt x="349" y="226"/>
                  </a:cubicBezTo>
                  <a:cubicBezTo>
                    <a:pt x="389" y="226"/>
                    <a:pt x="389" y="226"/>
                    <a:pt x="389" y="226"/>
                  </a:cubicBezTo>
                  <a:cubicBezTo>
                    <a:pt x="389" y="243"/>
                    <a:pt x="389" y="243"/>
                    <a:pt x="389" y="243"/>
                  </a:cubicBezTo>
                  <a:cubicBezTo>
                    <a:pt x="389" y="300"/>
                    <a:pt x="364" y="328"/>
                    <a:pt x="314" y="328"/>
                  </a:cubicBezTo>
                  <a:close/>
                  <a:moveTo>
                    <a:pt x="137" y="132"/>
                  </a:moveTo>
                  <a:cubicBezTo>
                    <a:pt x="197" y="132"/>
                    <a:pt x="197" y="132"/>
                    <a:pt x="197" y="132"/>
                  </a:cubicBezTo>
                  <a:cubicBezTo>
                    <a:pt x="256" y="132"/>
                    <a:pt x="267" y="113"/>
                    <a:pt x="267" y="82"/>
                  </a:cubicBezTo>
                  <a:cubicBezTo>
                    <a:pt x="267" y="54"/>
                    <a:pt x="245" y="39"/>
                    <a:pt x="202" y="39"/>
                  </a:cubicBezTo>
                  <a:cubicBezTo>
                    <a:pt x="137" y="39"/>
                    <a:pt x="137" y="39"/>
                    <a:pt x="137" y="39"/>
                  </a:cubicBezTo>
                  <a:lnTo>
                    <a:pt x="137" y="1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5"/>
            <p:cNvSpPr>
              <a:spLocks noEditPoints="1"/>
            </p:cNvSpPr>
            <p:nvPr userDrawn="1"/>
          </p:nvSpPr>
          <p:spPr bwMode="auto">
            <a:xfrm>
              <a:off x="3633788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5" y="0"/>
                </a:cxn>
                <a:cxn ang="0">
                  <a:pos x="215" y="37"/>
                </a:cxn>
                <a:cxn ang="0">
                  <a:pos x="244" y="126"/>
                </a:cxn>
                <a:cxn ang="0">
                  <a:pos x="244" y="129"/>
                </a:cxn>
                <a:cxn ang="0">
                  <a:pos x="76" y="129"/>
                </a:cxn>
                <a:cxn ang="0">
                  <a:pos x="93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5" y="150"/>
                </a:cxn>
                <a:cxn ang="0">
                  <a:pos x="243" y="150"/>
                </a:cxn>
                <a:cxn ang="0">
                  <a:pos x="243" y="153"/>
                </a:cxn>
                <a:cxn ang="0">
                  <a:pos x="127" y="241"/>
                </a:cxn>
                <a:cxn ang="0">
                  <a:pos x="76" y="92"/>
                </a:cxn>
                <a:cxn ang="0">
                  <a:pos x="169" y="92"/>
                </a:cxn>
                <a:cxn ang="0">
                  <a:pos x="155" y="50"/>
                </a:cxn>
                <a:cxn ang="0">
                  <a:pos x="124" y="38"/>
                </a:cxn>
                <a:cxn ang="0">
                  <a:pos x="76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2" y="0"/>
                    <a:pt x="125" y="0"/>
                  </a:cubicBezTo>
                  <a:cubicBezTo>
                    <a:pt x="172" y="0"/>
                    <a:pt x="200" y="20"/>
                    <a:pt x="215" y="37"/>
                  </a:cubicBezTo>
                  <a:cubicBezTo>
                    <a:pt x="237" y="61"/>
                    <a:pt x="247" y="94"/>
                    <a:pt x="244" y="126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53"/>
                    <a:pt x="81" y="173"/>
                    <a:pt x="93" y="185"/>
                  </a:cubicBezTo>
                  <a:cubicBezTo>
                    <a:pt x="102" y="195"/>
                    <a:pt x="116" y="200"/>
                    <a:pt x="133" y="200"/>
                  </a:cubicBezTo>
                  <a:cubicBezTo>
                    <a:pt x="168" y="200"/>
                    <a:pt x="188" y="185"/>
                    <a:pt x="194" y="152"/>
                  </a:cubicBezTo>
                  <a:cubicBezTo>
                    <a:pt x="195" y="150"/>
                    <a:pt x="195" y="150"/>
                    <a:pt x="195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3" y="153"/>
                    <a:pt x="243" y="153"/>
                    <a:pt x="243" y="153"/>
                  </a:cubicBezTo>
                  <a:cubicBezTo>
                    <a:pt x="236" y="210"/>
                    <a:pt x="196" y="241"/>
                    <a:pt x="127" y="241"/>
                  </a:cubicBezTo>
                  <a:close/>
                  <a:moveTo>
                    <a:pt x="76" y="92"/>
                  </a:moveTo>
                  <a:cubicBezTo>
                    <a:pt x="169" y="92"/>
                    <a:pt x="169" y="92"/>
                    <a:pt x="169" y="92"/>
                  </a:cubicBezTo>
                  <a:cubicBezTo>
                    <a:pt x="169" y="79"/>
                    <a:pt x="166" y="61"/>
                    <a:pt x="155" y="50"/>
                  </a:cubicBezTo>
                  <a:cubicBezTo>
                    <a:pt x="147" y="42"/>
                    <a:pt x="137" y="38"/>
                    <a:pt x="124" y="38"/>
                  </a:cubicBezTo>
                  <a:cubicBezTo>
                    <a:pt x="86" y="38"/>
                    <a:pt x="78" y="71"/>
                    <a:pt x="76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6"/>
            <p:cNvSpPr>
              <a:spLocks noEditPoints="1"/>
            </p:cNvSpPr>
            <p:nvPr userDrawn="1"/>
          </p:nvSpPr>
          <p:spPr bwMode="auto">
            <a:xfrm>
              <a:off x="4014788" y="-1173163"/>
              <a:ext cx="369887" cy="312737"/>
            </a:xfrm>
            <a:custGeom>
              <a:avLst/>
              <a:gdLst/>
              <a:ahLst/>
              <a:cxnLst>
                <a:cxn ang="0">
                  <a:pos x="214" y="241"/>
                </a:cxn>
                <a:cxn ang="0">
                  <a:pos x="160" y="209"/>
                </a:cxn>
                <a:cxn ang="0">
                  <a:pos x="75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7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2" y="61"/>
                </a:cxn>
                <a:cxn ang="0">
                  <a:pos x="120" y="0"/>
                </a:cxn>
                <a:cxn ang="0">
                  <a:pos x="224" y="71"/>
                </a:cxn>
                <a:cxn ang="0">
                  <a:pos x="224" y="187"/>
                </a:cxn>
                <a:cxn ang="0">
                  <a:pos x="234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4" y="241"/>
                </a:cxn>
                <a:cxn ang="0">
                  <a:pos x="157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7" y="145"/>
                </a:cxn>
                <a:cxn ang="0">
                  <a:pos x="157" y="118"/>
                </a:cxn>
              </a:cxnLst>
              <a:rect l="0" t="0" r="r" b="b"/>
              <a:pathLst>
                <a:path w="285" h="241">
                  <a:moveTo>
                    <a:pt x="214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2" y="230"/>
                    <a:pt x="113" y="241"/>
                    <a:pt x="75" y="241"/>
                  </a:cubicBezTo>
                  <a:cubicBezTo>
                    <a:pt x="27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7" y="93"/>
                    <a:pt x="157" y="64"/>
                  </a:cubicBezTo>
                  <a:cubicBezTo>
                    <a:pt x="157" y="41"/>
                    <a:pt x="140" y="31"/>
                    <a:pt x="104" y="31"/>
                  </a:cubicBezTo>
                  <a:cubicBezTo>
                    <a:pt x="92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2" y="83"/>
                    <a:pt x="12" y="61"/>
                  </a:cubicBezTo>
                  <a:cubicBezTo>
                    <a:pt x="12" y="5"/>
                    <a:pt x="95" y="0"/>
                    <a:pt x="120" y="0"/>
                  </a:cubicBezTo>
                  <a:cubicBezTo>
                    <a:pt x="187" y="0"/>
                    <a:pt x="224" y="26"/>
                    <a:pt x="224" y="71"/>
                  </a:cubicBezTo>
                  <a:cubicBezTo>
                    <a:pt x="224" y="187"/>
                    <a:pt x="224" y="187"/>
                    <a:pt x="224" y="187"/>
                  </a:cubicBezTo>
                  <a:cubicBezTo>
                    <a:pt x="224" y="196"/>
                    <a:pt x="228" y="200"/>
                    <a:pt x="234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4" y="241"/>
                  </a:cubicBezTo>
                  <a:close/>
                  <a:moveTo>
                    <a:pt x="157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4" y="200"/>
                    <a:pt x="104" y="200"/>
                  </a:cubicBezTo>
                  <a:cubicBezTo>
                    <a:pt x="141" y="200"/>
                    <a:pt x="157" y="172"/>
                    <a:pt x="157" y="145"/>
                  </a:cubicBezTo>
                  <a:lnTo>
                    <a:pt x="157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37"/>
            <p:cNvSpPr>
              <a:spLocks/>
            </p:cNvSpPr>
            <p:nvPr userDrawn="1"/>
          </p:nvSpPr>
          <p:spPr bwMode="auto">
            <a:xfrm>
              <a:off x="4433888" y="-1282700"/>
              <a:ext cx="207962" cy="412750"/>
            </a:xfrm>
            <a:custGeom>
              <a:avLst/>
              <a:gdLst/>
              <a:ahLst/>
              <a:cxnLst>
                <a:cxn ang="0">
                  <a:pos x="160" y="319"/>
                </a:cxn>
                <a:cxn ang="0">
                  <a:pos x="0" y="319"/>
                </a:cxn>
                <a:cxn ang="0">
                  <a:pos x="0" y="282"/>
                </a:cxn>
                <a:cxn ang="0">
                  <a:pos x="29" y="282"/>
                </a:cxn>
                <a:cxn ang="0">
                  <a:pos x="47" y="266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4" y="0"/>
                </a:cxn>
                <a:cxn ang="0">
                  <a:pos x="114" y="266"/>
                </a:cxn>
                <a:cxn ang="0">
                  <a:pos x="133" y="282"/>
                </a:cxn>
                <a:cxn ang="0">
                  <a:pos x="160" y="282"/>
                </a:cxn>
                <a:cxn ang="0">
                  <a:pos x="160" y="319"/>
                </a:cxn>
              </a:cxnLst>
              <a:rect l="0" t="0" r="r" b="b"/>
              <a:pathLst>
                <a:path w="160" h="319">
                  <a:moveTo>
                    <a:pt x="160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42" y="282"/>
                    <a:pt x="47" y="278"/>
                    <a:pt x="47" y="266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2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66"/>
                    <a:pt x="114" y="266"/>
                    <a:pt x="114" y="266"/>
                  </a:cubicBezTo>
                  <a:cubicBezTo>
                    <a:pt x="114" y="278"/>
                    <a:pt x="119" y="282"/>
                    <a:pt x="133" y="282"/>
                  </a:cubicBezTo>
                  <a:cubicBezTo>
                    <a:pt x="160" y="282"/>
                    <a:pt x="160" y="282"/>
                    <a:pt x="160" y="282"/>
                  </a:cubicBezTo>
                  <a:lnTo>
                    <a:pt x="160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8"/>
            <p:cNvSpPr>
              <a:spLocks noEditPoints="1"/>
            </p:cNvSpPr>
            <p:nvPr userDrawn="1"/>
          </p:nvSpPr>
          <p:spPr bwMode="auto">
            <a:xfrm>
              <a:off x="4703763" y="-1290638"/>
              <a:ext cx="206375" cy="420687"/>
            </a:xfrm>
            <a:custGeom>
              <a:avLst/>
              <a:gdLst/>
              <a:ahLst/>
              <a:cxnLst>
                <a:cxn ang="0">
                  <a:pos x="159" y="325"/>
                </a:cxn>
                <a:cxn ang="0">
                  <a:pos x="0" y="325"/>
                </a:cxn>
                <a:cxn ang="0">
                  <a:pos x="0" y="288"/>
                </a:cxn>
                <a:cxn ang="0">
                  <a:pos x="27" y="288"/>
                </a:cxn>
                <a:cxn ang="0">
                  <a:pos x="46" y="272"/>
                </a:cxn>
                <a:cxn ang="0">
                  <a:pos x="46" y="151"/>
                </a:cxn>
                <a:cxn ang="0">
                  <a:pos x="27" y="134"/>
                </a:cxn>
                <a:cxn ang="0">
                  <a:pos x="0" y="134"/>
                </a:cxn>
                <a:cxn ang="0">
                  <a:pos x="0" y="98"/>
                </a:cxn>
                <a:cxn ang="0">
                  <a:pos x="113" y="98"/>
                </a:cxn>
                <a:cxn ang="0">
                  <a:pos x="113" y="272"/>
                </a:cxn>
                <a:cxn ang="0">
                  <a:pos x="131" y="288"/>
                </a:cxn>
                <a:cxn ang="0">
                  <a:pos x="159" y="288"/>
                </a:cxn>
                <a:cxn ang="0">
                  <a:pos x="159" y="325"/>
                </a:cxn>
                <a:cxn ang="0">
                  <a:pos x="72" y="73"/>
                </a:cxn>
                <a:cxn ang="0">
                  <a:pos x="32" y="37"/>
                </a:cxn>
                <a:cxn ang="0">
                  <a:pos x="72" y="0"/>
                </a:cxn>
                <a:cxn ang="0">
                  <a:pos x="113" y="37"/>
                </a:cxn>
                <a:cxn ang="0">
                  <a:pos x="72" y="73"/>
                </a:cxn>
              </a:cxnLst>
              <a:rect l="0" t="0" r="r" b="b"/>
              <a:pathLst>
                <a:path w="159" h="325">
                  <a:moveTo>
                    <a:pt x="159" y="325"/>
                  </a:moveTo>
                  <a:cubicBezTo>
                    <a:pt x="0" y="325"/>
                    <a:pt x="0" y="325"/>
                    <a:pt x="0" y="32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27" y="288"/>
                    <a:pt x="27" y="288"/>
                    <a:pt x="27" y="288"/>
                  </a:cubicBezTo>
                  <a:cubicBezTo>
                    <a:pt x="41" y="288"/>
                    <a:pt x="46" y="284"/>
                    <a:pt x="46" y="272"/>
                  </a:cubicBezTo>
                  <a:cubicBezTo>
                    <a:pt x="46" y="151"/>
                    <a:pt x="46" y="151"/>
                    <a:pt x="46" y="151"/>
                  </a:cubicBezTo>
                  <a:cubicBezTo>
                    <a:pt x="46" y="139"/>
                    <a:pt x="41" y="134"/>
                    <a:pt x="27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3" y="272"/>
                    <a:pt x="113" y="272"/>
                    <a:pt x="113" y="272"/>
                  </a:cubicBezTo>
                  <a:cubicBezTo>
                    <a:pt x="113" y="284"/>
                    <a:pt x="117" y="288"/>
                    <a:pt x="131" y="288"/>
                  </a:cubicBezTo>
                  <a:cubicBezTo>
                    <a:pt x="159" y="288"/>
                    <a:pt x="159" y="288"/>
                    <a:pt x="159" y="288"/>
                  </a:cubicBezTo>
                  <a:lnTo>
                    <a:pt x="159" y="325"/>
                  </a:lnTo>
                  <a:close/>
                  <a:moveTo>
                    <a:pt x="72" y="73"/>
                  </a:moveTo>
                  <a:cubicBezTo>
                    <a:pt x="50" y="73"/>
                    <a:pt x="32" y="57"/>
                    <a:pt x="32" y="37"/>
                  </a:cubicBezTo>
                  <a:cubicBezTo>
                    <a:pt x="32" y="17"/>
                    <a:pt x="50" y="0"/>
                    <a:pt x="72" y="0"/>
                  </a:cubicBezTo>
                  <a:cubicBezTo>
                    <a:pt x="94" y="0"/>
                    <a:pt x="113" y="17"/>
                    <a:pt x="113" y="37"/>
                  </a:cubicBezTo>
                  <a:cubicBezTo>
                    <a:pt x="113" y="57"/>
                    <a:pt x="94" y="73"/>
                    <a:pt x="72" y="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9"/>
            <p:cNvSpPr>
              <a:spLocks/>
            </p:cNvSpPr>
            <p:nvPr userDrawn="1"/>
          </p:nvSpPr>
          <p:spPr bwMode="auto">
            <a:xfrm>
              <a:off x="4972050" y="-1163638"/>
              <a:ext cx="307975" cy="293687"/>
            </a:xfrm>
            <a:custGeom>
              <a:avLst/>
              <a:gdLst/>
              <a:ahLst/>
              <a:cxnLst>
                <a:cxn ang="0">
                  <a:pos x="238" y="227"/>
                </a:cxn>
                <a:cxn ang="0">
                  <a:pos x="0" y="227"/>
                </a:cxn>
                <a:cxn ang="0">
                  <a:pos x="0" y="187"/>
                </a:cxn>
                <a:cxn ang="0">
                  <a:pos x="1" y="187"/>
                </a:cxn>
                <a:cxn ang="0">
                  <a:pos x="153" y="36"/>
                </a:cxn>
                <a:cxn ang="0">
                  <a:pos x="94" y="36"/>
                </a:cxn>
                <a:cxn ang="0">
                  <a:pos x="55" y="72"/>
                </a:cxn>
                <a:cxn ang="0">
                  <a:pos x="55" y="103"/>
                </a:cxn>
                <a:cxn ang="0">
                  <a:pos x="11" y="103"/>
                </a:cxn>
                <a:cxn ang="0">
                  <a:pos x="11" y="0"/>
                </a:cxn>
                <a:cxn ang="0">
                  <a:pos x="238" y="0"/>
                </a:cxn>
                <a:cxn ang="0">
                  <a:pos x="238" y="40"/>
                </a:cxn>
                <a:cxn ang="0">
                  <a:pos x="237" y="40"/>
                </a:cxn>
                <a:cxn ang="0">
                  <a:pos x="85" y="190"/>
                </a:cxn>
                <a:cxn ang="0">
                  <a:pos x="141" y="190"/>
                </a:cxn>
                <a:cxn ang="0">
                  <a:pos x="194" y="139"/>
                </a:cxn>
                <a:cxn ang="0">
                  <a:pos x="194" y="117"/>
                </a:cxn>
                <a:cxn ang="0">
                  <a:pos x="238" y="117"/>
                </a:cxn>
                <a:cxn ang="0">
                  <a:pos x="238" y="227"/>
                </a:cxn>
              </a:cxnLst>
              <a:rect l="0" t="0" r="r" b="b"/>
              <a:pathLst>
                <a:path w="238" h="227">
                  <a:moveTo>
                    <a:pt x="238" y="227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7"/>
                    <a:pt x="1" y="187"/>
                    <a:pt x="1" y="18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94" y="36"/>
                    <a:pt x="94" y="36"/>
                    <a:pt x="94" y="36"/>
                  </a:cubicBezTo>
                  <a:cubicBezTo>
                    <a:pt x="85" y="36"/>
                    <a:pt x="55" y="39"/>
                    <a:pt x="55" y="72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7" y="40"/>
                    <a:pt x="237" y="40"/>
                    <a:pt x="237" y="4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141" y="190"/>
                    <a:pt x="141" y="190"/>
                    <a:pt x="141" y="190"/>
                  </a:cubicBezTo>
                  <a:cubicBezTo>
                    <a:pt x="177" y="190"/>
                    <a:pt x="194" y="174"/>
                    <a:pt x="194" y="139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238" y="117"/>
                    <a:pt x="238" y="117"/>
                    <a:pt x="238" y="117"/>
                  </a:cubicBezTo>
                  <a:lnTo>
                    <a:pt x="238" y="22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0"/>
            <p:cNvSpPr>
              <a:spLocks noEditPoints="1"/>
            </p:cNvSpPr>
            <p:nvPr userDrawn="1"/>
          </p:nvSpPr>
          <p:spPr bwMode="auto">
            <a:xfrm>
              <a:off x="5351463" y="-1173163"/>
              <a:ext cx="319087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4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2" y="200"/>
                </a:cxn>
                <a:cxn ang="0">
                  <a:pos x="193" y="152"/>
                </a:cxn>
                <a:cxn ang="0">
                  <a:pos x="194" y="150"/>
                </a:cxn>
                <a:cxn ang="0">
                  <a:pos x="242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6" h="241">
                  <a:moveTo>
                    <a:pt x="127" y="241"/>
                  </a:moveTo>
                  <a:cubicBezTo>
                    <a:pt x="43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4" y="37"/>
                  </a:cubicBezTo>
                  <a:cubicBezTo>
                    <a:pt x="236" y="61"/>
                    <a:pt x="246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4" y="153"/>
                    <a:pt x="80" y="173"/>
                    <a:pt x="92" y="185"/>
                  </a:cubicBezTo>
                  <a:cubicBezTo>
                    <a:pt x="102" y="195"/>
                    <a:pt x="115" y="200"/>
                    <a:pt x="132" y="200"/>
                  </a:cubicBezTo>
                  <a:cubicBezTo>
                    <a:pt x="167" y="200"/>
                    <a:pt x="187" y="185"/>
                    <a:pt x="193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2" y="150"/>
                    <a:pt x="242" y="150"/>
                    <a:pt x="242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6" y="42"/>
                    <a:pt x="136" y="38"/>
                    <a:pt x="123" y="38"/>
                  </a:cubicBezTo>
                  <a:cubicBezTo>
                    <a:pt x="84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1"/>
            <p:cNvSpPr>
              <a:spLocks/>
            </p:cNvSpPr>
            <p:nvPr userDrawn="1"/>
          </p:nvSpPr>
          <p:spPr bwMode="auto">
            <a:xfrm>
              <a:off x="5895975" y="-1163638"/>
              <a:ext cx="398462" cy="423862"/>
            </a:xfrm>
            <a:custGeom>
              <a:avLst/>
              <a:gdLst/>
              <a:ahLst/>
              <a:cxnLst>
                <a:cxn ang="0">
                  <a:pos x="72" y="327"/>
                </a:cxn>
                <a:cxn ang="0">
                  <a:pos x="0" y="267"/>
                </a:cxn>
                <a:cxn ang="0">
                  <a:pos x="43" y="223"/>
                </a:cxn>
                <a:cxn ang="0">
                  <a:pos x="82" y="255"/>
                </a:cxn>
                <a:cxn ang="0">
                  <a:pos x="53" y="285"/>
                </a:cxn>
                <a:cxn ang="0">
                  <a:pos x="46" y="284"/>
                </a:cxn>
                <a:cxn ang="0">
                  <a:pos x="45" y="284"/>
                </a:cxn>
                <a:cxn ang="0">
                  <a:pos x="65" y="291"/>
                </a:cxn>
                <a:cxn ang="0">
                  <a:pos x="120" y="257"/>
                </a:cxn>
                <a:cxn ang="0">
                  <a:pos x="137" y="224"/>
                </a:cxn>
                <a:cxn ang="0">
                  <a:pos x="48" y="54"/>
                </a:cxn>
                <a:cxn ang="0">
                  <a:pos x="3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57" y="0"/>
                </a:cxn>
                <a:cxn ang="0">
                  <a:pos x="157" y="36"/>
                </a:cxn>
                <a:cxn ang="0">
                  <a:pos x="132" y="36"/>
                </a:cxn>
                <a:cxn ang="0">
                  <a:pos x="119" y="44"/>
                </a:cxn>
                <a:cxn ang="0">
                  <a:pos x="123" y="55"/>
                </a:cxn>
                <a:cxn ang="0">
                  <a:pos x="124" y="57"/>
                </a:cxn>
                <a:cxn ang="0">
                  <a:pos x="169" y="153"/>
                </a:cxn>
                <a:cxn ang="0">
                  <a:pos x="211" y="61"/>
                </a:cxn>
                <a:cxn ang="0">
                  <a:pos x="216" y="45"/>
                </a:cxn>
                <a:cxn ang="0">
                  <a:pos x="201" y="36"/>
                </a:cxn>
                <a:cxn ang="0">
                  <a:pos x="176" y="36"/>
                </a:cxn>
                <a:cxn ang="0">
                  <a:pos x="176" y="0"/>
                </a:cxn>
                <a:cxn ang="0">
                  <a:pos x="308" y="0"/>
                </a:cxn>
                <a:cxn ang="0">
                  <a:pos x="308" y="36"/>
                </a:cxn>
                <a:cxn ang="0">
                  <a:pos x="305" y="36"/>
                </a:cxn>
                <a:cxn ang="0">
                  <a:pos x="265" y="56"/>
                </a:cxn>
                <a:cxn ang="0">
                  <a:pos x="180" y="238"/>
                </a:cxn>
                <a:cxn ang="0">
                  <a:pos x="72" y="327"/>
                </a:cxn>
              </a:cxnLst>
              <a:rect l="0" t="0" r="r" b="b"/>
              <a:pathLst>
                <a:path w="308" h="327">
                  <a:moveTo>
                    <a:pt x="72" y="327"/>
                  </a:moveTo>
                  <a:cubicBezTo>
                    <a:pt x="37" y="327"/>
                    <a:pt x="0" y="308"/>
                    <a:pt x="0" y="267"/>
                  </a:cubicBezTo>
                  <a:cubicBezTo>
                    <a:pt x="0" y="241"/>
                    <a:pt x="17" y="223"/>
                    <a:pt x="43" y="223"/>
                  </a:cubicBezTo>
                  <a:cubicBezTo>
                    <a:pt x="64" y="223"/>
                    <a:pt x="82" y="237"/>
                    <a:pt x="82" y="255"/>
                  </a:cubicBezTo>
                  <a:cubicBezTo>
                    <a:pt x="82" y="271"/>
                    <a:pt x="69" y="285"/>
                    <a:pt x="53" y="285"/>
                  </a:cubicBezTo>
                  <a:cubicBezTo>
                    <a:pt x="51" y="285"/>
                    <a:pt x="49" y="285"/>
                    <a:pt x="46" y="284"/>
                  </a:cubicBezTo>
                  <a:cubicBezTo>
                    <a:pt x="46" y="284"/>
                    <a:pt x="46" y="284"/>
                    <a:pt x="45" y="284"/>
                  </a:cubicBezTo>
                  <a:cubicBezTo>
                    <a:pt x="50" y="289"/>
                    <a:pt x="56" y="291"/>
                    <a:pt x="65" y="291"/>
                  </a:cubicBezTo>
                  <a:cubicBezTo>
                    <a:pt x="99" y="291"/>
                    <a:pt x="112" y="273"/>
                    <a:pt x="120" y="257"/>
                  </a:cubicBezTo>
                  <a:cubicBezTo>
                    <a:pt x="137" y="224"/>
                    <a:pt x="137" y="224"/>
                    <a:pt x="137" y="22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2" y="42"/>
                    <a:pt x="28" y="36"/>
                    <a:pt x="3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7" y="36"/>
                    <a:pt x="119" y="37"/>
                    <a:pt x="119" y="44"/>
                  </a:cubicBezTo>
                  <a:cubicBezTo>
                    <a:pt x="119" y="46"/>
                    <a:pt x="122" y="51"/>
                    <a:pt x="123" y="55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4" y="56"/>
                    <a:pt x="216" y="51"/>
                    <a:pt x="216" y="45"/>
                  </a:cubicBezTo>
                  <a:cubicBezTo>
                    <a:pt x="216" y="41"/>
                    <a:pt x="209" y="36"/>
                    <a:pt x="201" y="36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36"/>
                    <a:pt x="308" y="36"/>
                    <a:pt x="308" y="36"/>
                  </a:cubicBezTo>
                  <a:cubicBezTo>
                    <a:pt x="305" y="36"/>
                    <a:pt x="305" y="36"/>
                    <a:pt x="305" y="36"/>
                  </a:cubicBezTo>
                  <a:cubicBezTo>
                    <a:pt x="287" y="36"/>
                    <a:pt x="272" y="40"/>
                    <a:pt x="265" y="56"/>
                  </a:cubicBezTo>
                  <a:cubicBezTo>
                    <a:pt x="180" y="238"/>
                    <a:pt x="180" y="238"/>
                    <a:pt x="180" y="238"/>
                  </a:cubicBezTo>
                  <a:cubicBezTo>
                    <a:pt x="149" y="303"/>
                    <a:pt x="120" y="327"/>
                    <a:pt x="72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2"/>
            <p:cNvSpPr>
              <a:spLocks noEditPoints="1"/>
            </p:cNvSpPr>
            <p:nvPr userDrawn="1"/>
          </p:nvSpPr>
          <p:spPr bwMode="auto">
            <a:xfrm>
              <a:off x="6327775" y="-1173163"/>
              <a:ext cx="357187" cy="312737"/>
            </a:xfrm>
            <a:custGeom>
              <a:avLst/>
              <a:gdLst/>
              <a:ahLst/>
              <a:cxnLst>
                <a:cxn ang="0">
                  <a:pos x="137" y="241"/>
                </a:cxn>
                <a:cxn ang="0">
                  <a:pos x="0" y="120"/>
                </a:cxn>
                <a:cxn ang="0">
                  <a:pos x="137" y="0"/>
                </a:cxn>
                <a:cxn ang="0">
                  <a:pos x="275" y="120"/>
                </a:cxn>
                <a:cxn ang="0">
                  <a:pos x="137" y="241"/>
                </a:cxn>
                <a:cxn ang="0">
                  <a:pos x="137" y="36"/>
                </a:cxn>
                <a:cxn ang="0">
                  <a:pos x="75" y="120"/>
                </a:cxn>
                <a:cxn ang="0">
                  <a:pos x="137" y="204"/>
                </a:cxn>
                <a:cxn ang="0">
                  <a:pos x="200" y="120"/>
                </a:cxn>
                <a:cxn ang="0">
                  <a:pos x="137" y="36"/>
                </a:cxn>
              </a:cxnLst>
              <a:rect l="0" t="0" r="r" b="b"/>
              <a:pathLst>
                <a:path w="275" h="241">
                  <a:moveTo>
                    <a:pt x="137" y="241"/>
                  </a:moveTo>
                  <a:cubicBezTo>
                    <a:pt x="54" y="241"/>
                    <a:pt x="0" y="193"/>
                    <a:pt x="0" y="120"/>
                  </a:cubicBezTo>
                  <a:cubicBezTo>
                    <a:pt x="0" y="47"/>
                    <a:pt x="54" y="0"/>
                    <a:pt x="137" y="0"/>
                  </a:cubicBezTo>
                  <a:cubicBezTo>
                    <a:pt x="221" y="0"/>
                    <a:pt x="275" y="47"/>
                    <a:pt x="275" y="120"/>
                  </a:cubicBezTo>
                  <a:cubicBezTo>
                    <a:pt x="275" y="193"/>
                    <a:pt x="221" y="241"/>
                    <a:pt x="137" y="241"/>
                  </a:cubicBezTo>
                  <a:close/>
                  <a:moveTo>
                    <a:pt x="137" y="36"/>
                  </a:moveTo>
                  <a:cubicBezTo>
                    <a:pt x="96" y="36"/>
                    <a:pt x="75" y="65"/>
                    <a:pt x="75" y="120"/>
                  </a:cubicBezTo>
                  <a:cubicBezTo>
                    <a:pt x="75" y="176"/>
                    <a:pt x="96" y="204"/>
                    <a:pt x="137" y="204"/>
                  </a:cubicBezTo>
                  <a:cubicBezTo>
                    <a:pt x="179" y="204"/>
                    <a:pt x="200" y="176"/>
                    <a:pt x="200" y="120"/>
                  </a:cubicBezTo>
                  <a:cubicBezTo>
                    <a:pt x="200" y="65"/>
                    <a:pt x="179" y="36"/>
                    <a:pt x="137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3"/>
            <p:cNvSpPr>
              <a:spLocks/>
            </p:cNvSpPr>
            <p:nvPr userDrawn="1"/>
          </p:nvSpPr>
          <p:spPr bwMode="auto">
            <a:xfrm>
              <a:off x="6723063" y="-1163638"/>
              <a:ext cx="431800" cy="303212"/>
            </a:xfrm>
            <a:custGeom>
              <a:avLst/>
              <a:gdLst/>
              <a:ahLst/>
              <a:cxnLst>
                <a:cxn ang="0">
                  <a:pos x="127" y="234"/>
                </a:cxn>
                <a:cxn ang="0">
                  <a:pos x="47" y="165"/>
                </a:cxn>
                <a:cxn ang="0">
                  <a:pos x="47" y="53"/>
                </a:cxn>
                <a:cxn ang="0">
                  <a:pos x="29" y="36"/>
                </a:cxn>
                <a:cxn ang="0">
                  <a:pos x="0" y="36"/>
                </a:cxn>
                <a:cxn ang="0">
                  <a:pos x="0" y="0"/>
                </a:cxn>
                <a:cxn ang="0">
                  <a:pos x="115" y="0"/>
                </a:cxn>
                <a:cxn ang="0">
                  <a:pos x="115" y="160"/>
                </a:cxn>
                <a:cxn ang="0">
                  <a:pos x="152" y="192"/>
                </a:cxn>
                <a:cxn ang="0">
                  <a:pos x="215" y="133"/>
                </a:cxn>
                <a:cxn ang="0">
                  <a:pos x="215" y="53"/>
                </a:cxn>
                <a:cxn ang="0">
                  <a:pos x="191" y="36"/>
                </a:cxn>
                <a:cxn ang="0">
                  <a:pos x="160" y="36"/>
                </a:cxn>
                <a:cxn ang="0">
                  <a:pos x="160" y="0"/>
                </a:cxn>
                <a:cxn ang="0">
                  <a:pos x="282" y="0"/>
                </a:cxn>
                <a:cxn ang="0">
                  <a:pos x="282" y="174"/>
                </a:cxn>
                <a:cxn ang="0">
                  <a:pos x="309" y="190"/>
                </a:cxn>
                <a:cxn ang="0">
                  <a:pos x="333" y="190"/>
                </a:cxn>
                <a:cxn ang="0">
                  <a:pos x="333" y="227"/>
                </a:cxn>
                <a:cxn ang="0">
                  <a:pos x="215" y="227"/>
                </a:cxn>
                <a:cxn ang="0">
                  <a:pos x="215" y="193"/>
                </a:cxn>
                <a:cxn ang="0">
                  <a:pos x="127" y="234"/>
                </a:cxn>
              </a:cxnLst>
              <a:rect l="0" t="0" r="r" b="b"/>
              <a:pathLst>
                <a:path w="333" h="234">
                  <a:moveTo>
                    <a:pt x="127" y="234"/>
                  </a:moveTo>
                  <a:cubicBezTo>
                    <a:pt x="76" y="234"/>
                    <a:pt x="47" y="209"/>
                    <a:pt x="47" y="165"/>
                  </a:cubicBezTo>
                  <a:cubicBezTo>
                    <a:pt x="47" y="53"/>
                    <a:pt x="47" y="53"/>
                    <a:pt x="47" y="53"/>
                  </a:cubicBezTo>
                  <a:cubicBezTo>
                    <a:pt x="47" y="41"/>
                    <a:pt x="43" y="36"/>
                    <a:pt x="29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60"/>
                    <a:pt x="115" y="160"/>
                    <a:pt x="115" y="160"/>
                  </a:cubicBezTo>
                  <a:cubicBezTo>
                    <a:pt x="115" y="179"/>
                    <a:pt x="129" y="192"/>
                    <a:pt x="152" y="192"/>
                  </a:cubicBezTo>
                  <a:cubicBezTo>
                    <a:pt x="196" y="192"/>
                    <a:pt x="215" y="154"/>
                    <a:pt x="215" y="13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45"/>
                    <a:pt x="212" y="36"/>
                    <a:pt x="191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2" y="174"/>
                    <a:pt x="282" y="174"/>
                    <a:pt x="282" y="174"/>
                  </a:cubicBezTo>
                  <a:cubicBezTo>
                    <a:pt x="282" y="185"/>
                    <a:pt x="285" y="190"/>
                    <a:pt x="309" y="190"/>
                  </a:cubicBezTo>
                  <a:cubicBezTo>
                    <a:pt x="333" y="190"/>
                    <a:pt x="333" y="190"/>
                    <a:pt x="333" y="190"/>
                  </a:cubicBezTo>
                  <a:cubicBezTo>
                    <a:pt x="333" y="227"/>
                    <a:pt x="333" y="227"/>
                    <a:pt x="333" y="227"/>
                  </a:cubicBezTo>
                  <a:cubicBezTo>
                    <a:pt x="215" y="227"/>
                    <a:pt x="215" y="227"/>
                    <a:pt x="215" y="227"/>
                  </a:cubicBezTo>
                  <a:cubicBezTo>
                    <a:pt x="215" y="193"/>
                    <a:pt x="215" y="193"/>
                    <a:pt x="215" y="193"/>
                  </a:cubicBezTo>
                  <a:cubicBezTo>
                    <a:pt x="195" y="220"/>
                    <a:pt x="167" y="234"/>
                    <a:pt x="127" y="2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4"/>
            <p:cNvSpPr>
              <a:spLocks/>
            </p:cNvSpPr>
            <p:nvPr userDrawn="1"/>
          </p:nvSpPr>
          <p:spPr bwMode="auto">
            <a:xfrm>
              <a:off x="72167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50" y="181"/>
                </a:cxn>
                <a:cxn ang="0">
                  <a:pos x="50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1" y="0"/>
                </a:cxn>
                <a:cxn ang="0">
                  <a:pos x="247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80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6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7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50" y="193"/>
                    <a:pt x="50" y="181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3" y="0"/>
                    <a:pt x="181" y="0"/>
                  </a:cubicBezTo>
                  <a:cubicBezTo>
                    <a:pt x="214" y="0"/>
                    <a:pt x="247" y="17"/>
                    <a:pt x="247" y="55"/>
                  </a:cubicBezTo>
                  <a:cubicBezTo>
                    <a:pt x="247" y="80"/>
                    <a:pt x="229" y="97"/>
                    <a:pt x="204" y="97"/>
                  </a:cubicBezTo>
                  <a:cubicBezTo>
                    <a:pt x="181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90" y="32"/>
                    <a:pt x="184" y="32"/>
                    <a:pt x="180" y="32"/>
                  </a:cubicBezTo>
                  <a:cubicBezTo>
                    <a:pt x="139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2" y="197"/>
                    <a:pt x="136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5"/>
            <p:cNvSpPr>
              <a:spLocks noEditPoints="1"/>
            </p:cNvSpPr>
            <p:nvPr userDrawn="1"/>
          </p:nvSpPr>
          <p:spPr bwMode="auto">
            <a:xfrm>
              <a:off x="7742238" y="-1282700"/>
              <a:ext cx="393700" cy="422275"/>
            </a:xfrm>
            <a:custGeom>
              <a:avLst/>
              <a:gdLst/>
              <a:ahLst/>
              <a:cxnLst>
                <a:cxn ang="0">
                  <a:pos x="107" y="326"/>
                </a:cxn>
                <a:cxn ang="0">
                  <a:pos x="0" y="205"/>
                </a:cxn>
                <a:cxn ang="0">
                  <a:pos x="107" y="85"/>
                </a:cxn>
                <a:cxn ang="0">
                  <a:pos x="188" y="122"/>
                </a:cxn>
                <a:cxn ang="0">
                  <a:pos x="188" y="55"/>
                </a:cxn>
                <a:cxn ang="0">
                  <a:pos x="169" y="36"/>
                </a:cxn>
                <a:cxn ang="0">
                  <a:pos x="133" y="36"/>
                </a:cxn>
                <a:cxn ang="0">
                  <a:pos x="133" y="0"/>
                </a:cxn>
                <a:cxn ang="0">
                  <a:pos x="255" y="0"/>
                </a:cxn>
                <a:cxn ang="0">
                  <a:pos x="255" y="264"/>
                </a:cxn>
                <a:cxn ang="0">
                  <a:pos x="273" y="282"/>
                </a:cxn>
                <a:cxn ang="0">
                  <a:pos x="303" y="282"/>
                </a:cxn>
                <a:cxn ang="0">
                  <a:pos x="303" y="319"/>
                </a:cxn>
                <a:cxn ang="0">
                  <a:pos x="188" y="319"/>
                </a:cxn>
                <a:cxn ang="0">
                  <a:pos x="188" y="284"/>
                </a:cxn>
                <a:cxn ang="0">
                  <a:pos x="107" y="326"/>
                </a:cxn>
                <a:cxn ang="0">
                  <a:pos x="127" y="127"/>
                </a:cxn>
                <a:cxn ang="0">
                  <a:pos x="76" y="205"/>
                </a:cxn>
                <a:cxn ang="0">
                  <a:pos x="127" y="284"/>
                </a:cxn>
                <a:cxn ang="0">
                  <a:pos x="188" y="203"/>
                </a:cxn>
                <a:cxn ang="0">
                  <a:pos x="127" y="127"/>
                </a:cxn>
              </a:cxnLst>
              <a:rect l="0" t="0" r="r" b="b"/>
              <a:pathLst>
                <a:path w="303" h="326">
                  <a:moveTo>
                    <a:pt x="107" y="326"/>
                  </a:moveTo>
                  <a:cubicBezTo>
                    <a:pt x="33" y="326"/>
                    <a:pt x="0" y="265"/>
                    <a:pt x="0" y="205"/>
                  </a:cubicBezTo>
                  <a:cubicBezTo>
                    <a:pt x="0" y="146"/>
                    <a:pt x="40" y="85"/>
                    <a:pt x="107" y="85"/>
                  </a:cubicBezTo>
                  <a:cubicBezTo>
                    <a:pt x="145" y="85"/>
                    <a:pt x="173" y="104"/>
                    <a:pt x="188" y="122"/>
                  </a:cubicBezTo>
                  <a:cubicBezTo>
                    <a:pt x="188" y="55"/>
                    <a:pt x="188" y="55"/>
                    <a:pt x="188" y="55"/>
                  </a:cubicBezTo>
                  <a:cubicBezTo>
                    <a:pt x="188" y="41"/>
                    <a:pt x="183" y="36"/>
                    <a:pt x="169" y="36"/>
                  </a:cubicBezTo>
                  <a:cubicBezTo>
                    <a:pt x="133" y="36"/>
                    <a:pt x="133" y="36"/>
                    <a:pt x="133" y="36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264"/>
                    <a:pt x="255" y="264"/>
                    <a:pt x="255" y="264"/>
                  </a:cubicBezTo>
                  <a:cubicBezTo>
                    <a:pt x="255" y="278"/>
                    <a:pt x="259" y="282"/>
                    <a:pt x="273" y="282"/>
                  </a:cubicBezTo>
                  <a:cubicBezTo>
                    <a:pt x="303" y="282"/>
                    <a:pt x="303" y="282"/>
                    <a:pt x="303" y="282"/>
                  </a:cubicBezTo>
                  <a:cubicBezTo>
                    <a:pt x="303" y="319"/>
                    <a:pt x="303" y="319"/>
                    <a:pt x="303" y="319"/>
                  </a:cubicBezTo>
                  <a:cubicBezTo>
                    <a:pt x="188" y="319"/>
                    <a:pt x="188" y="319"/>
                    <a:pt x="188" y="319"/>
                  </a:cubicBezTo>
                  <a:cubicBezTo>
                    <a:pt x="188" y="284"/>
                    <a:pt x="188" y="284"/>
                    <a:pt x="188" y="284"/>
                  </a:cubicBezTo>
                  <a:cubicBezTo>
                    <a:pt x="167" y="312"/>
                    <a:pt x="141" y="326"/>
                    <a:pt x="107" y="326"/>
                  </a:cubicBezTo>
                  <a:close/>
                  <a:moveTo>
                    <a:pt x="127" y="127"/>
                  </a:moveTo>
                  <a:cubicBezTo>
                    <a:pt x="93" y="127"/>
                    <a:pt x="76" y="153"/>
                    <a:pt x="76" y="205"/>
                  </a:cubicBezTo>
                  <a:cubicBezTo>
                    <a:pt x="76" y="257"/>
                    <a:pt x="93" y="284"/>
                    <a:pt x="127" y="284"/>
                  </a:cubicBezTo>
                  <a:cubicBezTo>
                    <a:pt x="165" y="284"/>
                    <a:pt x="188" y="253"/>
                    <a:pt x="188" y="203"/>
                  </a:cubicBezTo>
                  <a:cubicBezTo>
                    <a:pt x="188" y="156"/>
                    <a:pt x="165" y="127"/>
                    <a:pt x="127" y="1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46"/>
            <p:cNvSpPr>
              <a:spLocks/>
            </p:cNvSpPr>
            <p:nvPr userDrawn="1"/>
          </p:nvSpPr>
          <p:spPr bwMode="auto">
            <a:xfrm>
              <a:off x="8194675" y="-1173163"/>
              <a:ext cx="319087" cy="303212"/>
            </a:xfrm>
            <a:custGeom>
              <a:avLst/>
              <a:gdLst/>
              <a:ahLst/>
              <a:cxnLst>
                <a:cxn ang="0">
                  <a:pos x="171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1" y="197"/>
                </a:cxn>
                <a:cxn ang="0">
                  <a:pos x="49" y="181"/>
                </a:cxn>
                <a:cxn ang="0">
                  <a:pos x="49" y="60"/>
                </a:cxn>
                <a:cxn ang="0">
                  <a:pos x="31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6" y="7"/>
                </a:cxn>
                <a:cxn ang="0">
                  <a:pos x="116" y="40"/>
                </a:cxn>
                <a:cxn ang="0">
                  <a:pos x="180" y="0"/>
                </a:cxn>
                <a:cxn ang="0">
                  <a:pos x="246" y="55"/>
                </a:cxn>
                <a:cxn ang="0">
                  <a:pos x="204" y="97"/>
                </a:cxn>
                <a:cxn ang="0">
                  <a:pos x="164" y="64"/>
                </a:cxn>
                <a:cxn ang="0">
                  <a:pos x="194" y="34"/>
                </a:cxn>
                <a:cxn ang="0">
                  <a:pos x="179" y="32"/>
                </a:cxn>
                <a:cxn ang="0">
                  <a:pos x="117" y="102"/>
                </a:cxn>
                <a:cxn ang="0">
                  <a:pos x="117" y="181"/>
                </a:cxn>
                <a:cxn ang="0">
                  <a:pos x="135" y="197"/>
                </a:cxn>
                <a:cxn ang="0">
                  <a:pos x="171" y="197"/>
                </a:cxn>
                <a:cxn ang="0">
                  <a:pos x="171" y="234"/>
                </a:cxn>
              </a:cxnLst>
              <a:rect l="0" t="0" r="r" b="b"/>
              <a:pathLst>
                <a:path w="246" h="234">
                  <a:moveTo>
                    <a:pt x="171" y="234"/>
                  </a:move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1" y="197"/>
                    <a:pt x="31" y="197"/>
                    <a:pt x="31" y="197"/>
                  </a:cubicBezTo>
                  <a:cubicBezTo>
                    <a:pt x="45" y="197"/>
                    <a:pt x="49" y="193"/>
                    <a:pt x="49" y="181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48"/>
                    <a:pt x="45" y="43"/>
                    <a:pt x="3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36" y="14"/>
                    <a:pt x="152" y="0"/>
                    <a:pt x="180" y="0"/>
                  </a:cubicBezTo>
                  <a:cubicBezTo>
                    <a:pt x="213" y="0"/>
                    <a:pt x="246" y="17"/>
                    <a:pt x="246" y="55"/>
                  </a:cubicBezTo>
                  <a:cubicBezTo>
                    <a:pt x="246" y="80"/>
                    <a:pt x="229" y="97"/>
                    <a:pt x="204" y="97"/>
                  </a:cubicBezTo>
                  <a:cubicBezTo>
                    <a:pt x="180" y="97"/>
                    <a:pt x="164" y="83"/>
                    <a:pt x="164" y="64"/>
                  </a:cubicBezTo>
                  <a:cubicBezTo>
                    <a:pt x="164" y="48"/>
                    <a:pt x="176" y="37"/>
                    <a:pt x="194" y="34"/>
                  </a:cubicBezTo>
                  <a:cubicBezTo>
                    <a:pt x="189" y="32"/>
                    <a:pt x="184" y="32"/>
                    <a:pt x="179" y="32"/>
                  </a:cubicBezTo>
                  <a:cubicBezTo>
                    <a:pt x="138" y="32"/>
                    <a:pt x="117" y="68"/>
                    <a:pt x="117" y="102"/>
                  </a:cubicBezTo>
                  <a:cubicBezTo>
                    <a:pt x="117" y="181"/>
                    <a:pt x="117" y="181"/>
                    <a:pt x="117" y="181"/>
                  </a:cubicBezTo>
                  <a:cubicBezTo>
                    <a:pt x="117" y="193"/>
                    <a:pt x="121" y="197"/>
                    <a:pt x="135" y="197"/>
                  </a:cubicBezTo>
                  <a:cubicBezTo>
                    <a:pt x="171" y="197"/>
                    <a:pt x="171" y="197"/>
                    <a:pt x="171" y="197"/>
                  </a:cubicBezTo>
                  <a:lnTo>
                    <a:pt x="171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47"/>
            <p:cNvSpPr>
              <a:spLocks noEditPoints="1"/>
            </p:cNvSpPr>
            <p:nvPr userDrawn="1"/>
          </p:nvSpPr>
          <p:spPr bwMode="auto">
            <a:xfrm>
              <a:off x="8562975" y="-1173163"/>
              <a:ext cx="320675" cy="312737"/>
            </a:xfrm>
            <a:custGeom>
              <a:avLst/>
              <a:gdLst/>
              <a:ahLst/>
              <a:cxnLst>
                <a:cxn ang="0">
                  <a:pos x="127" y="241"/>
                </a:cxn>
                <a:cxn ang="0">
                  <a:pos x="0" y="120"/>
                </a:cxn>
                <a:cxn ang="0">
                  <a:pos x="124" y="0"/>
                </a:cxn>
                <a:cxn ang="0">
                  <a:pos x="215" y="37"/>
                </a:cxn>
                <a:cxn ang="0">
                  <a:pos x="243" y="126"/>
                </a:cxn>
                <a:cxn ang="0">
                  <a:pos x="243" y="129"/>
                </a:cxn>
                <a:cxn ang="0">
                  <a:pos x="75" y="129"/>
                </a:cxn>
                <a:cxn ang="0">
                  <a:pos x="92" y="185"/>
                </a:cxn>
                <a:cxn ang="0">
                  <a:pos x="133" y="200"/>
                </a:cxn>
                <a:cxn ang="0">
                  <a:pos x="194" y="152"/>
                </a:cxn>
                <a:cxn ang="0">
                  <a:pos x="194" y="150"/>
                </a:cxn>
                <a:cxn ang="0">
                  <a:pos x="243" y="150"/>
                </a:cxn>
                <a:cxn ang="0">
                  <a:pos x="242" y="153"/>
                </a:cxn>
                <a:cxn ang="0">
                  <a:pos x="127" y="241"/>
                </a:cxn>
                <a:cxn ang="0">
                  <a:pos x="75" y="92"/>
                </a:cxn>
                <a:cxn ang="0">
                  <a:pos x="168" y="92"/>
                </a:cxn>
                <a:cxn ang="0">
                  <a:pos x="154" y="50"/>
                </a:cxn>
                <a:cxn ang="0">
                  <a:pos x="123" y="38"/>
                </a:cxn>
                <a:cxn ang="0">
                  <a:pos x="75" y="92"/>
                </a:cxn>
              </a:cxnLst>
              <a:rect l="0" t="0" r="r" b="b"/>
              <a:pathLst>
                <a:path w="247" h="241">
                  <a:moveTo>
                    <a:pt x="127" y="241"/>
                  </a:moveTo>
                  <a:cubicBezTo>
                    <a:pt x="44" y="241"/>
                    <a:pt x="0" y="199"/>
                    <a:pt x="0" y="120"/>
                  </a:cubicBezTo>
                  <a:cubicBezTo>
                    <a:pt x="0" y="50"/>
                    <a:pt x="51" y="0"/>
                    <a:pt x="124" y="0"/>
                  </a:cubicBezTo>
                  <a:cubicBezTo>
                    <a:pt x="171" y="0"/>
                    <a:pt x="199" y="20"/>
                    <a:pt x="215" y="37"/>
                  </a:cubicBezTo>
                  <a:cubicBezTo>
                    <a:pt x="236" y="61"/>
                    <a:pt x="247" y="94"/>
                    <a:pt x="243" y="126"/>
                  </a:cubicBezTo>
                  <a:cubicBezTo>
                    <a:pt x="243" y="129"/>
                    <a:pt x="243" y="129"/>
                    <a:pt x="243" y="129"/>
                  </a:cubicBezTo>
                  <a:cubicBezTo>
                    <a:pt x="75" y="129"/>
                    <a:pt x="75" y="129"/>
                    <a:pt x="75" y="129"/>
                  </a:cubicBezTo>
                  <a:cubicBezTo>
                    <a:pt x="75" y="153"/>
                    <a:pt x="81" y="173"/>
                    <a:pt x="92" y="185"/>
                  </a:cubicBezTo>
                  <a:cubicBezTo>
                    <a:pt x="102" y="195"/>
                    <a:pt x="115" y="200"/>
                    <a:pt x="133" y="200"/>
                  </a:cubicBezTo>
                  <a:cubicBezTo>
                    <a:pt x="167" y="200"/>
                    <a:pt x="187" y="185"/>
                    <a:pt x="194" y="152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43" y="150"/>
                    <a:pt x="243" y="150"/>
                    <a:pt x="243" y="150"/>
                  </a:cubicBezTo>
                  <a:cubicBezTo>
                    <a:pt x="242" y="153"/>
                    <a:pt x="242" y="153"/>
                    <a:pt x="242" y="153"/>
                  </a:cubicBezTo>
                  <a:cubicBezTo>
                    <a:pt x="235" y="210"/>
                    <a:pt x="195" y="241"/>
                    <a:pt x="127" y="241"/>
                  </a:cubicBezTo>
                  <a:close/>
                  <a:moveTo>
                    <a:pt x="75" y="92"/>
                  </a:moveTo>
                  <a:cubicBezTo>
                    <a:pt x="168" y="92"/>
                    <a:pt x="168" y="92"/>
                    <a:pt x="168" y="92"/>
                  </a:cubicBezTo>
                  <a:cubicBezTo>
                    <a:pt x="168" y="79"/>
                    <a:pt x="165" y="61"/>
                    <a:pt x="154" y="50"/>
                  </a:cubicBezTo>
                  <a:cubicBezTo>
                    <a:pt x="147" y="42"/>
                    <a:pt x="136" y="38"/>
                    <a:pt x="123" y="38"/>
                  </a:cubicBezTo>
                  <a:cubicBezTo>
                    <a:pt x="85" y="38"/>
                    <a:pt x="77" y="74"/>
                    <a:pt x="75" y="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48"/>
            <p:cNvSpPr>
              <a:spLocks noEditPoints="1"/>
            </p:cNvSpPr>
            <p:nvPr userDrawn="1"/>
          </p:nvSpPr>
          <p:spPr bwMode="auto">
            <a:xfrm>
              <a:off x="8943975" y="-1173163"/>
              <a:ext cx="369887" cy="312737"/>
            </a:xfrm>
            <a:custGeom>
              <a:avLst/>
              <a:gdLst/>
              <a:ahLst/>
              <a:cxnLst>
                <a:cxn ang="0">
                  <a:pos x="215" y="241"/>
                </a:cxn>
                <a:cxn ang="0">
                  <a:pos x="160" y="209"/>
                </a:cxn>
                <a:cxn ang="0">
                  <a:pos x="76" y="241"/>
                </a:cxn>
                <a:cxn ang="0">
                  <a:pos x="0" y="178"/>
                </a:cxn>
                <a:cxn ang="0">
                  <a:pos x="90" y="107"/>
                </a:cxn>
                <a:cxn ang="0">
                  <a:pos x="158" y="64"/>
                </a:cxn>
                <a:cxn ang="0">
                  <a:pos x="104" y="31"/>
                </a:cxn>
                <a:cxn ang="0">
                  <a:pos x="62" y="41"/>
                </a:cxn>
                <a:cxn ang="0">
                  <a:pos x="92" y="68"/>
                </a:cxn>
                <a:cxn ang="0">
                  <a:pos x="53" y="99"/>
                </a:cxn>
                <a:cxn ang="0">
                  <a:pos x="13" y="61"/>
                </a:cxn>
                <a:cxn ang="0">
                  <a:pos x="121" y="0"/>
                </a:cxn>
                <a:cxn ang="0">
                  <a:pos x="225" y="71"/>
                </a:cxn>
                <a:cxn ang="0">
                  <a:pos x="225" y="187"/>
                </a:cxn>
                <a:cxn ang="0">
                  <a:pos x="235" y="200"/>
                </a:cxn>
                <a:cxn ang="0">
                  <a:pos x="246" y="167"/>
                </a:cxn>
                <a:cxn ang="0">
                  <a:pos x="246" y="146"/>
                </a:cxn>
                <a:cxn ang="0">
                  <a:pos x="285" y="146"/>
                </a:cxn>
                <a:cxn ang="0">
                  <a:pos x="285" y="163"/>
                </a:cxn>
                <a:cxn ang="0">
                  <a:pos x="215" y="241"/>
                </a:cxn>
                <a:cxn ang="0">
                  <a:pos x="158" y="118"/>
                </a:cxn>
                <a:cxn ang="0">
                  <a:pos x="105" y="139"/>
                </a:cxn>
                <a:cxn ang="0">
                  <a:pos x="75" y="173"/>
                </a:cxn>
                <a:cxn ang="0">
                  <a:pos x="104" y="200"/>
                </a:cxn>
                <a:cxn ang="0">
                  <a:pos x="158" y="145"/>
                </a:cxn>
                <a:cxn ang="0">
                  <a:pos x="158" y="118"/>
                </a:cxn>
              </a:cxnLst>
              <a:rect l="0" t="0" r="r" b="b"/>
              <a:pathLst>
                <a:path w="285" h="241">
                  <a:moveTo>
                    <a:pt x="215" y="241"/>
                  </a:moveTo>
                  <a:cubicBezTo>
                    <a:pt x="186" y="241"/>
                    <a:pt x="166" y="229"/>
                    <a:pt x="160" y="209"/>
                  </a:cubicBezTo>
                  <a:cubicBezTo>
                    <a:pt x="143" y="230"/>
                    <a:pt x="113" y="241"/>
                    <a:pt x="76" y="241"/>
                  </a:cubicBezTo>
                  <a:cubicBezTo>
                    <a:pt x="28" y="241"/>
                    <a:pt x="0" y="218"/>
                    <a:pt x="0" y="178"/>
                  </a:cubicBezTo>
                  <a:cubicBezTo>
                    <a:pt x="0" y="126"/>
                    <a:pt x="48" y="116"/>
                    <a:pt x="90" y="107"/>
                  </a:cubicBezTo>
                  <a:cubicBezTo>
                    <a:pt x="126" y="99"/>
                    <a:pt x="158" y="93"/>
                    <a:pt x="158" y="64"/>
                  </a:cubicBezTo>
                  <a:cubicBezTo>
                    <a:pt x="158" y="41"/>
                    <a:pt x="141" y="31"/>
                    <a:pt x="104" y="31"/>
                  </a:cubicBezTo>
                  <a:cubicBezTo>
                    <a:pt x="93" y="31"/>
                    <a:pt x="73" y="34"/>
                    <a:pt x="62" y="41"/>
                  </a:cubicBezTo>
                  <a:cubicBezTo>
                    <a:pt x="81" y="41"/>
                    <a:pt x="92" y="51"/>
                    <a:pt x="92" y="68"/>
                  </a:cubicBezTo>
                  <a:cubicBezTo>
                    <a:pt x="92" y="82"/>
                    <a:pt x="85" y="99"/>
                    <a:pt x="53" y="99"/>
                  </a:cubicBezTo>
                  <a:cubicBezTo>
                    <a:pt x="30" y="99"/>
                    <a:pt x="13" y="83"/>
                    <a:pt x="13" y="61"/>
                  </a:cubicBezTo>
                  <a:cubicBezTo>
                    <a:pt x="13" y="5"/>
                    <a:pt x="95" y="0"/>
                    <a:pt x="121" y="0"/>
                  </a:cubicBezTo>
                  <a:cubicBezTo>
                    <a:pt x="187" y="0"/>
                    <a:pt x="225" y="26"/>
                    <a:pt x="225" y="71"/>
                  </a:cubicBezTo>
                  <a:cubicBezTo>
                    <a:pt x="225" y="187"/>
                    <a:pt x="225" y="187"/>
                    <a:pt x="225" y="187"/>
                  </a:cubicBezTo>
                  <a:cubicBezTo>
                    <a:pt x="225" y="196"/>
                    <a:pt x="228" y="200"/>
                    <a:pt x="235" y="200"/>
                  </a:cubicBezTo>
                  <a:cubicBezTo>
                    <a:pt x="238" y="200"/>
                    <a:pt x="246" y="200"/>
                    <a:pt x="246" y="167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85" y="146"/>
                    <a:pt x="285" y="146"/>
                    <a:pt x="285" y="146"/>
                  </a:cubicBezTo>
                  <a:cubicBezTo>
                    <a:pt x="285" y="163"/>
                    <a:pt x="285" y="163"/>
                    <a:pt x="285" y="163"/>
                  </a:cubicBezTo>
                  <a:cubicBezTo>
                    <a:pt x="285" y="215"/>
                    <a:pt x="262" y="241"/>
                    <a:pt x="215" y="241"/>
                  </a:cubicBezTo>
                  <a:close/>
                  <a:moveTo>
                    <a:pt x="158" y="118"/>
                  </a:moveTo>
                  <a:cubicBezTo>
                    <a:pt x="105" y="139"/>
                    <a:pt x="105" y="139"/>
                    <a:pt x="105" y="139"/>
                  </a:cubicBezTo>
                  <a:cubicBezTo>
                    <a:pt x="89" y="146"/>
                    <a:pt x="75" y="153"/>
                    <a:pt x="75" y="173"/>
                  </a:cubicBezTo>
                  <a:cubicBezTo>
                    <a:pt x="75" y="191"/>
                    <a:pt x="85" y="200"/>
                    <a:pt x="104" y="200"/>
                  </a:cubicBezTo>
                  <a:cubicBezTo>
                    <a:pt x="141" y="200"/>
                    <a:pt x="158" y="172"/>
                    <a:pt x="158" y="145"/>
                  </a:cubicBezTo>
                  <a:lnTo>
                    <a:pt x="15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49"/>
            <p:cNvSpPr>
              <a:spLocks/>
            </p:cNvSpPr>
            <p:nvPr userDrawn="1"/>
          </p:nvSpPr>
          <p:spPr bwMode="auto">
            <a:xfrm>
              <a:off x="9364663" y="-1173163"/>
              <a:ext cx="625475" cy="303212"/>
            </a:xfrm>
            <a:custGeom>
              <a:avLst/>
              <a:gdLst/>
              <a:ahLst/>
              <a:cxnLst>
                <a:cxn ang="0">
                  <a:pos x="482" y="234"/>
                </a:cxn>
                <a:cxn ang="0">
                  <a:pos x="330" y="234"/>
                </a:cxn>
                <a:cxn ang="0">
                  <a:pos x="330" y="197"/>
                </a:cxn>
                <a:cxn ang="0">
                  <a:pos x="347" y="197"/>
                </a:cxn>
                <a:cxn ang="0">
                  <a:pos x="366" y="181"/>
                </a:cxn>
                <a:cxn ang="0">
                  <a:pos x="366" y="69"/>
                </a:cxn>
                <a:cxn ang="0">
                  <a:pos x="331" y="42"/>
                </a:cxn>
                <a:cxn ang="0">
                  <a:pos x="275" y="96"/>
                </a:cxn>
                <a:cxn ang="0">
                  <a:pos x="275" y="181"/>
                </a:cxn>
                <a:cxn ang="0">
                  <a:pos x="294" y="197"/>
                </a:cxn>
                <a:cxn ang="0">
                  <a:pos x="310" y="197"/>
                </a:cxn>
                <a:cxn ang="0">
                  <a:pos x="310" y="234"/>
                </a:cxn>
                <a:cxn ang="0">
                  <a:pos x="171" y="234"/>
                </a:cxn>
                <a:cxn ang="0">
                  <a:pos x="171" y="197"/>
                </a:cxn>
                <a:cxn ang="0">
                  <a:pos x="190" y="197"/>
                </a:cxn>
                <a:cxn ang="0">
                  <a:pos x="208" y="181"/>
                </a:cxn>
                <a:cxn ang="0">
                  <a:pos x="208" y="82"/>
                </a:cxn>
                <a:cxn ang="0">
                  <a:pos x="174" y="42"/>
                </a:cxn>
                <a:cxn ang="0">
                  <a:pos x="118" y="96"/>
                </a:cxn>
                <a:cxn ang="0">
                  <a:pos x="118" y="181"/>
                </a:cxn>
                <a:cxn ang="0">
                  <a:pos x="136" y="197"/>
                </a:cxn>
                <a:cxn ang="0">
                  <a:pos x="154" y="197"/>
                </a:cxn>
                <a:cxn ang="0">
                  <a:pos x="154" y="234"/>
                </a:cxn>
                <a:cxn ang="0">
                  <a:pos x="0" y="234"/>
                </a:cxn>
                <a:cxn ang="0">
                  <a:pos x="0" y="197"/>
                </a:cxn>
                <a:cxn ang="0">
                  <a:pos x="32" y="197"/>
                </a:cxn>
                <a:cxn ang="0">
                  <a:pos x="51" y="181"/>
                </a:cxn>
                <a:cxn ang="0">
                  <a:pos x="51" y="60"/>
                </a:cxn>
                <a:cxn ang="0">
                  <a:pos x="32" y="43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18" y="7"/>
                </a:cxn>
                <a:cxn ang="0">
                  <a:pos x="118" y="43"/>
                </a:cxn>
                <a:cxn ang="0">
                  <a:pos x="200" y="0"/>
                </a:cxn>
                <a:cxn ang="0">
                  <a:pos x="271" y="43"/>
                </a:cxn>
                <a:cxn ang="0">
                  <a:pos x="357" y="0"/>
                </a:cxn>
                <a:cxn ang="0">
                  <a:pos x="433" y="69"/>
                </a:cxn>
                <a:cxn ang="0">
                  <a:pos x="433" y="181"/>
                </a:cxn>
                <a:cxn ang="0">
                  <a:pos x="451" y="197"/>
                </a:cxn>
                <a:cxn ang="0">
                  <a:pos x="482" y="197"/>
                </a:cxn>
                <a:cxn ang="0">
                  <a:pos x="482" y="234"/>
                </a:cxn>
              </a:cxnLst>
              <a:rect l="0" t="0" r="r" b="b"/>
              <a:pathLst>
                <a:path w="482" h="234">
                  <a:moveTo>
                    <a:pt x="482" y="234"/>
                  </a:moveTo>
                  <a:cubicBezTo>
                    <a:pt x="330" y="234"/>
                    <a:pt x="330" y="234"/>
                    <a:pt x="330" y="234"/>
                  </a:cubicBezTo>
                  <a:cubicBezTo>
                    <a:pt x="330" y="197"/>
                    <a:pt x="330" y="197"/>
                    <a:pt x="330" y="197"/>
                  </a:cubicBezTo>
                  <a:cubicBezTo>
                    <a:pt x="347" y="197"/>
                    <a:pt x="347" y="197"/>
                    <a:pt x="347" y="197"/>
                  </a:cubicBezTo>
                  <a:cubicBezTo>
                    <a:pt x="361" y="197"/>
                    <a:pt x="366" y="193"/>
                    <a:pt x="366" y="181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50"/>
                    <a:pt x="348" y="42"/>
                    <a:pt x="331" y="42"/>
                  </a:cubicBezTo>
                  <a:cubicBezTo>
                    <a:pt x="301" y="42"/>
                    <a:pt x="275" y="67"/>
                    <a:pt x="275" y="96"/>
                  </a:cubicBezTo>
                  <a:cubicBezTo>
                    <a:pt x="275" y="181"/>
                    <a:pt x="275" y="181"/>
                    <a:pt x="275" y="181"/>
                  </a:cubicBezTo>
                  <a:cubicBezTo>
                    <a:pt x="275" y="193"/>
                    <a:pt x="280" y="197"/>
                    <a:pt x="294" y="197"/>
                  </a:cubicBezTo>
                  <a:cubicBezTo>
                    <a:pt x="310" y="197"/>
                    <a:pt x="310" y="197"/>
                    <a:pt x="310" y="197"/>
                  </a:cubicBezTo>
                  <a:cubicBezTo>
                    <a:pt x="310" y="234"/>
                    <a:pt x="310" y="234"/>
                    <a:pt x="310" y="234"/>
                  </a:cubicBezTo>
                  <a:cubicBezTo>
                    <a:pt x="171" y="234"/>
                    <a:pt x="171" y="234"/>
                    <a:pt x="171" y="234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90" y="197"/>
                    <a:pt x="190" y="197"/>
                    <a:pt x="190" y="197"/>
                  </a:cubicBezTo>
                  <a:cubicBezTo>
                    <a:pt x="203" y="197"/>
                    <a:pt x="208" y="193"/>
                    <a:pt x="208" y="181"/>
                  </a:cubicBezTo>
                  <a:cubicBezTo>
                    <a:pt x="208" y="82"/>
                    <a:pt x="208" y="82"/>
                    <a:pt x="208" y="82"/>
                  </a:cubicBezTo>
                  <a:cubicBezTo>
                    <a:pt x="208" y="57"/>
                    <a:pt x="203" y="42"/>
                    <a:pt x="174" y="42"/>
                  </a:cubicBezTo>
                  <a:cubicBezTo>
                    <a:pt x="142" y="42"/>
                    <a:pt x="118" y="70"/>
                    <a:pt x="118" y="96"/>
                  </a:cubicBezTo>
                  <a:cubicBezTo>
                    <a:pt x="118" y="181"/>
                    <a:pt x="118" y="181"/>
                    <a:pt x="118" y="181"/>
                  </a:cubicBezTo>
                  <a:cubicBezTo>
                    <a:pt x="118" y="193"/>
                    <a:pt x="123" y="197"/>
                    <a:pt x="136" y="197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2" y="197"/>
                    <a:pt x="32" y="197"/>
                    <a:pt x="32" y="197"/>
                  </a:cubicBezTo>
                  <a:cubicBezTo>
                    <a:pt x="46" y="197"/>
                    <a:pt x="51" y="193"/>
                    <a:pt x="51" y="181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51" y="48"/>
                    <a:pt x="46" y="43"/>
                    <a:pt x="32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37" y="17"/>
                    <a:pt x="159" y="0"/>
                    <a:pt x="200" y="0"/>
                  </a:cubicBezTo>
                  <a:cubicBezTo>
                    <a:pt x="236" y="0"/>
                    <a:pt x="260" y="15"/>
                    <a:pt x="271" y="43"/>
                  </a:cubicBezTo>
                  <a:cubicBezTo>
                    <a:pt x="290" y="20"/>
                    <a:pt x="315" y="0"/>
                    <a:pt x="357" y="0"/>
                  </a:cubicBezTo>
                  <a:cubicBezTo>
                    <a:pt x="402" y="0"/>
                    <a:pt x="433" y="29"/>
                    <a:pt x="433" y="69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93"/>
                    <a:pt x="438" y="197"/>
                    <a:pt x="451" y="197"/>
                  </a:cubicBezTo>
                  <a:cubicBezTo>
                    <a:pt x="482" y="197"/>
                    <a:pt x="482" y="197"/>
                    <a:pt x="482" y="197"/>
                  </a:cubicBezTo>
                  <a:lnTo>
                    <a:pt x="482" y="2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0"/>
            <p:cNvSpPr>
              <a:spLocks/>
            </p:cNvSpPr>
            <p:nvPr userDrawn="1"/>
          </p:nvSpPr>
          <p:spPr bwMode="auto">
            <a:xfrm>
              <a:off x="10044113" y="-1173163"/>
              <a:ext cx="303212" cy="312737"/>
            </a:xfrm>
            <a:custGeom>
              <a:avLst/>
              <a:gdLst/>
              <a:ahLst/>
              <a:cxnLst>
                <a:cxn ang="0">
                  <a:pos x="135" y="241"/>
                </a:cxn>
                <a:cxn ang="0">
                  <a:pos x="48" y="218"/>
                </a:cxn>
                <a:cxn ang="0">
                  <a:pos x="39" y="234"/>
                </a:cxn>
                <a:cxn ang="0">
                  <a:pos x="0" y="234"/>
                </a:cxn>
                <a:cxn ang="0">
                  <a:pos x="0" y="142"/>
                </a:cxn>
                <a:cxn ang="0">
                  <a:pos x="43" y="142"/>
                </a:cxn>
                <a:cxn ang="0">
                  <a:pos x="43" y="144"/>
                </a:cxn>
                <a:cxn ang="0">
                  <a:pos x="130" y="204"/>
                </a:cxn>
                <a:cxn ang="0">
                  <a:pos x="168" y="178"/>
                </a:cxn>
                <a:cxn ang="0">
                  <a:pos x="106" y="147"/>
                </a:cxn>
                <a:cxn ang="0">
                  <a:pos x="3" y="74"/>
                </a:cxn>
                <a:cxn ang="0">
                  <a:pos x="101" y="0"/>
                </a:cxn>
                <a:cxn ang="0">
                  <a:pos x="178" y="22"/>
                </a:cxn>
                <a:cxn ang="0">
                  <a:pos x="188" y="7"/>
                </a:cxn>
                <a:cxn ang="0">
                  <a:pos x="220" y="7"/>
                </a:cxn>
                <a:cxn ang="0">
                  <a:pos x="220" y="91"/>
                </a:cxn>
                <a:cxn ang="0">
                  <a:pos x="182" y="91"/>
                </a:cxn>
                <a:cxn ang="0">
                  <a:pos x="181" y="90"/>
                </a:cxn>
                <a:cxn ang="0">
                  <a:pos x="106" y="39"/>
                </a:cxn>
                <a:cxn ang="0">
                  <a:pos x="69" y="62"/>
                </a:cxn>
                <a:cxn ang="0">
                  <a:pos x="124" y="88"/>
                </a:cxn>
                <a:cxn ang="0">
                  <a:pos x="234" y="168"/>
                </a:cxn>
                <a:cxn ang="0">
                  <a:pos x="135" y="241"/>
                </a:cxn>
              </a:cxnLst>
              <a:rect l="0" t="0" r="r" b="b"/>
              <a:pathLst>
                <a:path w="234" h="241">
                  <a:moveTo>
                    <a:pt x="135" y="241"/>
                  </a:moveTo>
                  <a:cubicBezTo>
                    <a:pt x="111" y="241"/>
                    <a:pt x="76" y="238"/>
                    <a:pt x="48" y="218"/>
                  </a:cubicBezTo>
                  <a:cubicBezTo>
                    <a:pt x="39" y="234"/>
                    <a:pt x="39" y="234"/>
                    <a:pt x="39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43" y="142"/>
                    <a:pt x="43" y="142"/>
                    <a:pt x="43" y="142"/>
                  </a:cubicBezTo>
                  <a:cubicBezTo>
                    <a:pt x="43" y="144"/>
                    <a:pt x="43" y="144"/>
                    <a:pt x="43" y="144"/>
                  </a:cubicBezTo>
                  <a:cubicBezTo>
                    <a:pt x="53" y="183"/>
                    <a:pt x="83" y="204"/>
                    <a:pt x="130" y="204"/>
                  </a:cubicBezTo>
                  <a:cubicBezTo>
                    <a:pt x="145" y="204"/>
                    <a:pt x="168" y="197"/>
                    <a:pt x="168" y="178"/>
                  </a:cubicBezTo>
                  <a:cubicBezTo>
                    <a:pt x="168" y="160"/>
                    <a:pt x="139" y="154"/>
                    <a:pt x="106" y="147"/>
                  </a:cubicBezTo>
                  <a:cubicBezTo>
                    <a:pt x="60" y="137"/>
                    <a:pt x="3" y="124"/>
                    <a:pt x="3" y="74"/>
                  </a:cubicBezTo>
                  <a:cubicBezTo>
                    <a:pt x="3" y="26"/>
                    <a:pt x="53" y="0"/>
                    <a:pt x="101" y="0"/>
                  </a:cubicBezTo>
                  <a:cubicBezTo>
                    <a:pt x="127" y="0"/>
                    <a:pt x="153" y="8"/>
                    <a:pt x="178" y="22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220" y="7"/>
                    <a:pt x="220" y="7"/>
                    <a:pt x="220" y="7"/>
                  </a:cubicBezTo>
                  <a:cubicBezTo>
                    <a:pt x="220" y="91"/>
                    <a:pt x="220" y="91"/>
                    <a:pt x="220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1" y="90"/>
                    <a:pt x="181" y="90"/>
                    <a:pt x="181" y="90"/>
                  </a:cubicBezTo>
                  <a:cubicBezTo>
                    <a:pt x="169" y="55"/>
                    <a:pt x="145" y="39"/>
                    <a:pt x="106" y="39"/>
                  </a:cubicBezTo>
                  <a:cubicBezTo>
                    <a:pt x="92" y="39"/>
                    <a:pt x="69" y="44"/>
                    <a:pt x="69" y="62"/>
                  </a:cubicBezTo>
                  <a:cubicBezTo>
                    <a:pt x="69" y="75"/>
                    <a:pt x="94" y="81"/>
                    <a:pt x="124" y="88"/>
                  </a:cubicBezTo>
                  <a:cubicBezTo>
                    <a:pt x="173" y="99"/>
                    <a:pt x="234" y="114"/>
                    <a:pt x="234" y="168"/>
                  </a:cubicBezTo>
                  <a:cubicBezTo>
                    <a:pt x="234" y="222"/>
                    <a:pt x="183" y="241"/>
                    <a:pt x="135" y="2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2859"/>
              <a:endParaRPr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46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48945" y="6506802"/>
            <a:ext cx="2416024" cy="200197"/>
          </a:xfrm>
          <a:prstGeom prst="rect">
            <a:avLst/>
          </a:prstGeom>
        </p:spPr>
        <p:txBody>
          <a:bodyPr wrap="none" lIns="0" tIns="42267" rIns="0" bIns="42267">
            <a:noAutofit/>
          </a:bodyPr>
          <a:lstStyle>
            <a:lvl1pPr>
              <a:defRPr sz="700" baseline="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2859"/>
            <a:endParaRPr lang="ja-JP" altLang="en-US" dirty="0"/>
          </a:p>
        </p:txBody>
      </p:sp>
      <p:sp>
        <p:nvSpPr>
          <p:cNvPr id="145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4339247" y="6506789"/>
            <a:ext cx="465506" cy="199502"/>
          </a:xfrm>
          <a:prstGeom prst="rect">
            <a:avLst/>
          </a:prstGeom>
        </p:spPr>
        <p:txBody>
          <a:bodyPr vert="horz" wrap="square" lIns="91286" tIns="0" rIns="91286" bIns="26625" rtlCol="0" anchor="ctr">
            <a:noAutofit/>
          </a:bodyPr>
          <a:lstStyle>
            <a:lvl1pPr algn="ctr">
              <a:defRPr sz="1000">
                <a:solidFill>
                  <a:srgbClr val="6A6A6A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defTabSz="912859"/>
            <a:fld id="{E4DD4CA9-FFF4-4929-B1F3-DD754470E6A2}" type="slidenum">
              <a:rPr lang="ja-JP" altLang="en-US" smtClean="0"/>
              <a:pPr defTabSz="912859"/>
              <a:t>‹#›</a:t>
            </a:fld>
            <a:endParaRPr lang="ja-JP" altLang="en-US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>
          <a:xfrm>
            <a:off x="448958" y="1153987"/>
            <a:ext cx="8246111" cy="50853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kumimoji="1" lang="ja-JP" altLang="en-US" dirty="0"/>
              <a:t>第 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レベル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レル</a:t>
            </a:r>
            <a:endParaRPr kumimoji="1" lang="en-US" altLang="ja-JP" dirty="0"/>
          </a:p>
          <a:p>
            <a:pPr lvl="5"/>
            <a:r>
              <a:rPr kumimoji="1" lang="ja-JP" altLang="en-US" dirty="0"/>
              <a:t>第 </a:t>
            </a:r>
            <a:r>
              <a:rPr kumimoji="1" lang="en-US" altLang="ja-JP" dirty="0"/>
              <a:t>6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6"/>
            <a:r>
              <a:rPr kumimoji="1" lang="ja-JP" altLang="en-US" dirty="0"/>
              <a:t>第 </a:t>
            </a:r>
            <a:r>
              <a:rPr kumimoji="1" lang="en-US" altLang="ja-JP" dirty="0"/>
              <a:t>7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7"/>
            <a:r>
              <a:rPr kumimoji="1" lang="ja-JP" altLang="en-US" dirty="0"/>
              <a:t>（</a:t>
            </a:r>
            <a:r>
              <a:rPr kumimoji="1" lang="en-US" altLang="ja-JP" dirty="0"/>
              <a:t>a</a:t>
            </a:r>
            <a:r>
              <a:rPr kumimoji="1" lang="ja-JP" altLang="en-US" dirty="0"/>
              <a:t>）</a:t>
            </a:r>
            <a:r>
              <a:rPr kumimoji="1" lang="en-US" altLang="ja-JP" dirty="0"/>
              <a:t>	</a:t>
            </a:r>
            <a:r>
              <a:rPr kumimoji="1" lang="ja-JP" altLang="en-US" dirty="0"/>
              <a:t>第 </a:t>
            </a:r>
            <a:r>
              <a:rPr kumimoji="1" lang="en-US" altLang="ja-JP" dirty="0"/>
              <a:t>8 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8"/>
            <a:r>
              <a:rPr kumimoji="1" lang="ja-JP" altLang="en-US" dirty="0"/>
              <a:t>第 </a:t>
            </a:r>
            <a:r>
              <a:rPr kumimoji="1" lang="en-US" altLang="ja-JP" dirty="0"/>
              <a:t>9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268" name="テキスト ボックス 267"/>
          <p:cNvSpPr txBox="1"/>
          <p:nvPr/>
        </p:nvSpPr>
        <p:spPr>
          <a:xfrm>
            <a:off x="7236860" y="6474689"/>
            <a:ext cx="1458200" cy="237580"/>
          </a:xfrm>
          <a:prstGeom prst="rect">
            <a:avLst/>
          </a:prstGeom>
          <a:noFill/>
        </p:spPr>
        <p:txBody>
          <a:bodyPr wrap="none" lIns="0" tIns="46590" rIns="0" bIns="46590" rtlCol="0" anchor="ctr" anchorCtr="0">
            <a:spAutoFit/>
          </a:bodyPr>
          <a:lstStyle/>
          <a:p>
            <a:pPr algn="r" defTabSz="91285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00" b="1" dirty="0">
                <a:solidFill>
                  <a:srgbClr val="000000"/>
                </a:solidFill>
                <a:cs typeface="Arial" pitchFamily="34" charset="0"/>
              </a:rPr>
              <a:t>株式会社ＩＨＩインフラシステム</a:t>
            </a:r>
          </a:p>
        </p:txBody>
      </p:sp>
      <p:grpSp>
        <p:nvGrpSpPr>
          <p:cNvPr id="147" name="グループ化 146"/>
          <p:cNvGrpSpPr/>
          <p:nvPr/>
        </p:nvGrpSpPr>
        <p:grpSpPr>
          <a:xfrm>
            <a:off x="248709" y="337235"/>
            <a:ext cx="8645116" cy="669047"/>
            <a:chOff x="269305" y="362918"/>
            <a:chExt cx="9361040" cy="720000"/>
          </a:xfrm>
        </p:grpSpPr>
        <p:sp>
          <p:nvSpPr>
            <p:cNvPr id="148" name="正方形/長方形 147"/>
            <p:cNvSpPr/>
            <p:nvPr userDrawn="1"/>
          </p:nvSpPr>
          <p:spPr>
            <a:xfrm rot="16200000">
              <a:off x="4933654" y="-3939082"/>
              <a:ext cx="36000" cy="9324000"/>
            </a:xfrm>
            <a:prstGeom prst="rect">
              <a:avLst/>
            </a:prstGeom>
            <a:solidFill>
              <a:srgbClr val="B0B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859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9" name="正方形/長方形 148"/>
            <p:cNvSpPr/>
            <p:nvPr userDrawn="1"/>
          </p:nvSpPr>
          <p:spPr>
            <a:xfrm>
              <a:off x="26930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5316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正方形/長方形 150"/>
            <p:cNvSpPr/>
            <p:nvPr userDrawn="1"/>
          </p:nvSpPr>
          <p:spPr>
            <a:xfrm>
              <a:off x="9594345" y="362918"/>
              <a:ext cx="36000" cy="720000"/>
            </a:xfrm>
            <a:prstGeom prst="rect">
              <a:avLst/>
            </a:prstGeom>
            <a:solidFill>
              <a:srgbClr val="004EA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845316"/>
              <a:endParaRPr kumimoji="0" lang="ja-JP" altLang="en-US" sz="17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2" name="グループ化 151"/>
            <p:cNvGrpSpPr/>
            <p:nvPr userDrawn="1"/>
          </p:nvGrpSpPr>
          <p:grpSpPr>
            <a:xfrm>
              <a:off x="8796888" y="370061"/>
              <a:ext cx="618227" cy="233052"/>
              <a:chOff x="7709551" y="6462480"/>
              <a:chExt cx="668491" cy="252000"/>
            </a:xfrm>
          </p:grpSpPr>
          <p:sp>
            <p:nvSpPr>
              <p:cNvPr id="153" name="Freeform 31"/>
              <p:cNvSpPr>
                <a:spLocks/>
              </p:cNvSpPr>
              <p:nvPr userDrawn="1"/>
            </p:nvSpPr>
            <p:spPr bwMode="auto">
              <a:xfrm>
                <a:off x="7709551" y="6462480"/>
                <a:ext cx="139231" cy="252000"/>
              </a:xfrm>
              <a:custGeom>
                <a:avLst/>
                <a:gdLst/>
                <a:ahLst/>
                <a:cxnLst>
                  <a:cxn ang="0">
                    <a:pos x="567" y="1013"/>
                  </a:cxn>
                  <a:cxn ang="0">
                    <a:pos x="567" y="1017"/>
                  </a:cxn>
                  <a:cxn ang="0">
                    <a:pos x="559" y="1025"/>
                  </a:cxn>
                  <a:cxn ang="0">
                    <a:pos x="555" y="1026"/>
                  </a:cxn>
                  <a:cxn ang="0">
                    <a:pos x="12" y="1026"/>
                  </a:cxn>
                  <a:cxn ang="0">
                    <a:pos x="8" y="1025"/>
                  </a:cxn>
                  <a:cxn ang="0">
                    <a:pos x="0" y="1017"/>
                  </a:cxn>
                  <a:cxn ang="0">
                    <a:pos x="0" y="1013"/>
                  </a:cxn>
                  <a:cxn ang="0">
                    <a:pos x="0" y="966"/>
                  </a:cxn>
                  <a:cxn ang="0">
                    <a:pos x="25" y="940"/>
                  </a:cxn>
                  <a:cxn ang="0">
                    <a:pos x="69" y="934"/>
                  </a:cxn>
                  <a:cxn ang="0">
                    <a:pos x="139" y="865"/>
                  </a:cxn>
                  <a:cxn ang="0">
                    <a:pos x="140" y="835"/>
                  </a:cxn>
                  <a:cxn ang="0">
                    <a:pos x="141" y="795"/>
                  </a:cxn>
                  <a:cxn ang="0">
                    <a:pos x="141" y="231"/>
                  </a:cxn>
                  <a:cxn ang="0">
                    <a:pos x="140" y="191"/>
                  </a:cxn>
                  <a:cxn ang="0">
                    <a:pos x="139" y="161"/>
                  </a:cxn>
                  <a:cxn ang="0">
                    <a:pos x="69" y="92"/>
                  </a:cxn>
                  <a:cxn ang="0">
                    <a:pos x="25" y="86"/>
                  </a:cxn>
                  <a:cxn ang="0">
                    <a:pos x="0" y="60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555" y="0"/>
                  </a:cxn>
                  <a:cxn ang="0">
                    <a:pos x="559" y="0"/>
                  </a:cxn>
                  <a:cxn ang="0">
                    <a:pos x="567" y="9"/>
                  </a:cxn>
                  <a:cxn ang="0">
                    <a:pos x="567" y="13"/>
                  </a:cxn>
                  <a:cxn ang="0">
                    <a:pos x="567" y="60"/>
                  </a:cxn>
                  <a:cxn ang="0">
                    <a:pos x="542" y="86"/>
                  </a:cxn>
                  <a:cxn ang="0">
                    <a:pos x="498" y="92"/>
                  </a:cxn>
                  <a:cxn ang="0">
                    <a:pos x="428" y="161"/>
                  </a:cxn>
                  <a:cxn ang="0">
                    <a:pos x="427" y="191"/>
                  </a:cxn>
                  <a:cxn ang="0">
                    <a:pos x="426" y="231"/>
                  </a:cxn>
                  <a:cxn ang="0">
                    <a:pos x="426" y="795"/>
                  </a:cxn>
                  <a:cxn ang="0">
                    <a:pos x="427" y="835"/>
                  </a:cxn>
                  <a:cxn ang="0">
                    <a:pos x="428" y="865"/>
                  </a:cxn>
                  <a:cxn ang="0">
                    <a:pos x="498" y="934"/>
                  </a:cxn>
                  <a:cxn ang="0">
                    <a:pos x="542" y="940"/>
                  </a:cxn>
                  <a:cxn ang="0">
                    <a:pos x="567" y="966"/>
                  </a:cxn>
                  <a:cxn ang="0">
                    <a:pos x="567" y="1013"/>
                  </a:cxn>
                </a:cxnLst>
                <a:rect l="0" t="0" r="r" b="b"/>
                <a:pathLst>
                  <a:path w="567" h="1026">
                    <a:moveTo>
                      <a:pt x="567" y="1013"/>
                    </a:moveTo>
                    <a:cubicBezTo>
                      <a:pt x="567" y="1014"/>
                      <a:pt x="567" y="1017"/>
                      <a:pt x="567" y="1017"/>
                    </a:cubicBezTo>
                    <a:cubicBezTo>
                      <a:pt x="567" y="1022"/>
                      <a:pt x="563" y="1025"/>
                      <a:pt x="559" y="1025"/>
                    </a:cubicBezTo>
                    <a:cubicBezTo>
                      <a:pt x="559" y="1025"/>
                      <a:pt x="556" y="1026"/>
                      <a:pt x="555" y="1026"/>
                    </a:cubicBezTo>
                    <a:cubicBezTo>
                      <a:pt x="555" y="1026"/>
                      <a:pt x="14" y="1026"/>
                      <a:pt x="12" y="1026"/>
                    </a:cubicBezTo>
                    <a:cubicBezTo>
                      <a:pt x="11" y="1026"/>
                      <a:pt x="8" y="1025"/>
                      <a:pt x="8" y="1025"/>
                    </a:cubicBezTo>
                    <a:cubicBezTo>
                      <a:pt x="4" y="1025"/>
                      <a:pt x="0" y="1022"/>
                      <a:pt x="0" y="1017"/>
                    </a:cubicBezTo>
                    <a:cubicBezTo>
                      <a:pt x="0" y="1017"/>
                      <a:pt x="0" y="1014"/>
                      <a:pt x="0" y="1013"/>
                    </a:cubicBezTo>
                    <a:cubicBezTo>
                      <a:pt x="0" y="966"/>
                      <a:pt x="0" y="966"/>
                      <a:pt x="0" y="966"/>
                    </a:cubicBezTo>
                    <a:cubicBezTo>
                      <a:pt x="0" y="952"/>
                      <a:pt x="9" y="941"/>
                      <a:pt x="25" y="940"/>
                    </a:cubicBezTo>
                    <a:cubicBezTo>
                      <a:pt x="37" y="938"/>
                      <a:pt x="56" y="936"/>
                      <a:pt x="69" y="934"/>
                    </a:cubicBezTo>
                    <a:cubicBezTo>
                      <a:pt x="111" y="927"/>
                      <a:pt x="134" y="911"/>
                      <a:pt x="139" y="865"/>
                    </a:cubicBezTo>
                    <a:cubicBezTo>
                      <a:pt x="139" y="857"/>
                      <a:pt x="140" y="835"/>
                      <a:pt x="140" y="835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0" y="191"/>
                      <a:pt x="140" y="191"/>
                      <a:pt x="140" y="191"/>
                    </a:cubicBezTo>
                    <a:cubicBezTo>
                      <a:pt x="140" y="191"/>
                      <a:pt x="139" y="169"/>
                      <a:pt x="139" y="161"/>
                    </a:cubicBezTo>
                    <a:cubicBezTo>
                      <a:pt x="134" y="115"/>
                      <a:pt x="111" y="99"/>
                      <a:pt x="69" y="92"/>
                    </a:cubicBezTo>
                    <a:cubicBezTo>
                      <a:pt x="56" y="90"/>
                      <a:pt x="37" y="88"/>
                      <a:pt x="25" y="86"/>
                    </a:cubicBezTo>
                    <a:cubicBezTo>
                      <a:pt x="9" y="84"/>
                      <a:pt x="0" y="74"/>
                      <a:pt x="0" y="60"/>
                    </a:cubicBezTo>
                    <a:cubicBezTo>
                      <a:pt x="0" y="60"/>
                      <a:pt x="0" y="14"/>
                      <a:pt x="0" y="13"/>
                    </a:cubicBezTo>
                    <a:cubicBezTo>
                      <a:pt x="0" y="12"/>
                      <a:pt x="0" y="9"/>
                      <a:pt x="0" y="9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8" y="0"/>
                      <a:pt x="11" y="0"/>
                      <a:pt x="12" y="0"/>
                    </a:cubicBezTo>
                    <a:cubicBezTo>
                      <a:pt x="14" y="0"/>
                      <a:pt x="555" y="0"/>
                      <a:pt x="555" y="0"/>
                    </a:cubicBezTo>
                    <a:cubicBezTo>
                      <a:pt x="556" y="0"/>
                      <a:pt x="559" y="0"/>
                      <a:pt x="559" y="0"/>
                    </a:cubicBezTo>
                    <a:cubicBezTo>
                      <a:pt x="563" y="1"/>
                      <a:pt x="567" y="4"/>
                      <a:pt x="567" y="9"/>
                    </a:cubicBezTo>
                    <a:cubicBezTo>
                      <a:pt x="567" y="9"/>
                      <a:pt x="567" y="12"/>
                      <a:pt x="567" y="13"/>
                    </a:cubicBezTo>
                    <a:cubicBezTo>
                      <a:pt x="567" y="60"/>
                      <a:pt x="567" y="60"/>
                      <a:pt x="567" y="60"/>
                    </a:cubicBezTo>
                    <a:cubicBezTo>
                      <a:pt x="567" y="74"/>
                      <a:pt x="558" y="84"/>
                      <a:pt x="542" y="86"/>
                    </a:cubicBezTo>
                    <a:cubicBezTo>
                      <a:pt x="530" y="88"/>
                      <a:pt x="510" y="90"/>
                      <a:pt x="498" y="92"/>
                    </a:cubicBezTo>
                    <a:cubicBezTo>
                      <a:pt x="456" y="99"/>
                      <a:pt x="433" y="115"/>
                      <a:pt x="428" y="161"/>
                    </a:cubicBezTo>
                    <a:cubicBezTo>
                      <a:pt x="428" y="169"/>
                      <a:pt x="427" y="191"/>
                      <a:pt x="427" y="191"/>
                    </a:cubicBezTo>
                    <a:cubicBezTo>
                      <a:pt x="426" y="231"/>
                      <a:pt x="426" y="231"/>
                      <a:pt x="426" y="231"/>
                    </a:cubicBezTo>
                    <a:cubicBezTo>
                      <a:pt x="426" y="795"/>
                      <a:pt x="426" y="795"/>
                      <a:pt x="426" y="795"/>
                    </a:cubicBezTo>
                    <a:cubicBezTo>
                      <a:pt x="427" y="835"/>
                      <a:pt x="427" y="835"/>
                      <a:pt x="427" y="835"/>
                    </a:cubicBezTo>
                    <a:cubicBezTo>
                      <a:pt x="427" y="835"/>
                      <a:pt x="428" y="857"/>
                      <a:pt x="428" y="865"/>
                    </a:cubicBezTo>
                    <a:cubicBezTo>
                      <a:pt x="433" y="911"/>
                      <a:pt x="456" y="927"/>
                      <a:pt x="498" y="934"/>
                    </a:cubicBezTo>
                    <a:cubicBezTo>
                      <a:pt x="510" y="936"/>
                      <a:pt x="530" y="938"/>
                      <a:pt x="542" y="940"/>
                    </a:cubicBezTo>
                    <a:cubicBezTo>
                      <a:pt x="558" y="941"/>
                      <a:pt x="567" y="952"/>
                      <a:pt x="567" y="966"/>
                    </a:cubicBezTo>
                    <a:lnTo>
                      <a:pt x="567" y="1013"/>
                    </a:ln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316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32"/>
              <p:cNvSpPr>
                <a:spLocks/>
              </p:cNvSpPr>
              <p:nvPr userDrawn="1"/>
            </p:nvSpPr>
            <p:spPr bwMode="auto">
              <a:xfrm>
                <a:off x="7886973" y="6462480"/>
                <a:ext cx="313646" cy="252000"/>
              </a:xfrm>
              <a:custGeom>
                <a:avLst/>
                <a:gdLst/>
                <a:ahLst/>
                <a:cxnLst>
                  <a:cxn ang="0">
                    <a:pos x="709" y="1017"/>
                  </a:cxn>
                  <a:cxn ang="0">
                    <a:pos x="722" y="1026"/>
                  </a:cxn>
                  <a:cxn ang="0">
                    <a:pos x="1268" y="1025"/>
                  </a:cxn>
                  <a:cxn ang="0">
                    <a:pos x="1277" y="1013"/>
                  </a:cxn>
                  <a:cxn ang="0">
                    <a:pos x="1251" y="940"/>
                  </a:cxn>
                  <a:cxn ang="0">
                    <a:pos x="1138" y="865"/>
                  </a:cxn>
                  <a:cxn ang="0">
                    <a:pos x="1136" y="795"/>
                  </a:cxn>
                  <a:cxn ang="0">
                    <a:pos x="1136" y="191"/>
                  </a:cxn>
                  <a:cxn ang="0">
                    <a:pos x="1207" y="92"/>
                  </a:cxn>
                  <a:cxn ang="0">
                    <a:pos x="1277" y="60"/>
                  </a:cxn>
                  <a:cxn ang="0">
                    <a:pos x="1277" y="9"/>
                  </a:cxn>
                  <a:cxn ang="0">
                    <a:pos x="1264" y="0"/>
                  </a:cxn>
                  <a:cxn ang="0">
                    <a:pos x="718" y="0"/>
                  </a:cxn>
                  <a:cxn ang="0">
                    <a:pos x="709" y="13"/>
                  </a:cxn>
                  <a:cxn ang="0">
                    <a:pos x="734" y="86"/>
                  </a:cxn>
                  <a:cxn ang="0">
                    <a:pos x="848" y="161"/>
                  </a:cxn>
                  <a:cxn ang="0">
                    <a:pos x="850" y="231"/>
                  </a:cxn>
                  <a:cxn ang="0">
                    <a:pos x="427" y="426"/>
                  </a:cxn>
                  <a:cxn ang="0">
                    <a:pos x="428" y="191"/>
                  </a:cxn>
                  <a:cxn ang="0">
                    <a:pos x="498" y="92"/>
                  </a:cxn>
                  <a:cxn ang="0">
                    <a:pos x="568" y="60"/>
                  </a:cxn>
                  <a:cxn ang="0">
                    <a:pos x="568" y="9"/>
                  </a:cxn>
                  <a:cxn ang="0">
                    <a:pos x="555" y="0"/>
                  </a:cxn>
                  <a:cxn ang="0">
                    <a:pos x="9" y="0"/>
                  </a:cxn>
                  <a:cxn ang="0">
                    <a:pos x="0" y="13"/>
                  </a:cxn>
                  <a:cxn ang="0">
                    <a:pos x="26" y="86"/>
                  </a:cxn>
                  <a:cxn ang="0">
                    <a:pos x="139" y="161"/>
                  </a:cxn>
                  <a:cxn ang="0">
                    <a:pos x="141" y="231"/>
                  </a:cxn>
                  <a:cxn ang="0">
                    <a:pos x="141" y="835"/>
                  </a:cxn>
                  <a:cxn ang="0">
                    <a:pos x="70" y="934"/>
                  </a:cxn>
                  <a:cxn ang="0">
                    <a:pos x="0" y="966"/>
                  </a:cxn>
                  <a:cxn ang="0">
                    <a:pos x="1" y="1017"/>
                  </a:cxn>
                  <a:cxn ang="0">
                    <a:pos x="13" y="1026"/>
                  </a:cxn>
                  <a:cxn ang="0">
                    <a:pos x="559" y="1025"/>
                  </a:cxn>
                  <a:cxn ang="0">
                    <a:pos x="568" y="1013"/>
                  </a:cxn>
                  <a:cxn ang="0">
                    <a:pos x="543" y="940"/>
                  </a:cxn>
                  <a:cxn ang="0">
                    <a:pos x="429" y="865"/>
                  </a:cxn>
                  <a:cxn ang="0">
                    <a:pos x="427" y="795"/>
                  </a:cxn>
                  <a:cxn ang="0">
                    <a:pos x="850" y="579"/>
                  </a:cxn>
                  <a:cxn ang="0">
                    <a:pos x="849" y="835"/>
                  </a:cxn>
                  <a:cxn ang="0">
                    <a:pos x="779" y="934"/>
                  </a:cxn>
                  <a:cxn ang="0">
                    <a:pos x="709" y="966"/>
                  </a:cxn>
                </a:cxnLst>
                <a:rect l="0" t="0" r="r" b="b"/>
                <a:pathLst>
                  <a:path w="1277" h="1026">
                    <a:moveTo>
                      <a:pt x="709" y="1013"/>
                    </a:moveTo>
                    <a:cubicBezTo>
                      <a:pt x="709" y="1014"/>
                      <a:pt x="709" y="1017"/>
                      <a:pt x="709" y="1017"/>
                    </a:cubicBezTo>
                    <a:cubicBezTo>
                      <a:pt x="709" y="1022"/>
                      <a:pt x="713" y="1025"/>
                      <a:pt x="718" y="1025"/>
                    </a:cubicBezTo>
                    <a:cubicBezTo>
                      <a:pt x="718" y="1025"/>
                      <a:pt x="720" y="1026"/>
                      <a:pt x="722" y="1026"/>
                    </a:cubicBezTo>
                    <a:cubicBezTo>
                      <a:pt x="723" y="1026"/>
                      <a:pt x="1264" y="1026"/>
                      <a:pt x="1264" y="1026"/>
                    </a:cubicBezTo>
                    <a:cubicBezTo>
                      <a:pt x="1265" y="1026"/>
                      <a:pt x="1268" y="1025"/>
                      <a:pt x="1268" y="1025"/>
                    </a:cubicBezTo>
                    <a:cubicBezTo>
                      <a:pt x="1273" y="1025"/>
                      <a:pt x="1277" y="1022"/>
                      <a:pt x="1277" y="1017"/>
                    </a:cubicBezTo>
                    <a:cubicBezTo>
                      <a:pt x="1277" y="1017"/>
                      <a:pt x="1277" y="1014"/>
                      <a:pt x="1277" y="1013"/>
                    </a:cubicBezTo>
                    <a:cubicBezTo>
                      <a:pt x="1277" y="966"/>
                      <a:pt x="1277" y="966"/>
                      <a:pt x="1277" y="966"/>
                    </a:cubicBezTo>
                    <a:cubicBezTo>
                      <a:pt x="1277" y="952"/>
                      <a:pt x="1267" y="941"/>
                      <a:pt x="1251" y="940"/>
                    </a:cubicBezTo>
                    <a:cubicBezTo>
                      <a:pt x="1240" y="938"/>
                      <a:pt x="1220" y="936"/>
                      <a:pt x="1207" y="934"/>
                    </a:cubicBezTo>
                    <a:cubicBezTo>
                      <a:pt x="1166" y="927"/>
                      <a:pt x="1142" y="911"/>
                      <a:pt x="1138" y="865"/>
                    </a:cubicBezTo>
                    <a:cubicBezTo>
                      <a:pt x="1137" y="857"/>
                      <a:pt x="1136" y="835"/>
                      <a:pt x="1136" y="835"/>
                    </a:cubicBezTo>
                    <a:cubicBezTo>
                      <a:pt x="1136" y="795"/>
                      <a:pt x="1136" y="795"/>
                      <a:pt x="1136" y="795"/>
                    </a:cubicBezTo>
                    <a:cubicBezTo>
                      <a:pt x="1136" y="231"/>
                      <a:pt x="1136" y="231"/>
                      <a:pt x="1136" y="231"/>
                    </a:cubicBezTo>
                    <a:cubicBezTo>
                      <a:pt x="1136" y="191"/>
                      <a:pt x="1136" y="191"/>
                      <a:pt x="1136" y="191"/>
                    </a:cubicBezTo>
                    <a:cubicBezTo>
                      <a:pt x="1136" y="191"/>
                      <a:pt x="1137" y="169"/>
                      <a:pt x="1138" y="161"/>
                    </a:cubicBezTo>
                    <a:cubicBezTo>
                      <a:pt x="1142" y="115"/>
                      <a:pt x="1166" y="99"/>
                      <a:pt x="1207" y="92"/>
                    </a:cubicBezTo>
                    <a:cubicBezTo>
                      <a:pt x="1220" y="90"/>
                      <a:pt x="1240" y="88"/>
                      <a:pt x="1251" y="86"/>
                    </a:cubicBezTo>
                    <a:cubicBezTo>
                      <a:pt x="1267" y="84"/>
                      <a:pt x="1277" y="74"/>
                      <a:pt x="1277" y="60"/>
                    </a:cubicBezTo>
                    <a:cubicBezTo>
                      <a:pt x="1277" y="13"/>
                      <a:pt x="1277" y="13"/>
                      <a:pt x="1277" y="13"/>
                    </a:cubicBezTo>
                    <a:cubicBezTo>
                      <a:pt x="1277" y="12"/>
                      <a:pt x="1277" y="9"/>
                      <a:pt x="1277" y="9"/>
                    </a:cubicBezTo>
                    <a:cubicBezTo>
                      <a:pt x="1277" y="4"/>
                      <a:pt x="1273" y="1"/>
                      <a:pt x="1268" y="0"/>
                    </a:cubicBezTo>
                    <a:cubicBezTo>
                      <a:pt x="1268" y="0"/>
                      <a:pt x="1265" y="0"/>
                      <a:pt x="1264" y="0"/>
                    </a:cubicBezTo>
                    <a:cubicBezTo>
                      <a:pt x="1264" y="0"/>
                      <a:pt x="723" y="0"/>
                      <a:pt x="722" y="0"/>
                    </a:cubicBezTo>
                    <a:cubicBezTo>
                      <a:pt x="720" y="0"/>
                      <a:pt x="718" y="0"/>
                      <a:pt x="718" y="0"/>
                    </a:cubicBezTo>
                    <a:cubicBezTo>
                      <a:pt x="713" y="1"/>
                      <a:pt x="709" y="4"/>
                      <a:pt x="709" y="9"/>
                    </a:cubicBezTo>
                    <a:cubicBezTo>
                      <a:pt x="709" y="9"/>
                      <a:pt x="709" y="12"/>
                      <a:pt x="709" y="13"/>
                    </a:cubicBezTo>
                    <a:cubicBezTo>
                      <a:pt x="709" y="14"/>
                      <a:pt x="709" y="60"/>
                      <a:pt x="709" y="60"/>
                    </a:cubicBezTo>
                    <a:cubicBezTo>
                      <a:pt x="709" y="74"/>
                      <a:pt x="719" y="84"/>
                      <a:pt x="734" y="86"/>
                    </a:cubicBezTo>
                    <a:cubicBezTo>
                      <a:pt x="746" y="88"/>
                      <a:pt x="766" y="90"/>
                      <a:pt x="779" y="92"/>
                    </a:cubicBezTo>
                    <a:cubicBezTo>
                      <a:pt x="820" y="99"/>
                      <a:pt x="844" y="115"/>
                      <a:pt x="848" y="161"/>
                    </a:cubicBezTo>
                    <a:cubicBezTo>
                      <a:pt x="849" y="169"/>
                      <a:pt x="849" y="191"/>
                      <a:pt x="849" y="191"/>
                    </a:cubicBezTo>
                    <a:cubicBezTo>
                      <a:pt x="850" y="231"/>
                      <a:pt x="850" y="231"/>
                      <a:pt x="850" y="231"/>
                    </a:cubicBezTo>
                    <a:cubicBezTo>
                      <a:pt x="850" y="426"/>
                      <a:pt x="850" y="426"/>
                      <a:pt x="850" y="426"/>
                    </a:cubicBezTo>
                    <a:cubicBezTo>
                      <a:pt x="427" y="426"/>
                      <a:pt x="427" y="426"/>
                      <a:pt x="427" y="426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8" y="191"/>
                      <a:pt x="428" y="191"/>
                      <a:pt x="428" y="191"/>
                    </a:cubicBezTo>
                    <a:cubicBezTo>
                      <a:pt x="428" y="191"/>
                      <a:pt x="428" y="169"/>
                      <a:pt x="429" y="161"/>
                    </a:cubicBezTo>
                    <a:cubicBezTo>
                      <a:pt x="433" y="115"/>
                      <a:pt x="457" y="99"/>
                      <a:pt x="498" y="92"/>
                    </a:cubicBezTo>
                    <a:cubicBezTo>
                      <a:pt x="511" y="90"/>
                      <a:pt x="531" y="88"/>
                      <a:pt x="543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8" y="9"/>
                      <a:pt x="568" y="9"/>
                    </a:cubicBezTo>
                    <a:cubicBezTo>
                      <a:pt x="568" y="4"/>
                      <a:pt x="564" y="1"/>
                      <a:pt x="559" y="0"/>
                    </a:cubicBezTo>
                    <a:cubicBezTo>
                      <a:pt x="559" y="0"/>
                      <a:pt x="557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2" y="0"/>
                      <a:pt x="9" y="0"/>
                      <a:pt x="9" y="0"/>
                    </a:cubicBezTo>
                    <a:cubicBezTo>
                      <a:pt x="4" y="1"/>
                      <a:pt x="1" y="4"/>
                      <a:pt x="1" y="9"/>
                    </a:cubicBezTo>
                    <a:cubicBezTo>
                      <a:pt x="1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6" y="86"/>
                    </a:cubicBezTo>
                    <a:cubicBezTo>
                      <a:pt x="38" y="88"/>
                      <a:pt x="57" y="90"/>
                      <a:pt x="70" y="92"/>
                    </a:cubicBezTo>
                    <a:cubicBezTo>
                      <a:pt x="112" y="99"/>
                      <a:pt x="135" y="115"/>
                      <a:pt x="139" y="161"/>
                    </a:cubicBezTo>
                    <a:cubicBezTo>
                      <a:pt x="140" y="169"/>
                      <a:pt x="141" y="191"/>
                      <a:pt x="141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1" y="835"/>
                      <a:pt x="141" y="835"/>
                      <a:pt x="141" y="835"/>
                    </a:cubicBezTo>
                    <a:cubicBezTo>
                      <a:pt x="141" y="835"/>
                      <a:pt x="140" y="857"/>
                      <a:pt x="139" y="865"/>
                    </a:cubicBezTo>
                    <a:cubicBezTo>
                      <a:pt x="135" y="911"/>
                      <a:pt x="112" y="927"/>
                      <a:pt x="70" y="934"/>
                    </a:cubicBezTo>
                    <a:cubicBezTo>
                      <a:pt x="57" y="936"/>
                      <a:pt x="38" y="938"/>
                      <a:pt x="26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ubicBezTo>
                      <a:pt x="0" y="1014"/>
                      <a:pt x="1" y="1017"/>
                      <a:pt x="1" y="1017"/>
                    </a:cubicBezTo>
                    <a:cubicBezTo>
                      <a:pt x="1" y="1022"/>
                      <a:pt x="4" y="1025"/>
                      <a:pt x="9" y="1025"/>
                    </a:cubicBezTo>
                    <a:cubicBezTo>
                      <a:pt x="9" y="1025"/>
                      <a:pt x="12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7" y="1026"/>
                      <a:pt x="559" y="1025"/>
                      <a:pt x="559" y="1025"/>
                    </a:cubicBezTo>
                    <a:cubicBezTo>
                      <a:pt x="564" y="1025"/>
                      <a:pt x="568" y="1022"/>
                      <a:pt x="568" y="1017"/>
                    </a:cubicBezTo>
                    <a:cubicBezTo>
                      <a:pt x="568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3" y="940"/>
                    </a:cubicBezTo>
                    <a:cubicBezTo>
                      <a:pt x="531" y="938"/>
                      <a:pt x="511" y="936"/>
                      <a:pt x="498" y="934"/>
                    </a:cubicBezTo>
                    <a:cubicBezTo>
                      <a:pt x="457" y="927"/>
                      <a:pt x="433" y="911"/>
                      <a:pt x="429" y="865"/>
                    </a:cubicBezTo>
                    <a:cubicBezTo>
                      <a:pt x="428" y="857"/>
                      <a:pt x="428" y="835"/>
                      <a:pt x="428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579"/>
                      <a:pt x="427" y="579"/>
                      <a:pt x="427" y="579"/>
                    </a:cubicBezTo>
                    <a:cubicBezTo>
                      <a:pt x="850" y="579"/>
                      <a:pt x="850" y="579"/>
                      <a:pt x="850" y="579"/>
                    </a:cubicBezTo>
                    <a:cubicBezTo>
                      <a:pt x="850" y="795"/>
                      <a:pt x="850" y="795"/>
                      <a:pt x="850" y="795"/>
                    </a:cubicBezTo>
                    <a:cubicBezTo>
                      <a:pt x="849" y="835"/>
                      <a:pt x="849" y="835"/>
                      <a:pt x="849" y="835"/>
                    </a:cubicBezTo>
                    <a:cubicBezTo>
                      <a:pt x="849" y="835"/>
                      <a:pt x="849" y="857"/>
                      <a:pt x="848" y="865"/>
                    </a:cubicBezTo>
                    <a:cubicBezTo>
                      <a:pt x="844" y="911"/>
                      <a:pt x="820" y="927"/>
                      <a:pt x="779" y="934"/>
                    </a:cubicBezTo>
                    <a:cubicBezTo>
                      <a:pt x="766" y="936"/>
                      <a:pt x="746" y="938"/>
                      <a:pt x="734" y="940"/>
                    </a:cubicBezTo>
                    <a:cubicBezTo>
                      <a:pt x="719" y="941"/>
                      <a:pt x="709" y="952"/>
                      <a:pt x="709" y="966"/>
                    </a:cubicBezTo>
                    <a:cubicBezTo>
                      <a:pt x="709" y="966"/>
                      <a:pt x="709" y="1012"/>
                      <a:pt x="709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316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33"/>
              <p:cNvSpPr>
                <a:spLocks/>
              </p:cNvSpPr>
              <p:nvPr userDrawn="1"/>
            </p:nvSpPr>
            <p:spPr bwMode="auto">
              <a:xfrm>
                <a:off x="8238510" y="6462480"/>
                <a:ext cx="139532" cy="252000"/>
              </a:xfrm>
              <a:custGeom>
                <a:avLst/>
                <a:gdLst/>
                <a:ahLst/>
                <a:cxnLst>
                  <a:cxn ang="0">
                    <a:pos x="0" y="1013"/>
                  </a:cxn>
                  <a:cxn ang="0">
                    <a:pos x="0" y="1017"/>
                  </a:cxn>
                  <a:cxn ang="0">
                    <a:pos x="8" y="1025"/>
                  </a:cxn>
                  <a:cxn ang="0">
                    <a:pos x="13" y="1026"/>
                  </a:cxn>
                  <a:cxn ang="0">
                    <a:pos x="555" y="1026"/>
                  </a:cxn>
                  <a:cxn ang="0">
                    <a:pos x="559" y="1025"/>
                  </a:cxn>
                  <a:cxn ang="0">
                    <a:pos x="567" y="1017"/>
                  </a:cxn>
                  <a:cxn ang="0">
                    <a:pos x="568" y="1013"/>
                  </a:cxn>
                  <a:cxn ang="0">
                    <a:pos x="568" y="966"/>
                  </a:cxn>
                  <a:cxn ang="0">
                    <a:pos x="542" y="940"/>
                  </a:cxn>
                  <a:cxn ang="0">
                    <a:pos x="498" y="934"/>
                  </a:cxn>
                  <a:cxn ang="0">
                    <a:pos x="429" y="865"/>
                  </a:cxn>
                  <a:cxn ang="0">
                    <a:pos x="427" y="835"/>
                  </a:cxn>
                  <a:cxn ang="0">
                    <a:pos x="427" y="795"/>
                  </a:cxn>
                  <a:cxn ang="0">
                    <a:pos x="427" y="231"/>
                  </a:cxn>
                  <a:cxn ang="0">
                    <a:pos x="427" y="191"/>
                  </a:cxn>
                  <a:cxn ang="0">
                    <a:pos x="429" y="161"/>
                  </a:cxn>
                  <a:cxn ang="0">
                    <a:pos x="498" y="92"/>
                  </a:cxn>
                  <a:cxn ang="0">
                    <a:pos x="542" y="86"/>
                  </a:cxn>
                  <a:cxn ang="0">
                    <a:pos x="568" y="60"/>
                  </a:cxn>
                  <a:cxn ang="0">
                    <a:pos x="568" y="13"/>
                  </a:cxn>
                  <a:cxn ang="0">
                    <a:pos x="567" y="9"/>
                  </a:cxn>
                  <a:cxn ang="0">
                    <a:pos x="559" y="0"/>
                  </a:cxn>
                  <a:cxn ang="0">
                    <a:pos x="555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60"/>
                  </a:cxn>
                  <a:cxn ang="0">
                    <a:pos x="25" y="86"/>
                  </a:cxn>
                  <a:cxn ang="0">
                    <a:pos x="69" y="92"/>
                  </a:cxn>
                  <a:cxn ang="0">
                    <a:pos x="139" y="161"/>
                  </a:cxn>
                  <a:cxn ang="0">
                    <a:pos x="140" y="191"/>
                  </a:cxn>
                  <a:cxn ang="0">
                    <a:pos x="141" y="231"/>
                  </a:cxn>
                  <a:cxn ang="0">
                    <a:pos x="141" y="795"/>
                  </a:cxn>
                  <a:cxn ang="0">
                    <a:pos x="140" y="835"/>
                  </a:cxn>
                  <a:cxn ang="0">
                    <a:pos x="139" y="865"/>
                  </a:cxn>
                  <a:cxn ang="0">
                    <a:pos x="69" y="934"/>
                  </a:cxn>
                  <a:cxn ang="0">
                    <a:pos x="25" y="940"/>
                  </a:cxn>
                  <a:cxn ang="0">
                    <a:pos x="0" y="966"/>
                  </a:cxn>
                  <a:cxn ang="0">
                    <a:pos x="0" y="1013"/>
                  </a:cxn>
                </a:cxnLst>
                <a:rect l="0" t="0" r="r" b="b"/>
                <a:pathLst>
                  <a:path w="568" h="1026">
                    <a:moveTo>
                      <a:pt x="0" y="1013"/>
                    </a:moveTo>
                    <a:cubicBezTo>
                      <a:pt x="0" y="1014"/>
                      <a:pt x="0" y="1017"/>
                      <a:pt x="0" y="1017"/>
                    </a:cubicBezTo>
                    <a:cubicBezTo>
                      <a:pt x="0" y="1022"/>
                      <a:pt x="4" y="1025"/>
                      <a:pt x="8" y="1025"/>
                    </a:cubicBezTo>
                    <a:cubicBezTo>
                      <a:pt x="8" y="1025"/>
                      <a:pt x="11" y="1026"/>
                      <a:pt x="13" y="1026"/>
                    </a:cubicBezTo>
                    <a:cubicBezTo>
                      <a:pt x="14" y="1026"/>
                      <a:pt x="555" y="1026"/>
                      <a:pt x="555" y="1026"/>
                    </a:cubicBezTo>
                    <a:cubicBezTo>
                      <a:pt x="556" y="1026"/>
                      <a:pt x="559" y="1025"/>
                      <a:pt x="559" y="1025"/>
                    </a:cubicBezTo>
                    <a:cubicBezTo>
                      <a:pt x="564" y="1025"/>
                      <a:pt x="567" y="1022"/>
                      <a:pt x="567" y="1017"/>
                    </a:cubicBezTo>
                    <a:cubicBezTo>
                      <a:pt x="567" y="1017"/>
                      <a:pt x="568" y="1014"/>
                      <a:pt x="568" y="1013"/>
                    </a:cubicBezTo>
                    <a:cubicBezTo>
                      <a:pt x="568" y="966"/>
                      <a:pt x="568" y="966"/>
                      <a:pt x="568" y="966"/>
                    </a:cubicBezTo>
                    <a:cubicBezTo>
                      <a:pt x="568" y="952"/>
                      <a:pt x="558" y="941"/>
                      <a:pt x="542" y="940"/>
                    </a:cubicBezTo>
                    <a:cubicBezTo>
                      <a:pt x="530" y="938"/>
                      <a:pt x="511" y="936"/>
                      <a:pt x="498" y="934"/>
                    </a:cubicBezTo>
                    <a:cubicBezTo>
                      <a:pt x="456" y="927"/>
                      <a:pt x="433" y="911"/>
                      <a:pt x="429" y="865"/>
                    </a:cubicBezTo>
                    <a:cubicBezTo>
                      <a:pt x="428" y="857"/>
                      <a:pt x="427" y="835"/>
                      <a:pt x="427" y="835"/>
                    </a:cubicBezTo>
                    <a:cubicBezTo>
                      <a:pt x="427" y="795"/>
                      <a:pt x="427" y="795"/>
                      <a:pt x="427" y="795"/>
                    </a:cubicBezTo>
                    <a:cubicBezTo>
                      <a:pt x="427" y="231"/>
                      <a:pt x="427" y="231"/>
                      <a:pt x="427" y="231"/>
                    </a:cubicBezTo>
                    <a:cubicBezTo>
                      <a:pt x="427" y="191"/>
                      <a:pt x="427" y="191"/>
                      <a:pt x="427" y="191"/>
                    </a:cubicBezTo>
                    <a:cubicBezTo>
                      <a:pt x="427" y="191"/>
                      <a:pt x="428" y="169"/>
                      <a:pt x="429" y="161"/>
                    </a:cubicBezTo>
                    <a:cubicBezTo>
                      <a:pt x="433" y="115"/>
                      <a:pt x="456" y="99"/>
                      <a:pt x="498" y="92"/>
                    </a:cubicBezTo>
                    <a:cubicBezTo>
                      <a:pt x="511" y="90"/>
                      <a:pt x="530" y="88"/>
                      <a:pt x="542" y="86"/>
                    </a:cubicBezTo>
                    <a:cubicBezTo>
                      <a:pt x="558" y="84"/>
                      <a:pt x="568" y="74"/>
                      <a:pt x="568" y="60"/>
                    </a:cubicBezTo>
                    <a:cubicBezTo>
                      <a:pt x="568" y="13"/>
                      <a:pt x="568" y="13"/>
                      <a:pt x="568" y="13"/>
                    </a:cubicBezTo>
                    <a:cubicBezTo>
                      <a:pt x="568" y="12"/>
                      <a:pt x="567" y="9"/>
                      <a:pt x="567" y="9"/>
                    </a:cubicBezTo>
                    <a:cubicBezTo>
                      <a:pt x="567" y="4"/>
                      <a:pt x="564" y="1"/>
                      <a:pt x="559" y="0"/>
                    </a:cubicBezTo>
                    <a:cubicBezTo>
                      <a:pt x="559" y="0"/>
                      <a:pt x="556" y="0"/>
                      <a:pt x="555" y="0"/>
                    </a:cubicBezTo>
                    <a:cubicBezTo>
                      <a:pt x="555" y="0"/>
                      <a:pt x="14" y="0"/>
                      <a:pt x="13" y="0"/>
                    </a:cubicBezTo>
                    <a:cubicBezTo>
                      <a:pt x="11" y="0"/>
                      <a:pt x="8" y="0"/>
                      <a:pt x="8" y="0"/>
                    </a:cubicBezTo>
                    <a:cubicBezTo>
                      <a:pt x="4" y="1"/>
                      <a:pt x="0" y="4"/>
                      <a:pt x="0" y="9"/>
                    </a:cubicBezTo>
                    <a:cubicBezTo>
                      <a:pt x="0" y="9"/>
                      <a:pt x="0" y="12"/>
                      <a:pt x="0" y="13"/>
                    </a:cubicBezTo>
                    <a:cubicBezTo>
                      <a:pt x="0" y="14"/>
                      <a:pt x="0" y="60"/>
                      <a:pt x="0" y="60"/>
                    </a:cubicBezTo>
                    <a:cubicBezTo>
                      <a:pt x="0" y="74"/>
                      <a:pt x="10" y="84"/>
                      <a:pt x="25" y="86"/>
                    </a:cubicBezTo>
                    <a:cubicBezTo>
                      <a:pt x="37" y="88"/>
                      <a:pt x="57" y="90"/>
                      <a:pt x="69" y="92"/>
                    </a:cubicBezTo>
                    <a:cubicBezTo>
                      <a:pt x="111" y="99"/>
                      <a:pt x="134" y="115"/>
                      <a:pt x="139" y="161"/>
                    </a:cubicBezTo>
                    <a:cubicBezTo>
                      <a:pt x="140" y="169"/>
                      <a:pt x="140" y="191"/>
                      <a:pt x="140" y="191"/>
                    </a:cubicBezTo>
                    <a:cubicBezTo>
                      <a:pt x="141" y="231"/>
                      <a:pt x="141" y="231"/>
                      <a:pt x="141" y="231"/>
                    </a:cubicBezTo>
                    <a:cubicBezTo>
                      <a:pt x="141" y="795"/>
                      <a:pt x="141" y="795"/>
                      <a:pt x="141" y="795"/>
                    </a:cubicBezTo>
                    <a:cubicBezTo>
                      <a:pt x="140" y="835"/>
                      <a:pt x="140" y="835"/>
                      <a:pt x="140" y="835"/>
                    </a:cubicBezTo>
                    <a:cubicBezTo>
                      <a:pt x="140" y="835"/>
                      <a:pt x="140" y="857"/>
                      <a:pt x="139" y="865"/>
                    </a:cubicBezTo>
                    <a:cubicBezTo>
                      <a:pt x="134" y="911"/>
                      <a:pt x="111" y="927"/>
                      <a:pt x="69" y="934"/>
                    </a:cubicBezTo>
                    <a:cubicBezTo>
                      <a:pt x="57" y="936"/>
                      <a:pt x="37" y="938"/>
                      <a:pt x="25" y="940"/>
                    </a:cubicBezTo>
                    <a:cubicBezTo>
                      <a:pt x="10" y="941"/>
                      <a:pt x="0" y="952"/>
                      <a:pt x="0" y="966"/>
                    </a:cubicBezTo>
                    <a:cubicBezTo>
                      <a:pt x="0" y="966"/>
                      <a:pt x="0" y="1012"/>
                      <a:pt x="0" y="1013"/>
                    </a:cubicBezTo>
                    <a:close/>
                  </a:path>
                </a:pathLst>
              </a:custGeom>
              <a:solidFill>
                <a:srgbClr val="004EA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845316">
                  <a:defRPr/>
                </a:pPr>
                <a:endParaRPr kumimoji="0" lang="ja-JP" altLang="en-US" sz="17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70" name="タイトル プレースホルダ 1"/>
          <p:cNvSpPr>
            <a:spLocks noGrp="1"/>
          </p:cNvSpPr>
          <p:nvPr>
            <p:ph type="title"/>
          </p:nvPr>
        </p:nvSpPr>
        <p:spPr>
          <a:xfrm>
            <a:off x="448958" y="310418"/>
            <a:ext cx="7457857" cy="3145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94532183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l" defTabSz="912859" rtl="0" eaLnBrk="1" fontAlgn="ctr" latinLnBrk="0" hangingPunct="1">
        <a:spcBef>
          <a:spcPct val="0"/>
        </a:spcBef>
        <a:buNone/>
        <a:defRPr kumimoji="1" sz="2000" b="1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</p:titleStyle>
    <p:bodyStyle>
      <a:lvl1pPr marL="0" indent="0" algn="l" defTabSz="91282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Tx/>
        <a:buNone/>
        <a:defRPr kumimoji="1" lang="ja-JP" altLang="en-US" sz="1700" b="1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1pPr>
      <a:lvl2pPr marL="246551" indent="-246551" algn="l" defTabSz="91282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Font typeface="+mj-lt"/>
        <a:buAutoNum type="arabicPeriod"/>
        <a:defRPr kumimoji="1" lang="ja-JP" altLang="en-US" sz="15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2pPr>
      <a:lvl3pPr marL="246551" marR="0" indent="0" algn="l" defTabSz="91282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rgbClr val="5F8AC3"/>
        </a:buClr>
        <a:buSzTx/>
        <a:buFontTx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3pPr>
      <a:lvl4pPr marL="581156" indent="-336131" algn="l" defTabSz="91282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>
          <a:schemeClr val="tx1"/>
        </a:buClr>
        <a:buFont typeface="+mj-lt"/>
        <a:buNone/>
        <a:tabLst/>
        <a:defRPr kumimoji="1" lang="ja-JP" altLang="en-US" sz="1300" b="0" kern="1200" smtClean="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4pPr>
      <a:lvl5pPr marL="582404" marR="0" indent="0" algn="l" defTabSz="912824" rtl="0" eaLnBrk="1" fontAlgn="ctr" latinLnBrk="0" hangingPunct="1">
        <a:lnSpc>
          <a:spcPct val="120000"/>
        </a:lnSpc>
        <a:spcBef>
          <a:spcPts val="278"/>
        </a:spcBef>
        <a:spcAft>
          <a:spcPct val="0"/>
        </a:spcAft>
        <a:buClrTx/>
        <a:buSzTx/>
        <a:buFontTx/>
        <a:buNone/>
        <a:tabLst/>
        <a:defRPr kumimoji="1" lang="ja-JP" altLang="en-US" sz="1100" b="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5pPr>
      <a:lvl6pPr marL="744056" marR="0" indent="-162900" algn="l" defTabSz="91285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prstClr val="black"/>
        </a:buClr>
        <a:buSzPct val="100000"/>
        <a:buFont typeface="+mj-lt"/>
        <a:buAutoNum type="alphaLcPeriod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6pPr>
      <a:lvl7pPr marL="748457" marR="0" indent="0" algn="l" defTabSz="664806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Tx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7pPr>
      <a:lvl8pPr marL="993542" marR="0" indent="-248018" algn="l" defTabSz="91285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80000"/>
        <a:buFont typeface="Wingdings" pitchFamily="2" charset="2"/>
        <a:buNone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8pPr>
      <a:lvl9pPr marL="1156441" marR="0" indent="-162900" algn="l" defTabSz="912859" rtl="0" eaLnBrk="1" fontAlgn="ctr" latinLnBrk="0" hangingPunct="1">
        <a:lnSpc>
          <a:spcPct val="120000"/>
        </a:lnSpc>
        <a:spcBef>
          <a:spcPts val="278"/>
        </a:spcBef>
        <a:spcAft>
          <a:spcPts val="0"/>
        </a:spcAft>
        <a:buClr>
          <a:srgbClr val="A2A2A2"/>
        </a:buClr>
        <a:buSzPct val="70000"/>
        <a:buFont typeface="Wingdings" pitchFamily="2" charset="2"/>
        <a:buChar char="l"/>
        <a:tabLst/>
        <a:defRPr kumimoji="1" sz="1100" kern="1200">
          <a:solidFill>
            <a:schemeClr val="tx1"/>
          </a:solidFill>
          <a:latin typeface="Arial" pitchFamily="34" charset="0"/>
          <a:ea typeface="ＭＳ Ｐゴシック" pitchFamily="50" charset="-128"/>
          <a:cs typeface="Arial" pitchFamily="34" charset="0"/>
        </a:defRPr>
      </a:lvl9pPr>
    </p:bodyStyle>
    <p:otherStyle>
      <a:defPPr>
        <a:defRPr lang="ja-JP"/>
      </a:defPPr>
      <a:lvl1pPr marL="0" algn="l" defTabSz="9128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9" algn="l" defTabSz="9128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59" algn="l" defTabSz="9128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86" algn="l" defTabSz="9128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15" algn="l" defTabSz="9128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43" algn="l" defTabSz="9128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71" algn="l" defTabSz="9128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00" algn="l" defTabSz="9128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32" algn="l" defTabSz="91285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 idx="4294967295"/>
          </p:nvPr>
        </p:nvSpPr>
        <p:spPr>
          <a:xfrm>
            <a:off x="683568" y="327439"/>
            <a:ext cx="7200900" cy="647700"/>
          </a:xfrm>
        </p:spPr>
        <p:txBody>
          <a:bodyPr>
            <a:normAutofit fontScale="90000"/>
          </a:bodyPr>
          <a:lstStyle/>
          <a:p>
            <a:br>
              <a:rPr lang="en-US" altLang="ja-JP" sz="2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3600" b="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インフラの維持・補修市場の攻略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39552" y="5733256"/>
            <a:ext cx="181620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2749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rial" pitchFamily="34" charset="0"/>
              </a:rPr>
              <a:t>202</a:t>
            </a:r>
            <a:r>
              <a:rPr lang="ja-JP" altLang="en-US" sz="1600" dirty="0">
                <a:solidFill>
                  <a:srgbClr val="00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Arial" pitchFamily="34" charset="0"/>
              </a:rPr>
              <a:t>１年１２月１４日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24863" y="3645024"/>
            <a:ext cx="3120446" cy="1083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2749" fontAlgn="ctr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植野インフラマネジメントオフィス</a:t>
            </a: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2749" fontAlgn="ctr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（富山市政策参与）</a:t>
            </a: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2749" fontAlgn="ctr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</a:t>
            </a:r>
            <a:r>
              <a:rPr lang="ja-JP" altLang="en-US" sz="2400" dirty="0">
                <a:solidFill>
                  <a:prstClr val="black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anose="020B0604030504040204" pitchFamily="50" charset="-128"/>
              </a:rPr>
              <a:t>植野芳彦</a:t>
            </a:r>
            <a:endParaRPr lang="en-US" altLang="ja-JP" sz="2400" dirty="0">
              <a:solidFill>
                <a:prstClr val="black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E71E7CE-798A-4671-8860-F1E26D23DE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1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FEF783-A902-4748-A92F-02148D1D8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997" y="1467874"/>
            <a:ext cx="5235140" cy="392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28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4294967295"/>
          </p:nvPr>
        </p:nvSpPr>
        <p:spPr>
          <a:xfrm>
            <a:off x="0" y="-28575"/>
            <a:ext cx="3086100" cy="365125"/>
          </a:xfrm>
        </p:spPr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7544" y="1196752"/>
            <a:ext cx="7999091" cy="5170525"/>
          </a:xfrm>
          <a:prstGeom prst="rect">
            <a:avLst/>
          </a:prstGeom>
          <a:noFill/>
        </p:spPr>
        <p:txBody>
          <a:bodyPr wrap="square" lIns="91319" tIns="45660" rIns="91319" bIns="45660" rtlCol="0"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24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国内</a:t>
            </a:r>
            <a:r>
              <a:rPr lang="ja-JP" altLang="en-US" sz="24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状況を見える</a:t>
            </a:r>
            <a:r>
              <a:rPr lang="ja-JP" altLang="en-US" sz="2400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化</a:t>
            </a:r>
            <a:endParaRPr lang="en-US" altLang="ja-JP" sz="2400" u="sng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道路メンテナンス年報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2019/8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、道路統計年報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2019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の資料から作成</a:t>
            </a:r>
            <a:endParaRPr lang="en-US" altLang="ja-JP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endParaRPr lang="en-US" altLang="ja-JP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　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Ⅲ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･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判定橋梁数－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Ⅲ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･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修繕着手率</a:t>
            </a: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</a:t>
            </a:r>
            <a:r>
              <a:rPr lang="ja-JP" altLang="en-US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⇒損傷多く、進んでいない。</a:t>
            </a:r>
            <a:endParaRPr lang="en-US" altLang="ja-JP" sz="2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endParaRPr lang="en-US" altLang="ja-JP" sz="2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　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Ⅲ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･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判定橋梁数－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Ⅲ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･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修繕着手率</a:t>
            </a: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</a:t>
            </a:r>
            <a:r>
              <a:rPr lang="ja-JP" altLang="en-US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⇒損傷少なく、進んでいる。</a:t>
            </a:r>
            <a:endParaRPr lang="en-US" altLang="ja-JP" sz="2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③　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Ⅱ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判定／全管理橋数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(%)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－</a:t>
            </a:r>
            <a:r>
              <a:rPr lang="zh-TW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橋梁事業費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／</a:t>
            </a:r>
            <a:r>
              <a:rPr lang="zh-TW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道路事業費</a:t>
            </a:r>
            <a:endParaRPr lang="en-US" altLang="zh-TW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</a:t>
            </a:r>
            <a:r>
              <a:rPr lang="ja-JP" altLang="en-US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⇒</a:t>
            </a:r>
            <a:r>
              <a:rPr lang="en-US" altLang="ja-JP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Ⅱ</a:t>
            </a:r>
            <a:r>
              <a:rPr lang="ja-JP" altLang="en-US" sz="2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判定多く、予算が少ない。</a:t>
            </a:r>
            <a:endParaRPr lang="en-US" altLang="ja-JP" sz="2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endParaRPr lang="en-US" altLang="ja-JP" sz="2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endParaRPr lang="en-US" altLang="ja-JP" sz="2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</a:t>
            </a:r>
            <a:endParaRPr lang="ja-JP" altLang="en-US" sz="24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1401316" y="437133"/>
            <a:ext cx="6699076" cy="471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969">
              <a:lnSpc>
                <a:spcPct val="100000"/>
              </a:lnSpc>
              <a:spcBef>
                <a:spcPts val="0"/>
              </a:spcBef>
            </a:pP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都道府県別状況　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868144" y="5157192"/>
            <a:ext cx="25202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/>
              <a:t>※</a:t>
            </a:r>
            <a:r>
              <a:rPr lang="ja-JP" altLang="en-US" sz="1100" dirty="0"/>
              <a:t>橋梁事業費／道路事業費は後述</a:t>
            </a:r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3060966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40968"/>
            <a:ext cx="3024336" cy="3305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32856"/>
            <a:ext cx="2824086" cy="3460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000375" cy="336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9" name="タイトル 3"/>
          <p:cNvSpPr txBox="1">
            <a:spLocks/>
          </p:cNvSpPr>
          <p:nvPr/>
        </p:nvSpPr>
        <p:spPr>
          <a:xfrm>
            <a:off x="1403648" y="437133"/>
            <a:ext cx="6699076" cy="471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969">
              <a:lnSpc>
                <a:spcPct val="100000"/>
              </a:lnSpc>
              <a:spcBef>
                <a:spcPts val="0"/>
              </a:spcBef>
            </a:pP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都道府県別状況　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（数値：道路メンテナンス年報、道路統計年報をもとに作成）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4756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9" name="タイトル 3"/>
          <p:cNvSpPr txBox="1">
            <a:spLocks/>
          </p:cNvSpPr>
          <p:nvPr/>
        </p:nvSpPr>
        <p:spPr>
          <a:xfrm>
            <a:off x="1403648" y="437133"/>
            <a:ext cx="6699076" cy="471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969">
              <a:lnSpc>
                <a:spcPct val="100000"/>
              </a:lnSpc>
              <a:spcBef>
                <a:spcPts val="0"/>
              </a:spcBef>
            </a:pP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都道府県別状況　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（数値：道路メンテナンス年報、道路統計年報をもとに作成）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053782"/>
              </p:ext>
            </p:extLst>
          </p:nvPr>
        </p:nvGraphicFramePr>
        <p:xfrm>
          <a:off x="5865692" y="908720"/>
          <a:ext cx="2738756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ワークシート" r:id="rId3" imgW="3000367" imgH="6153030" progId="Excel.Sheet.12">
                  <p:embed/>
                </p:oleObj>
              </mc:Choice>
              <mc:Fallback>
                <p:oleObj name="ワークシート" r:id="rId3" imgW="3000367" imgH="6153030" progId="Excel.Sheet.12">
                  <p:embed/>
                  <p:pic>
                    <p:nvPicPr>
                      <p:cNvPr id="4" name="オブジェクト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65692" y="908720"/>
                        <a:ext cx="2738756" cy="5616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467544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　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Ⅲ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･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判定橋梁数－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Ⅲ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･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修繕着手率</a:t>
            </a:r>
            <a:endParaRPr lang="en-US" altLang="ja-JP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</a:t>
            </a:r>
            <a:r>
              <a:rPr lang="ja-JP" altLang="en-US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⇒損傷多く、進んでいない。</a:t>
            </a:r>
            <a:endParaRPr lang="en-US" altLang="ja-JP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005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9" name="タイトル 3"/>
          <p:cNvSpPr txBox="1">
            <a:spLocks/>
          </p:cNvSpPr>
          <p:nvPr/>
        </p:nvSpPr>
        <p:spPr>
          <a:xfrm>
            <a:off x="1403648" y="437133"/>
            <a:ext cx="6699076" cy="471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969">
              <a:lnSpc>
                <a:spcPct val="100000"/>
              </a:lnSpc>
              <a:spcBef>
                <a:spcPts val="0"/>
              </a:spcBef>
            </a:pP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都道府県別状況　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（数値：道路メンテナンス年報、道路統計年報をもとに作成）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67544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　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Ⅲ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･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判定橋梁数－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Ⅲ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･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修繕着手率</a:t>
            </a:r>
            <a:endParaRPr lang="en-US" altLang="ja-JP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</a:t>
            </a:r>
            <a:r>
              <a:rPr lang="ja-JP" altLang="en-US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⇒損傷少なく、進んでいる。</a:t>
            </a:r>
            <a:endParaRPr lang="en-US" altLang="ja-JP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708898"/>
              </p:ext>
            </p:extLst>
          </p:nvPr>
        </p:nvGraphicFramePr>
        <p:xfrm>
          <a:off x="5604073" y="1196752"/>
          <a:ext cx="3000375" cy="367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ワークシート" r:id="rId3" imgW="3000367" imgH="3676590" progId="Excel.Sheet.12">
                  <p:embed/>
                </p:oleObj>
              </mc:Choice>
              <mc:Fallback>
                <p:oleObj name="ワークシート" r:id="rId3" imgW="3000367" imgH="3676590" progId="Excel.Sheet.12">
                  <p:embed/>
                  <p:pic>
                    <p:nvPicPr>
                      <p:cNvPr id="2" name="オブジェクト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04073" y="1196752"/>
                        <a:ext cx="3000375" cy="367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3098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2008495"/>
              </p:ext>
            </p:extLst>
          </p:nvPr>
        </p:nvGraphicFramePr>
        <p:xfrm>
          <a:off x="767754" y="1076465"/>
          <a:ext cx="7599871" cy="5206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77365" y="1012526"/>
            <a:ext cx="951421" cy="607446"/>
          </a:xfrm>
          <a:prstGeom prst="rect">
            <a:avLst/>
          </a:prstGeom>
          <a:noFill/>
        </p:spPr>
        <p:txBody>
          <a:bodyPr wrap="square" lIns="91319" tIns="45660" rIns="91319" bIns="45660" rtlCol="0"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判定区分</a:t>
            </a:r>
            <a:endParaRPr lang="en-US" altLang="ja-JP" sz="11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Ⅲ</a:t>
            </a:r>
            <a:r>
              <a:rPr lang="ja-JP" altLang="en-US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</a:t>
            </a:r>
            <a:r>
              <a:rPr lang="en-US" altLang="ja-JP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Ⅳ</a:t>
            </a:r>
            <a:r>
              <a:rPr lang="ja-JP" altLang="en-US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計（橋数）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20643" y="6130506"/>
            <a:ext cx="1261432" cy="264251"/>
          </a:xfrm>
          <a:prstGeom prst="rect">
            <a:avLst/>
          </a:prstGeom>
          <a:noFill/>
        </p:spPr>
        <p:txBody>
          <a:bodyPr wrap="square" lIns="91319" tIns="45660" rIns="91319" bIns="45660" rtlCol="0"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修繕着手率</a:t>
            </a:r>
            <a:r>
              <a:rPr lang="en-US" altLang="ja-JP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</a:t>
            </a:r>
            <a:r>
              <a:rPr lang="ja-JP" altLang="en-US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％</a:t>
            </a:r>
            <a:r>
              <a:rPr lang="en-US" altLang="ja-JP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endParaRPr lang="ja-JP" altLang="en-US" sz="11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5260769" y="3995057"/>
            <a:ext cx="3337955" cy="1926772"/>
            <a:chOff x="5260769" y="3995057"/>
            <a:chExt cx="3337955" cy="1926772"/>
          </a:xfrm>
        </p:grpSpPr>
        <p:sp>
          <p:nvSpPr>
            <p:cNvPr id="11" name="正方形/長方形 10"/>
            <p:cNvSpPr/>
            <p:nvPr/>
          </p:nvSpPr>
          <p:spPr>
            <a:xfrm>
              <a:off x="5260769" y="4536374"/>
              <a:ext cx="2914402" cy="1385455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189" fontAlgn="ctr" hangingPunct="0"/>
              <a:endParaRPr lang="ja-JP" altLang="en-US" sz="1400">
                <a:solidFill>
                  <a:prstClr val="black"/>
                </a:solidFill>
              </a:endParaRPr>
            </a:p>
          </p:txBody>
        </p:sp>
        <p:sp>
          <p:nvSpPr>
            <p:cNvPr id="12" name="線吹き出し 1 (枠付き) 11"/>
            <p:cNvSpPr/>
            <p:nvPr/>
          </p:nvSpPr>
          <p:spPr>
            <a:xfrm>
              <a:off x="6051467" y="3995057"/>
              <a:ext cx="2547257" cy="326572"/>
            </a:xfrm>
            <a:prstGeom prst="borderCallout1">
              <a:avLst>
                <a:gd name="adj1" fmla="val 47639"/>
                <a:gd name="adj2" fmla="val -1495"/>
                <a:gd name="adj3" fmla="val 162500"/>
                <a:gd name="adj4" fmla="val -9584"/>
              </a:avLst>
            </a:prstGeom>
            <a:noFill/>
            <a:ln w="952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189" fontAlgn="ctr" hangingPunct="0"/>
              <a:r>
                <a:rPr lang="ja-JP" altLang="en-US" sz="1400" b="1" dirty="0">
                  <a:solidFill>
                    <a:prstClr val="black"/>
                  </a:solidFill>
                </a:rPr>
                <a:t>②損傷少なく、進んでいる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403659" y="1628806"/>
            <a:ext cx="3843401" cy="3528392"/>
            <a:chOff x="1403648" y="1628800"/>
            <a:chExt cx="3843401" cy="3528392"/>
          </a:xfrm>
        </p:grpSpPr>
        <p:sp>
          <p:nvSpPr>
            <p:cNvPr id="10" name="線吹き出し 1 (枠付き) 9"/>
            <p:cNvSpPr/>
            <p:nvPr/>
          </p:nvSpPr>
          <p:spPr>
            <a:xfrm>
              <a:off x="2699792" y="1628800"/>
              <a:ext cx="2547257" cy="326572"/>
            </a:xfrm>
            <a:prstGeom prst="borderCallout1">
              <a:avLst>
                <a:gd name="adj1" fmla="val 47639"/>
                <a:gd name="adj2" fmla="val -1495"/>
                <a:gd name="adj3" fmla="val 128167"/>
                <a:gd name="adj4" fmla="val -13419"/>
              </a:avLst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189" fontAlgn="ctr" hangingPunct="0"/>
              <a:r>
                <a:rPr lang="ja-JP" altLang="en-US" sz="1400" b="1" dirty="0">
                  <a:solidFill>
                    <a:prstClr val="black"/>
                  </a:solidFill>
                </a:rPr>
                <a:t>①損傷多く、進んでいない</a:t>
              </a: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403648" y="2060848"/>
              <a:ext cx="2304256" cy="30963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ctr" hangingPunct="0"/>
              <a:endParaRPr lang="ja-JP" altLang="en-US" sz="1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6" name="タイトル 3"/>
          <p:cNvSpPr txBox="1">
            <a:spLocks/>
          </p:cNvSpPr>
          <p:nvPr/>
        </p:nvSpPr>
        <p:spPr>
          <a:xfrm>
            <a:off x="1401316" y="437133"/>
            <a:ext cx="6699076" cy="471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969">
              <a:lnSpc>
                <a:spcPct val="100000"/>
              </a:lnSpc>
              <a:spcBef>
                <a:spcPts val="0"/>
              </a:spcBef>
            </a:pP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都道府県別状況　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（数値：道路メンテナンス年報、道路統計年報をもとに作成）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9262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9" name="タイトル 3"/>
          <p:cNvSpPr txBox="1">
            <a:spLocks/>
          </p:cNvSpPr>
          <p:nvPr/>
        </p:nvSpPr>
        <p:spPr>
          <a:xfrm>
            <a:off x="1403648" y="437133"/>
            <a:ext cx="6699076" cy="471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969">
              <a:lnSpc>
                <a:spcPct val="100000"/>
              </a:lnSpc>
              <a:spcBef>
                <a:spcPts val="0"/>
              </a:spcBef>
            </a:pP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都道府県別状況　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（数値：道路メンテナンス年報、道路統計年報をもとに作成）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67544" y="1209526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③　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Ⅱ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判定／全管理橋数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(%)</a:t>
            </a: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　　－</a:t>
            </a:r>
            <a:r>
              <a:rPr lang="zh-TW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橋梁事業費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／</a:t>
            </a:r>
            <a:r>
              <a:rPr lang="zh-TW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道路事業費</a:t>
            </a:r>
            <a:endParaRPr lang="en-US" altLang="zh-TW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</a:t>
            </a:r>
            <a:r>
              <a:rPr lang="ja-JP" altLang="en-US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⇒</a:t>
            </a:r>
            <a:r>
              <a:rPr lang="en-US" altLang="ja-JP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Ⅱ</a:t>
            </a:r>
            <a:r>
              <a:rPr lang="ja-JP" altLang="en-US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判定多く、予算が少ない。</a:t>
            </a:r>
            <a:endParaRPr lang="en-US" altLang="ja-JP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244405"/>
              </p:ext>
            </p:extLst>
          </p:nvPr>
        </p:nvGraphicFramePr>
        <p:xfrm>
          <a:off x="6180906" y="891996"/>
          <a:ext cx="2423542" cy="5633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ワークシート" r:id="rId3" imgW="2495488" imgH="5800680" progId="Excel.Sheet.12">
                  <p:embed/>
                </p:oleObj>
              </mc:Choice>
              <mc:Fallback>
                <p:oleObj name="ワークシート" r:id="rId3" imgW="2495488" imgH="5800680" progId="Excel.Sheet.12">
                  <p:embed/>
                  <p:pic>
                    <p:nvPicPr>
                      <p:cNvPr id="10" name="オブジェクト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80906" y="891996"/>
                        <a:ext cx="2423542" cy="5633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323528" y="3247236"/>
            <a:ext cx="5400600" cy="143116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100" dirty="0"/>
              <a:t>※</a:t>
            </a:r>
            <a:r>
              <a:rPr lang="ja-JP" altLang="en-US" sz="1100" u="sng" dirty="0"/>
              <a:t>橋梁事業費／道路事業費</a:t>
            </a:r>
            <a:r>
              <a:rPr lang="ja-JP" altLang="en-US" sz="1100" dirty="0"/>
              <a:t>　⇒　都道府県の道路事業費おける橋梁関連の割合</a:t>
            </a:r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　橋梁事業費 ： </a:t>
            </a:r>
            <a:r>
              <a:rPr lang="en-US" altLang="ja-JP" sz="1100" b="1" dirty="0"/>
              <a:t>《</a:t>
            </a:r>
            <a:r>
              <a:rPr lang="ja-JP" altLang="en-US" sz="1100" b="1" dirty="0">
                <a:latin typeface="+mj-ea"/>
                <a:ea typeface="+mj-ea"/>
              </a:rPr>
              <a:t>道路統計年報</a:t>
            </a:r>
            <a:r>
              <a:rPr lang="en-US" altLang="ja-JP" sz="1100" b="1" dirty="0">
                <a:latin typeface="+mj-ea"/>
                <a:ea typeface="+mj-ea"/>
              </a:rPr>
              <a:t>2018 </a:t>
            </a:r>
            <a:r>
              <a:rPr lang="ja-JP" altLang="en-US" sz="1100" b="1" dirty="0">
                <a:latin typeface="+mj-ea"/>
                <a:ea typeface="+mj-ea"/>
              </a:rPr>
              <a:t>平成</a:t>
            </a:r>
            <a:r>
              <a:rPr lang="en-US" altLang="ja-JP" sz="1100" b="1" dirty="0">
                <a:latin typeface="+mj-ea"/>
                <a:ea typeface="+mj-ea"/>
              </a:rPr>
              <a:t>28</a:t>
            </a:r>
            <a:r>
              <a:rPr lang="ja-JP" altLang="en-US" sz="1100" b="1" dirty="0">
                <a:latin typeface="+mj-ea"/>
                <a:ea typeface="+mj-ea"/>
              </a:rPr>
              <a:t>年度の道路事業費</a:t>
            </a:r>
            <a:r>
              <a:rPr lang="en-US" altLang="ja-JP" sz="1100" b="1" dirty="0">
                <a:latin typeface="+mj-ea"/>
                <a:ea typeface="+mj-ea"/>
              </a:rPr>
              <a:t>》</a:t>
            </a:r>
            <a:r>
              <a:rPr lang="ja-JP" altLang="en-US" sz="1100" dirty="0"/>
              <a:t>   表</a:t>
            </a:r>
            <a:r>
              <a:rPr lang="en-US" altLang="ja-JP" sz="1100" dirty="0"/>
              <a:t>87</a:t>
            </a:r>
          </a:p>
          <a:p>
            <a:r>
              <a:rPr lang="ja-JP" altLang="en-US" sz="1100" dirty="0"/>
              <a:t>　　</a:t>
            </a:r>
            <a:r>
              <a:rPr lang="ja-JP" altLang="en-US" sz="1100" dirty="0">
                <a:latin typeface="+mn-ea"/>
              </a:rPr>
              <a:t>「平成２８年度　道路・都市計画街路事業費（総括・合計）」の橋梁整備</a:t>
            </a:r>
            <a:r>
              <a:rPr lang="en-US" altLang="ja-JP" sz="1100" dirty="0">
                <a:latin typeface="+mn-ea"/>
              </a:rPr>
              <a:t>+</a:t>
            </a:r>
            <a:r>
              <a:rPr lang="ja-JP" altLang="en-US" sz="1100" dirty="0">
                <a:latin typeface="+mn-ea"/>
              </a:rPr>
              <a:t>橋梁補修</a:t>
            </a:r>
            <a:endParaRPr lang="en-US" altLang="ja-JP" sz="1100" dirty="0">
              <a:latin typeface="+mn-ea"/>
            </a:endParaRPr>
          </a:p>
          <a:p>
            <a:pPr lvl="0"/>
            <a:r>
              <a:rPr lang="ja-JP" altLang="en-US" sz="1100" dirty="0"/>
              <a:t>　道路事業費 ： </a:t>
            </a:r>
            <a:r>
              <a:rPr lang="en-US" altLang="ja-JP" sz="1100" b="1" dirty="0">
                <a:solidFill>
                  <a:prstClr val="black"/>
                </a:solidFill>
              </a:rPr>
              <a:t>《</a:t>
            </a:r>
            <a:r>
              <a:rPr lang="ja-JP" altLang="en-US" sz="1100" b="1" dirty="0">
                <a:solidFill>
                  <a:prstClr val="black"/>
                </a:solidFill>
                <a:latin typeface="ＭＳ Ｐゴシック"/>
              </a:rPr>
              <a:t>道路統計年報</a:t>
            </a:r>
            <a:r>
              <a:rPr lang="en-US" altLang="ja-JP" sz="1100" b="1" dirty="0">
                <a:solidFill>
                  <a:prstClr val="black"/>
                </a:solidFill>
                <a:latin typeface="ＭＳ Ｐゴシック"/>
              </a:rPr>
              <a:t>2018 </a:t>
            </a:r>
            <a:r>
              <a:rPr lang="ja-JP" altLang="en-US" sz="1100" b="1" dirty="0">
                <a:solidFill>
                  <a:prstClr val="black"/>
                </a:solidFill>
                <a:latin typeface="ＭＳ Ｐゴシック"/>
              </a:rPr>
              <a:t>平成</a:t>
            </a:r>
            <a:r>
              <a:rPr lang="en-US" altLang="ja-JP" sz="1100" b="1" dirty="0">
                <a:solidFill>
                  <a:prstClr val="black"/>
                </a:solidFill>
                <a:latin typeface="ＭＳ Ｐゴシック"/>
              </a:rPr>
              <a:t>28</a:t>
            </a:r>
            <a:r>
              <a:rPr lang="ja-JP" altLang="en-US" sz="1100" b="1" dirty="0">
                <a:solidFill>
                  <a:prstClr val="black"/>
                </a:solidFill>
                <a:latin typeface="ＭＳ Ｐゴシック"/>
              </a:rPr>
              <a:t>年度の道路事業費</a:t>
            </a:r>
            <a:r>
              <a:rPr lang="en-US" altLang="ja-JP" sz="1100" b="1" dirty="0">
                <a:solidFill>
                  <a:prstClr val="black"/>
                </a:solidFill>
                <a:latin typeface="ＭＳ Ｐゴシック"/>
              </a:rPr>
              <a:t>》  </a:t>
            </a:r>
            <a:r>
              <a:rPr lang="ja-JP" altLang="en-US" sz="1100" dirty="0">
                <a:solidFill>
                  <a:prstClr val="black"/>
                </a:solidFill>
              </a:rPr>
              <a:t>表</a:t>
            </a:r>
            <a:r>
              <a:rPr lang="en-US" altLang="ja-JP" sz="1100" dirty="0">
                <a:solidFill>
                  <a:prstClr val="black"/>
                </a:solidFill>
              </a:rPr>
              <a:t>87</a:t>
            </a:r>
            <a:endParaRPr lang="en-US" altLang="ja-JP" sz="1100" dirty="0"/>
          </a:p>
          <a:p>
            <a:r>
              <a:rPr lang="ja-JP" altLang="en-US" sz="1100" dirty="0"/>
              <a:t>　　</a:t>
            </a:r>
            <a:r>
              <a:rPr lang="ja-JP" altLang="en-US" sz="1100" dirty="0">
                <a:latin typeface="+mn-ea"/>
              </a:rPr>
              <a:t>「平成２８年度　道路・都市計画街路事業費（総括・合計）」の計</a:t>
            </a:r>
            <a:endParaRPr lang="en-US" altLang="ja-JP" sz="1100" dirty="0">
              <a:latin typeface="+mn-ea"/>
            </a:endParaRPr>
          </a:p>
          <a:p>
            <a:endParaRPr lang="en-US" altLang="ja-JP" sz="1050" dirty="0">
              <a:latin typeface="+mn-ea"/>
            </a:endParaRPr>
          </a:p>
          <a:p>
            <a:r>
              <a:rPr lang="ja-JP" altLang="en-US" sz="1100" dirty="0"/>
              <a:t>国土交通省</a:t>
            </a:r>
            <a:r>
              <a:rPr lang="en-US" altLang="ja-JP" sz="1100" dirty="0"/>
              <a:t>HP</a:t>
            </a:r>
            <a:r>
              <a:rPr lang="ja-JP" altLang="en-US" sz="1100" dirty="0"/>
              <a:t>　</a:t>
            </a:r>
            <a:r>
              <a:rPr lang="en-US" altLang="ja-JP" sz="1100" dirty="0"/>
              <a:t>https://www.mlit.go.jp/road/ir/ir-data/tokei-nen/2018/nenpo05.html</a:t>
            </a:r>
          </a:p>
        </p:txBody>
      </p:sp>
      <p:pic>
        <p:nvPicPr>
          <p:cNvPr id="54298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7" y="4797152"/>
            <a:ext cx="5249587" cy="167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548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3829309"/>
              </p:ext>
            </p:extLst>
          </p:nvPr>
        </p:nvGraphicFramePr>
        <p:xfrm>
          <a:off x="933645" y="1082947"/>
          <a:ext cx="7653129" cy="5218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3556" y="1164934"/>
            <a:ext cx="922846" cy="435849"/>
          </a:xfrm>
          <a:prstGeom prst="rect">
            <a:avLst/>
          </a:prstGeom>
          <a:noFill/>
        </p:spPr>
        <p:txBody>
          <a:bodyPr wrap="square" lIns="91319" tIns="45660" rIns="91319" bIns="45660" rtlCol="0"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判定区分</a:t>
            </a:r>
            <a:endParaRPr lang="en-US" altLang="ja-JP" sz="11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Ⅱ</a:t>
            </a:r>
            <a:r>
              <a:rPr lang="ja-JP" altLang="en-US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比率</a:t>
            </a:r>
            <a:r>
              <a:rPr lang="en-US" altLang="ja-JP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(%)</a:t>
            </a:r>
            <a:endParaRPr lang="ja-JP" altLang="en-US" sz="11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72336" y="6206706"/>
            <a:ext cx="1514475" cy="264251"/>
          </a:xfrm>
          <a:prstGeom prst="rect">
            <a:avLst/>
          </a:prstGeom>
          <a:noFill/>
        </p:spPr>
        <p:txBody>
          <a:bodyPr wrap="square" lIns="91319" tIns="45660" rIns="91319" bIns="45660" rtlCol="0"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橋梁費／道路費</a:t>
            </a:r>
            <a:r>
              <a:rPr lang="en-US" altLang="ja-JP" sz="110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(%)</a:t>
            </a:r>
            <a:endParaRPr lang="ja-JP" altLang="en-US" sz="110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線吹き出し 1 (枠付き) 9"/>
          <p:cNvSpPr/>
          <p:nvPr/>
        </p:nvSpPr>
        <p:spPr>
          <a:xfrm>
            <a:off x="1411003" y="4128263"/>
            <a:ext cx="2547257" cy="326572"/>
          </a:xfrm>
          <a:prstGeom prst="borderCallout1">
            <a:avLst>
              <a:gd name="adj1" fmla="val 44661"/>
              <a:gd name="adj2" fmla="val 102378"/>
              <a:gd name="adj3" fmla="val -161054"/>
              <a:gd name="adj4" fmla="val 108886"/>
            </a:avLst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19" tIns="45660" rIns="91319" bIns="456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189" fontAlgn="ctr" hangingPunct="0"/>
            <a:r>
              <a:rPr lang="ja-JP" altLang="en-US" sz="1400" b="1" dirty="0">
                <a:solidFill>
                  <a:prstClr val="black"/>
                </a:solidFill>
              </a:rPr>
              <a:t>③</a:t>
            </a:r>
            <a:r>
              <a:rPr lang="en-US" altLang="ja-JP" sz="1400" b="1" dirty="0">
                <a:solidFill>
                  <a:prstClr val="black"/>
                </a:solidFill>
              </a:rPr>
              <a:t>Ⅱ</a:t>
            </a:r>
            <a:r>
              <a:rPr lang="ja-JP" altLang="en-US" sz="1400" b="1" dirty="0">
                <a:solidFill>
                  <a:prstClr val="black"/>
                </a:solidFill>
              </a:rPr>
              <a:t>判定が多く、予算が少ない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2723746" y="2095500"/>
            <a:ext cx="2500008" cy="152647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319" tIns="45660" rIns="91319" bIns="456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189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タイトル 3"/>
          <p:cNvSpPr txBox="1">
            <a:spLocks/>
          </p:cNvSpPr>
          <p:nvPr/>
        </p:nvSpPr>
        <p:spPr>
          <a:xfrm>
            <a:off x="1401316" y="437133"/>
            <a:ext cx="6699076" cy="471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969">
              <a:lnSpc>
                <a:spcPct val="100000"/>
              </a:lnSpc>
              <a:spcBef>
                <a:spcPts val="0"/>
              </a:spcBef>
            </a:pP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都道府県別状況　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（数値：道路メンテナンス年報、道路統計年報をもとに作成）</a:t>
            </a:r>
            <a:endParaRPr lang="ja-JP" altLang="en-US" sz="16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742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 idx="4294967295"/>
          </p:nvPr>
        </p:nvSpPr>
        <p:spPr>
          <a:xfrm>
            <a:off x="467544" y="404664"/>
            <a:ext cx="7635875" cy="471488"/>
          </a:xfrm>
        </p:spPr>
        <p:txBody>
          <a:bodyPr>
            <a:normAutofit/>
          </a:bodyPr>
          <a:lstStyle/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データから見えてくる姿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81894"/>
              </p:ext>
            </p:extLst>
          </p:nvPr>
        </p:nvGraphicFramePr>
        <p:xfrm>
          <a:off x="676275" y="1535237"/>
          <a:ext cx="8043418" cy="4198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ワークシート" r:id="rId3" imgW="6657967" imgH="3543210" progId="Excel.Sheet.12">
                  <p:embed/>
                </p:oleObj>
              </mc:Choice>
              <mc:Fallback>
                <p:oleObj name="ワークシート" r:id="rId3" imgW="6657967" imgH="3543210" progId="Excel.Sheet.12">
                  <p:embed/>
                  <p:pic>
                    <p:nvPicPr>
                      <p:cNvPr id="2" name="オブジェクト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6275" y="1535237"/>
                        <a:ext cx="8043418" cy="4198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4361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9694" y="29515"/>
            <a:ext cx="4188618" cy="41974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0" tIns="49927" rIns="0" bIns="0" rtlCol="0" anchor="t" anchorCtr="0">
            <a:spAutoFit/>
          </a:bodyPr>
          <a:lstStyle>
            <a:lvl1pPr algn="l" defTabSz="987461" rtl="0" eaLnBrk="1" fontAlgn="ctr" latinLnBrk="0" hangingPunct="0">
              <a:spcBef>
                <a:spcPct val="0"/>
              </a:spcBef>
              <a:buNone/>
              <a:defRPr kumimoji="1" sz="2400" b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hangingPunct="1"/>
            <a:r>
              <a:rPr lang="ja-JP" altLang="en-US" dirty="0">
                <a:solidFill>
                  <a:srgbClr val="00559A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>
                <a:solidFill>
                  <a:prstClr val="white"/>
                </a:solidFill>
              </a:rPr>
              <a:pPr/>
              <a:t>18</a:t>
            </a:fld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83050" y="326654"/>
            <a:ext cx="8249390" cy="5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542" tIns="42272" rIns="84542" bIns="42272" anchor="ctr"/>
          <a:lstStyle/>
          <a:p>
            <a:pPr defTabSz="912969"/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１巡目点検</a:t>
            </a:r>
            <a:r>
              <a:rPr lang="en-US" altLang="ja-JP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Ⅲ</a:t>
            </a:r>
            <a:r>
              <a:rPr lang="ja-JP" altLang="en-US" sz="3000" b="1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に対する状況</a:t>
            </a: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（出展：道路メンテナンス年報Ｒ２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９月）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450132" cy="549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107504" y="90872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１巡目点検の判定区分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Ⅲ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に対する修繕等措置の実施状況（橋梁）</a:t>
            </a:r>
            <a:endParaRPr lang="en-US" altLang="ja-JP" sz="1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07504" y="6094457"/>
            <a:ext cx="45365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/>
              <a:t>※</a:t>
            </a:r>
            <a:r>
              <a:rPr lang="ja-JP" altLang="en-US" sz="1100" dirty="0"/>
              <a:t>上図は、</a:t>
            </a:r>
            <a:r>
              <a:rPr lang="en-US" altLang="ja-JP" sz="1100" dirty="0"/>
              <a:t>1 </a:t>
            </a:r>
            <a:r>
              <a:rPr lang="ja-JP" altLang="en-US" sz="1100" dirty="0"/>
              <a:t>巡目点検の判定区分</a:t>
            </a:r>
            <a:r>
              <a:rPr lang="en-US" altLang="ja-JP" sz="1100" dirty="0"/>
              <a:t>Ⅲ</a:t>
            </a:r>
            <a:r>
              <a:rPr lang="ja-JP" altLang="en-US" sz="1100" dirty="0"/>
              <a:t>・</a:t>
            </a:r>
            <a:r>
              <a:rPr lang="en-US" altLang="ja-JP" sz="1100" dirty="0"/>
              <a:t>Ⅳ</a:t>
            </a:r>
            <a:r>
              <a:rPr lang="ja-JP" altLang="en-US" sz="1100" dirty="0"/>
              <a:t>の施設数（措置が必要な施設数）</a:t>
            </a:r>
            <a:endParaRPr lang="en-US" altLang="ja-JP" sz="1100" dirty="0"/>
          </a:p>
          <a:p>
            <a:r>
              <a:rPr lang="ja-JP" altLang="en-US" sz="1100" dirty="0"/>
              <a:t>　　に対する措置に着手済の施設数の割合を基に作成。</a:t>
            </a:r>
          </a:p>
        </p:txBody>
      </p:sp>
    </p:spTree>
    <p:extLst>
      <p:ext uri="{BB962C8B-B14F-4D97-AF65-F5344CB8AC3E}">
        <p14:creationId xmlns:p14="http://schemas.microsoft.com/office/powerpoint/2010/main" val="3510027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9694" y="29515"/>
            <a:ext cx="4188618" cy="41974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0" tIns="49927" rIns="0" bIns="0" rtlCol="0" anchor="t" anchorCtr="0">
            <a:spAutoFit/>
          </a:bodyPr>
          <a:lstStyle>
            <a:lvl1pPr algn="l" defTabSz="987461" rtl="0" eaLnBrk="1" fontAlgn="ctr" latinLnBrk="0" hangingPunct="0">
              <a:spcBef>
                <a:spcPct val="0"/>
              </a:spcBef>
              <a:buNone/>
              <a:defRPr kumimoji="1" sz="2400" b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hangingPunct="1"/>
            <a:r>
              <a:rPr lang="ja-JP" altLang="en-US" dirty="0">
                <a:solidFill>
                  <a:srgbClr val="00559A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83050" y="326654"/>
            <a:ext cx="8249390" cy="5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542" tIns="42272" rIns="84542" bIns="42272" anchor="ctr"/>
          <a:lstStyle/>
          <a:p>
            <a:pPr defTabSz="912969"/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判定区分</a:t>
            </a:r>
            <a:r>
              <a:rPr lang="en-US" altLang="ja-JP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の措置状況</a:t>
            </a:r>
            <a:r>
              <a:rPr lang="ja-JP" altLang="en-US" sz="16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（予定含む）</a:t>
            </a: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（出展：道路メンテナンス年報Ｒ２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９月）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724128" y="1916832"/>
            <a:ext cx="936104" cy="28803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19" tIns="45660" rIns="91319" bIns="456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ctr" hangingPunct="0"/>
            <a:endParaRPr lang="ja-JP" altLang="en-US" sz="1400">
              <a:solidFill>
                <a:schemeClr val="tx1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076056" y="6021288"/>
            <a:ext cx="3816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※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数値は</a:t>
            </a:r>
            <a:r>
              <a:rPr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2020/3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末時点　。</a:t>
            </a:r>
            <a:endParaRPr lang="en-US" altLang="ja-JP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《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修繕・架替</a:t>
            </a:r>
            <a:r>
              <a:rPr lang="en-US" altLang="ja-JP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》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修繕中、修繕済、架替中、架替予定を含む。</a:t>
            </a:r>
          </a:p>
        </p:txBody>
      </p:sp>
    </p:spTree>
    <p:extLst>
      <p:ext uri="{BB962C8B-B14F-4D97-AF65-F5344CB8AC3E}">
        <p14:creationId xmlns:p14="http://schemas.microsoft.com/office/powerpoint/2010/main" val="87499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0348" y="102573"/>
            <a:ext cx="87984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自己紹介</a:t>
            </a:r>
            <a:endParaRPr lang="en-US" altLang="ja-JP" sz="2000" dirty="0">
              <a:latin typeface="Arial" panose="020B0604020202020204" pitchFamily="34" charset="0"/>
            </a:endParaRPr>
          </a:p>
          <a:p>
            <a:pPr algn="ctr"/>
            <a:endParaRPr lang="en-US" altLang="ja-JP" sz="2000" dirty="0">
              <a:latin typeface="Arial" panose="020B0604020202020204" pitchFamily="34" charset="0"/>
            </a:endParaRPr>
          </a:p>
          <a:p>
            <a:endParaRPr lang="en-US" altLang="ja-JP" b="1" dirty="0">
              <a:latin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51432" y="656571"/>
            <a:ext cx="8715977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ja-JP" altLang="en-US" sz="1600" b="1" dirty="0">
                <a:solidFill>
                  <a:prstClr val="black"/>
                </a:solidFill>
              </a:rPr>
              <a:t>出身：栃木県小山市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prstClr val="black"/>
                </a:solidFill>
              </a:rPr>
              <a:t>植野インフラマネジメントオフィス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prstClr val="black"/>
                </a:solidFill>
              </a:rPr>
              <a:t>　　　　富山市政策参与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prstClr val="black"/>
                </a:solidFill>
              </a:rPr>
              <a:t>　　　　国立研究開発法人　土木研究所招聘研究員　　　　等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prstClr val="black"/>
                </a:solidFill>
              </a:rPr>
              <a:t>　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ja-JP" sz="1600" b="1" dirty="0">
                <a:solidFill>
                  <a:prstClr val="black"/>
                </a:solidFill>
              </a:rPr>
              <a:t>《</a:t>
            </a:r>
            <a:r>
              <a:rPr lang="ja-JP" altLang="en-US" sz="1600" b="1" dirty="0">
                <a:solidFill>
                  <a:prstClr val="black"/>
                </a:solidFill>
              </a:rPr>
              <a:t>これまでの職歴</a:t>
            </a:r>
            <a:r>
              <a:rPr lang="en-US" altLang="ja-JP" sz="1600" b="1" dirty="0">
                <a:solidFill>
                  <a:prstClr val="black"/>
                </a:solidFill>
              </a:rPr>
              <a:t>》</a:t>
            </a:r>
            <a:r>
              <a:rPr lang="ja-JP" altLang="en-US" sz="1600" b="1" dirty="0">
                <a:solidFill>
                  <a:prstClr val="black"/>
                </a:solidFill>
              </a:rPr>
              <a:t>　</a:t>
            </a:r>
            <a:r>
              <a:rPr lang="en-US" altLang="ja-JP" sz="1600" b="1" dirty="0">
                <a:solidFill>
                  <a:prstClr val="black"/>
                </a:solidFill>
              </a:rPr>
              <a:t>40</a:t>
            </a:r>
            <a:r>
              <a:rPr lang="ja-JP" altLang="en-US" sz="1600" b="1" dirty="0">
                <a:solidFill>
                  <a:prstClr val="black"/>
                </a:solidFill>
              </a:rPr>
              <a:t>年間　</a:t>
            </a:r>
            <a:r>
              <a:rPr lang="ja-JP" altLang="en-US" sz="1600" b="1" dirty="0">
                <a:solidFill>
                  <a:srgbClr val="FF0000"/>
                </a:solidFill>
              </a:rPr>
              <a:t>「橋梁」を一貫して自ら経験（技術基準策定　から　非破壊検査まで）　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　　　　　　　　　　　　　　　　　　　　　⇒これが私の人生（キャリアスタイル）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　　　　インフラ・マネジメントをするにはこのくらいの経験は必要！！　　（と思う！）</a:t>
            </a:r>
            <a:endParaRPr lang="en-US" altLang="ja-JP" sz="1600" b="1" dirty="0">
              <a:solidFill>
                <a:srgbClr val="FF0000"/>
              </a:solidFill>
            </a:endParaRPr>
          </a:p>
          <a:p>
            <a:pPr lvl="0">
              <a:defRPr/>
            </a:pPr>
            <a:endParaRPr lang="en-US" altLang="ja-JP" sz="1600" b="1" dirty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srgbClr val="FF0000"/>
                </a:solidFill>
              </a:rPr>
              <a:t>　</a:t>
            </a:r>
            <a:r>
              <a:rPr lang="ja-JP" altLang="en-US" sz="1600" b="1" dirty="0">
                <a:solidFill>
                  <a:prstClr val="black"/>
                </a:solidFill>
              </a:rPr>
              <a:t>橋梁ﾒｰｶｰ　⇒　ｺﾝｻﾙ　　⇒　</a:t>
            </a:r>
            <a:r>
              <a:rPr lang="ja-JP" altLang="en-US" sz="1600" b="1" dirty="0"/>
              <a:t>行政（国土ｾﾝﾀｰ・土研ｾﾝﾀｰ）　</a:t>
            </a:r>
            <a:r>
              <a:rPr lang="ja-JP" altLang="en-US" sz="1600" b="1" dirty="0">
                <a:solidFill>
                  <a:prstClr val="black"/>
                </a:solidFill>
              </a:rPr>
              <a:t>⇒　韓国高速道路</a:t>
            </a:r>
            <a:r>
              <a:rPr lang="en-US" altLang="ja-JP" sz="1600" b="1" dirty="0">
                <a:solidFill>
                  <a:prstClr val="black"/>
                </a:solidFill>
              </a:rPr>
              <a:t>PFI</a:t>
            </a:r>
            <a:r>
              <a:rPr lang="ja-JP" altLang="en-US" sz="1600" b="1" dirty="0">
                <a:solidFill>
                  <a:prstClr val="black"/>
                </a:solidFill>
              </a:rPr>
              <a:t>事業（プ　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prstClr val="black"/>
                </a:solidFill>
              </a:rPr>
              <a:t>　ロジェクトマネジャー）　⇒　非破壊検査会社役員、社団法人役員、外資系ｺﾝｻﾙ顧問　等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prstClr val="black"/>
                </a:solidFill>
              </a:rPr>
              <a:t>　をﾏﾙﾁに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prstClr val="black"/>
                </a:solidFill>
              </a:rPr>
              <a:t>　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prstClr val="black"/>
                </a:solidFill>
              </a:rPr>
              <a:t>⇒　富山市（に招聘され８年）　建設技術管理監　</a:t>
            </a:r>
            <a:r>
              <a:rPr lang="ja-JP" altLang="en-US" sz="1600" b="1">
                <a:solidFill>
                  <a:prstClr val="black"/>
                </a:solidFill>
              </a:rPr>
              <a:t>⇒　建設技術統括監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prstClr val="black"/>
                </a:solidFill>
              </a:rPr>
              <a:t>　　　ここまで現役　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altLang="ja-JP" sz="1600" b="1" dirty="0">
                <a:solidFill>
                  <a:prstClr val="black"/>
                </a:solidFill>
              </a:rPr>
              <a:t>2020</a:t>
            </a:r>
            <a:r>
              <a:rPr lang="ja-JP" altLang="en-US" sz="1600" b="1" dirty="0">
                <a:solidFill>
                  <a:prstClr val="black"/>
                </a:solidFill>
              </a:rPr>
              <a:t>年　</a:t>
            </a:r>
            <a:r>
              <a:rPr lang="en-US" altLang="ja-JP" sz="1600" b="1" dirty="0">
                <a:solidFill>
                  <a:prstClr val="black"/>
                </a:solidFill>
              </a:rPr>
              <a:t>3</a:t>
            </a:r>
            <a:r>
              <a:rPr lang="ja-JP" altLang="en-US" sz="1600" b="1" dirty="0">
                <a:solidFill>
                  <a:prstClr val="black"/>
                </a:solidFill>
              </a:rPr>
              <a:t>月　退官　現在：政策参与（顧問のようなもの）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ja-JP" altLang="en-US" sz="1600" b="1" dirty="0">
                <a:solidFill>
                  <a:prstClr val="black"/>
                </a:solidFill>
              </a:rPr>
              <a:t>　</a:t>
            </a:r>
            <a:endParaRPr lang="en-US" altLang="ja-JP" sz="1600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日本では少ない「多様な経験」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ja-JP" altLang="en-US" b="1" dirty="0">
                <a:solidFill>
                  <a:prstClr val="black"/>
                </a:solidFill>
              </a:rPr>
              <a:t>　</a:t>
            </a:r>
            <a:endParaRPr lang="en-US" altLang="ja-JP" b="1" dirty="0">
              <a:solidFill>
                <a:prstClr val="black"/>
              </a:solidFill>
            </a:endParaRPr>
          </a:p>
          <a:p>
            <a:pPr>
              <a:defRPr/>
            </a:pPr>
            <a:endParaRPr lang="en-US" altLang="ja-JP" b="1" i="0" dirty="0">
              <a:solidFill>
                <a:srgbClr val="FF0000"/>
              </a:solidFill>
              <a:effectLst/>
              <a:latin typeface="Helvetica" panose="020B0604020202020204" pitchFamily="34" charset="0"/>
            </a:endParaRPr>
          </a:p>
          <a:p>
            <a:pPr lvl="0">
              <a:defRPr/>
            </a:pPr>
            <a:endParaRPr lang="en-US" altLang="ja-JP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05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9694" y="29515"/>
            <a:ext cx="4188618" cy="41974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0" tIns="49927" rIns="0" bIns="0" rtlCol="0" anchor="t" anchorCtr="0">
            <a:spAutoFit/>
          </a:bodyPr>
          <a:lstStyle>
            <a:lvl1pPr algn="l" defTabSz="987461" rtl="0" eaLnBrk="1" fontAlgn="ctr" latinLnBrk="0" hangingPunct="0">
              <a:spcBef>
                <a:spcPct val="0"/>
              </a:spcBef>
              <a:buNone/>
              <a:defRPr kumimoji="1" sz="2400" b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hangingPunct="1"/>
            <a:r>
              <a:rPr lang="ja-JP" altLang="en-US" dirty="0">
                <a:solidFill>
                  <a:srgbClr val="00559A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83050" y="326654"/>
            <a:ext cx="8249390" cy="5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542" tIns="42272" rIns="84542" bIns="42272" anchor="ctr"/>
          <a:lstStyle/>
          <a:p>
            <a:pPr defTabSz="912969"/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２巡目に入り見えてきたこと</a:t>
            </a:r>
            <a:endParaRPr lang="ja-JP" altLang="en-US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58302" y="980728"/>
            <a:ext cx="778610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国道４号和泉橋</a:t>
            </a:r>
            <a:r>
              <a:rPr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（上路単純アーチ　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1930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年施工）</a:t>
            </a:r>
            <a:endParaRPr lang="en-US" altLang="ja-JP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2015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年点検実施　　⇒　判定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Ⅲ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2020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年あて板補強及び点検実施予定</a:t>
            </a:r>
            <a:endParaRPr lang="en-US" altLang="ja-JP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dirty="0"/>
          </a:p>
          <a:p>
            <a:r>
              <a:rPr lang="ja-JP" altLang="en-US" b="1" dirty="0">
                <a:latin typeface="+mn-ea"/>
              </a:rPr>
              <a:t>・</a:t>
            </a:r>
            <a:r>
              <a:rPr lang="en-US" altLang="ja-JP" b="1" dirty="0">
                <a:latin typeface="+mn-ea"/>
              </a:rPr>
              <a:t>2020</a:t>
            </a:r>
            <a:r>
              <a:rPr lang="ja-JP" altLang="en-US" b="1" dirty="0">
                <a:latin typeface="+mn-ea"/>
              </a:rPr>
              <a:t>年</a:t>
            </a:r>
            <a:r>
              <a:rPr lang="en-US" altLang="ja-JP" b="1" dirty="0">
                <a:latin typeface="+mn-ea"/>
              </a:rPr>
              <a:t>6</a:t>
            </a:r>
            <a:r>
              <a:rPr lang="ja-JP" altLang="en-US" b="1" dirty="0">
                <a:latin typeface="+mn-ea"/>
              </a:rPr>
              <a:t>月</a:t>
            </a:r>
            <a:r>
              <a:rPr lang="en-US" altLang="ja-JP" b="1" dirty="0">
                <a:latin typeface="+mn-ea"/>
              </a:rPr>
              <a:t>15</a:t>
            </a:r>
            <a:r>
              <a:rPr lang="ja-JP" altLang="en-US" b="1" dirty="0">
                <a:latin typeface="+mn-ea"/>
              </a:rPr>
              <a:t>日　　　⇒　</a:t>
            </a:r>
            <a:r>
              <a:rPr lang="en-US" altLang="ja-JP" b="1" dirty="0">
                <a:latin typeface="+mn-ea"/>
              </a:rPr>
              <a:t>2</a:t>
            </a:r>
            <a:r>
              <a:rPr lang="ja-JP" altLang="en-US" b="1" dirty="0">
                <a:latin typeface="+mn-ea"/>
              </a:rPr>
              <a:t>巡目点検にて両橋台の橋桁</a:t>
            </a:r>
            <a:r>
              <a:rPr lang="en-US" altLang="ja-JP" b="1" dirty="0">
                <a:latin typeface="+mn-ea"/>
              </a:rPr>
              <a:t>(</a:t>
            </a:r>
            <a:r>
              <a:rPr lang="ja-JP" altLang="en-US" b="1" dirty="0">
                <a:latin typeface="+mn-ea"/>
              </a:rPr>
              <a:t>端横桁</a:t>
            </a:r>
            <a:r>
              <a:rPr lang="en-US" altLang="ja-JP" b="1" dirty="0">
                <a:latin typeface="+mn-ea"/>
              </a:rPr>
              <a:t>)</a:t>
            </a:r>
            <a:r>
              <a:rPr lang="ja-JP" altLang="en-US" b="1" dirty="0">
                <a:latin typeface="+mn-ea"/>
              </a:rPr>
              <a:t>の一部が</a:t>
            </a:r>
            <a:endParaRPr lang="en-US" altLang="ja-JP" b="1" dirty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　　　　　　　　　　　　　　　　　　　欠損</a:t>
            </a:r>
            <a:r>
              <a:rPr lang="en-US" altLang="ja-JP" b="1" dirty="0">
                <a:latin typeface="+mn-ea"/>
              </a:rPr>
              <a:t>(</a:t>
            </a:r>
            <a:r>
              <a:rPr lang="ja-JP" altLang="en-US" b="1" dirty="0">
                <a:latin typeface="+mn-ea"/>
              </a:rPr>
              <a:t>損傷</a:t>
            </a:r>
            <a:r>
              <a:rPr lang="en-US" altLang="ja-JP" b="1" dirty="0">
                <a:latin typeface="+mn-ea"/>
              </a:rPr>
              <a:t>)</a:t>
            </a:r>
            <a:r>
              <a:rPr lang="ja-JP" altLang="en-US" b="1" dirty="0">
                <a:latin typeface="+mn-ea"/>
              </a:rPr>
              <a:t>していることを発見。車線規制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000"/>
            <a:ext cx="269064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5508104" y="6093296"/>
            <a:ext cx="34676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（写真：国土交通省東京国道事務所</a:t>
            </a:r>
            <a:endParaRPr lang="en-US" altLang="zh-CN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zh-CN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https://www.ktr.mlit.go.jp/kisha/toukoku_index.html</a:t>
            </a:r>
            <a:r>
              <a:rPr lang="zh-CN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ja-JP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270301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05064"/>
            <a:ext cx="2703570" cy="20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042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4294967295"/>
          </p:nvPr>
        </p:nvSpPr>
        <p:spPr>
          <a:xfrm>
            <a:off x="0" y="-28575"/>
            <a:ext cx="3086100" cy="365125"/>
          </a:xfr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323528" y="326654"/>
            <a:ext cx="3712897" cy="5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542" tIns="42272" rIns="84542" bIns="42272" anchor="ctr"/>
          <a:lstStyle/>
          <a:p>
            <a:pPr defTabSz="912969"/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地方自治体の状況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28E8F327-08C0-48C3-B71A-ECF182ABC0BB}"/>
              </a:ext>
            </a:extLst>
          </p:cNvPr>
          <p:cNvSpPr/>
          <p:nvPr/>
        </p:nvSpPr>
        <p:spPr>
          <a:xfrm>
            <a:off x="395536" y="975780"/>
            <a:ext cx="7114798" cy="869044"/>
          </a:xfrm>
          <a:prstGeom prst="roundRect">
            <a:avLst/>
          </a:prstGeom>
          <a:solidFill>
            <a:srgbClr val="DDE6F3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19" tIns="45660" rIns="91319" bIns="456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ctr" hangingPunct="0"/>
            <a:r>
              <a:rPr lang="en-US" altLang="ja-JP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発注者のニーズ</a:t>
            </a:r>
            <a:r>
              <a:rPr lang="en-US" altLang="ja-JP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 fontAlgn="ctr" hangingPunct="0"/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法定点検の</a:t>
            </a:r>
            <a:r>
              <a:rPr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巡目を終えた状況で、どの様な課題があるのかを調査。</a:t>
            </a:r>
            <a:endParaRPr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ctr" hangingPunct="0"/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先ずは発注者の困り事を抽出し、解決へ向けたスキームを検討。</a:t>
            </a:r>
            <a:endParaRPr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742D2E-C41A-481E-80F4-29E47E91A488}"/>
              </a:ext>
            </a:extLst>
          </p:cNvPr>
          <p:cNvSpPr txBox="1"/>
          <p:nvPr/>
        </p:nvSpPr>
        <p:spPr>
          <a:xfrm>
            <a:off x="395547" y="2132856"/>
            <a:ext cx="7675255" cy="3785531"/>
          </a:xfrm>
          <a:prstGeom prst="rect">
            <a:avLst/>
          </a:prstGeom>
          <a:noFill/>
        </p:spPr>
        <p:txBody>
          <a:bodyPr wrap="none" lIns="91319" tIns="45660" rIns="91319" bIns="45660" rtlCol="0">
            <a:spAutoFit/>
          </a:bodyPr>
          <a:lstStyle/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・点検は市の職員で実施しているため時間が掛かる</a:t>
            </a: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・事務量が多い</a:t>
            </a: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・予算の確保が難しい</a:t>
            </a: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・国のルールに縛られている</a:t>
            </a: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・診断にまで手が回っていない、診断は難しい</a:t>
            </a: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・点検にコストが掛かる</a:t>
            </a: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・点検業務が増えたことで自治体側の業務量が増えた</a:t>
            </a: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・補修設計費が高い</a:t>
            </a: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・跨線橋の補修費用が高い（ＪＲ等に委託による）</a:t>
            </a: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・塗装（鉛対策等）に関する対応に経験少ない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費用が高い</a:t>
            </a:r>
          </a:p>
        </p:txBody>
      </p:sp>
    </p:spTree>
    <p:extLst>
      <p:ext uri="{BB962C8B-B14F-4D97-AF65-F5344CB8AC3E}">
        <p14:creationId xmlns:p14="http://schemas.microsoft.com/office/powerpoint/2010/main" val="1712144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355047" y="326654"/>
            <a:ext cx="3712897" cy="5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542" tIns="42272" rIns="84542" bIns="42272" anchor="ctr"/>
          <a:lstStyle/>
          <a:p>
            <a:pPr defTabSz="912969"/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地方自治体の状況</a:t>
            </a:r>
          </a:p>
        </p:txBody>
      </p:sp>
      <p:sp>
        <p:nvSpPr>
          <p:cNvPr id="9" name="四角形: 角を丸くする 6">
            <a:extLst>
              <a:ext uri="{FF2B5EF4-FFF2-40B4-BE49-F238E27FC236}">
                <a16:creationId xmlns:a16="http://schemas.microsoft.com/office/drawing/2014/main" id="{28E8F327-08C0-48C3-B71A-ECF182ABC0BB}"/>
              </a:ext>
            </a:extLst>
          </p:cNvPr>
          <p:cNvSpPr/>
          <p:nvPr/>
        </p:nvSpPr>
        <p:spPr>
          <a:xfrm>
            <a:off x="395536" y="975780"/>
            <a:ext cx="7114798" cy="869044"/>
          </a:xfrm>
          <a:prstGeom prst="roundRect">
            <a:avLst/>
          </a:prstGeom>
          <a:solidFill>
            <a:srgbClr val="DDE6F3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19" tIns="45660" rIns="91319" bIns="456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ctr" hangingPunct="0"/>
            <a:r>
              <a:rPr lang="en-US" altLang="ja-JP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ニーズを踏まえた想定</a:t>
            </a:r>
            <a:r>
              <a:rPr lang="en-US" altLang="ja-JP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 fontAlgn="ctr" hangingPunct="0"/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自治体においては５年点検のルーチンワークを簡略化したい意見が多数。</a:t>
            </a:r>
          </a:p>
          <a:p>
            <a:pPr fontAlgn="ctr" hangingPunct="0"/>
            <a:r>
              <a:rPr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人、モノ、金、情報　の効率的な実施事例を求めている。</a:t>
            </a:r>
            <a:endParaRPr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9742D2E-C41A-481E-80F4-29E47E91A488}"/>
              </a:ext>
            </a:extLst>
          </p:cNvPr>
          <p:cNvSpPr txBox="1"/>
          <p:nvPr/>
        </p:nvSpPr>
        <p:spPr>
          <a:xfrm>
            <a:off x="388231" y="2132856"/>
            <a:ext cx="8568127" cy="3908641"/>
          </a:xfrm>
          <a:prstGeom prst="rect">
            <a:avLst/>
          </a:prstGeom>
          <a:noFill/>
        </p:spPr>
        <p:txBody>
          <a:bodyPr wrap="none" lIns="91319" tIns="45660" rIns="91319" bIns="45660" rtlCol="0">
            <a:spAutoFit/>
          </a:bodyPr>
          <a:lstStyle/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・点検が一巡し、今後５年以内に完了すべく事後保全が進められ、</a:t>
            </a: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その後予防保全へと移行していく流れと想定する</a:t>
            </a: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・よって３～５年先を見据えて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発注者への継続的フォローが必要</a:t>
            </a: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・課題は予算とのヒアリング結果であるが、国はありとあらゆる手段</a:t>
            </a: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（補助枠の拡大・交付金の拡大等）で対策を施すと想定</a:t>
            </a: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・新技術（ドローン、簡易足場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画像による点検、ロボット、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等）</a:t>
            </a: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診断を含むマネジメントシステムに関しては上流側（国・県）の</a:t>
            </a: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方向性待ちの状態で導入等について判断できる状況にない</a:t>
            </a: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⇒但し、いずれも特効薬はない。</a:t>
            </a:r>
          </a:p>
        </p:txBody>
      </p:sp>
    </p:spTree>
    <p:extLst>
      <p:ext uri="{BB962C8B-B14F-4D97-AF65-F5344CB8AC3E}">
        <p14:creationId xmlns:p14="http://schemas.microsoft.com/office/powerpoint/2010/main" val="2629628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B81A89B-4F4C-4EE0-8531-EAFF200628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23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A038685-7767-42E4-92B1-F4655144E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1" y="142650"/>
            <a:ext cx="9144000" cy="647922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9E5DDD-D1FA-4FA9-AD3B-694236B0CF4A}"/>
              </a:ext>
            </a:extLst>
          </p:cNvPr>
          <p:cNvSpPr txBox="1"/>
          <p:nvPr/>
        </p:nvSpPr>
        <p:spPr>
          <a:xfrm>
            <a:off x="2843808" y="908720"/>
            <a:ext cx="4115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000" kern="120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+mn-cs"/>
              </a:rPr>
              <a:t>土木学会　橋の健康診断　関東の例</a:t>
            </a:r>
          </a:p>
        </p:txBody>
      </p:sp>
    </p:spTree>
    <p:extLst>
      <p:ext uri="{BB962C8B-B14F-4D97-AF65-F5344CB8AC3E}">
        <p14:creationId xmlns:p14="http://schemas.microsoft.com/office/powerpoint/2010/main" val="2983933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15B4B24-97DD-422F-AD45-B93E87890E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24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66ADD82-F2C4-4422-B036-4FA08F476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607"/>
            <a:ext cx="9144000" cy="515478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CE2C00-00FF-4A14-BEAE-ED34552F9C3A}"/>
              </a:ext>
            </a:extLst>
          </p:cNvPr>
          <p:cNvSpPr txBox="1"/>
          <p:nvPr/>
        </p:nvSpPr>
        <p:spPr>
          <a:xfrm>
            <a:off x="683568" y="404664"/>
            <a:ext cx="8460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400" kern="120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+mn-cs"/>
              </a:rPr>
              <a:t>全国道路構造物情報　（国土交通省</a:t>
            </a:r>
            <a:r>
              <a:rPr kumimoji="1" lang="en-US" altLang="ja-JP" sz="2400" kern="120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+mn-cs"/>
              </a:rPr>
              <a:t>HP</a:t>
            </a:r>
            <a:r>
              <a:rPr kumimoji="1" lang="ja-JP" altLang="en-US" sz="2400" kern="120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+mn-cs"/>
              </a:rPr>
              <a:t>）　　　　</a:t>
            </a:r>
            <a:r>
              <a:rPr kumimoji="1" lang="ja-JP" altLang="en-US" sz="1400" kern="120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+mn-cs"/>
              </a:rPr>
              <a:t>関東の例　　　　　　　未着手　</a:t>
            </a:r>
          </a:p>
        </p:txBody>
      </p:sp>
      <p:sp>
        <p:nvSpPr>
          <p:cNvPr id="5" name="フローチャート: 結合子 4">
            <a:extLst>
              <a:ext uri="{FF2B5EF4-FFF2-40B4-BE49-F238E27FC236}">
                <a16:creationId xmlns:a16="http://schemas.microsoft.com/office/drawing/2014/main" id="{3BC1EBE0-B09C-4CED-AD2E-39D57F8AE5F4}"/>
              </a:ext>
            </a:extLst>
          </p:cNvPr>
          <p:cNvSpPr/>
          <p:nvPr/>
        </p:nvSpPr>
        <p:spPr>
          <a:xfrm>
            <a:off x="7956376" y="510251"/>
            <a:ext cx="216024" cy="235769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ctr" hangingPunct="0"/>
            <a:endParaRPr kumimoji="1" lang="ja-JP" altLang="en-US" sz="1400" dirty="0">
              <a:solidFill>
                <a:schemeClr val="tx1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5649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21307C-364B-4A87-A8DC-B9BFA42D4C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25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0889C6-15EB-4B88-A813-A21C31B63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7" y="130403"/>
            <a:ext cx="9018948" cy="637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4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5CDF508-1697-4DAC-991C-E74B14F96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26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05531E7-7ACE-4057-8D80-DD27289B7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597"/>
            <a:ext cx="9141729" cy="64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47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DE3AB61-C47F-41C9-9D13-E4041C7AE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27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8FCF5B0-1D05-43A2-AA49-EB8D33680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88"/>
            <a:ext cx="9160928" cy="64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09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40621E5-5A70-4085-BE82-382C9B3C1A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28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E3EA0ED-D8B7-4418-9BD0-EE25F1ADA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1"/>
            <a:ext cx="8931554" cy="631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3F32CA6-84AB-439E-BEDC-AB37449790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29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22A1A0-CB92-4F04-8DCC-09CED5269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9" y="279682"/>
            <a:ext cx="9207498" cy="650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7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角丸四角形 3"/>
          <p:cNvSpPr>
            <a:spLocks noChangeArrowheads="1"/>
          </p:cNvSpPr>
          <p:nvPr/>
        </p:nvSpPr>
        <p:spPr bwMode="auto">
          <a:xfrm>
            <a:off x="79131" y="2296"/>
            <a:ext cx="8502161" cy="656767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altLang="ja-JP" sz="2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ja-JP" altLang="en-US" sz="2800" b="1" dirty="0"/>
              <a:t>○</a:t>
            </a:r>
            <a:r>
              <a:rPr lang="ja-JP" altLang="en-US" sz="28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「終わり無き戦い」「先が見えない恐怖」</a:t>
            </a:r>
            <a:endParaRPr lang="en-US" altLang="ja-JP" sz="2800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/>
            </a:pPr>
            <a:r>
              <a:rPr lang="ja-JP" altLang="en-US" sz="2800" b="1" dirty="0"/>
              <a:t>　　⇒でも理解者少ない。きれいごとでは解決しない。</a:t>
            </a:r>
            <a:endParaRPr lang="en-US" altLang="ja-JP" sz="2800" b="1" dirty="0"/>
          </a:p>
          <a:p>
            <a:pPr>
              <a:defRPr/>
            </a:pPr>
            <a:r>
              <a:rPr lang="ja-JP" altLang="en-US" sz="2800" b="1" dirty="0"/>
              <a:t>　　　　官も民も技術力の低下</a:t>
            </a:r>
            <a:endParaRPr lang="en-US" altLang="ja-JP" sz="2800" b="1" dirty="0"/>
          </a:p>
          <a:p>
            <a:pPr>
              <a:defRPr/>
            </a:pPr>
            <a:r>
              <a:rPr lang="ja-JP" altLang="en-US" sz="2800" b="1" dirty="0"/>
              <a:t>　　　　「やればなんとかなる」では解決しない</a:t>
            </a:r>
            <a:endParaRPr lang="en-US" altLang="ja-JP" sz="2800" b="1" dirty="0"/>
          </a:p>
          <a:p>
            <a:pPr>
              <a:defRPr/>
            </a:pPr>
            <a:r>
              <a:rPr lang="ja-JP" altLang="en-US" sz="2800" b="1" dirty="0">
                <a:latin typeface="AR P丸ゴシック体M" pitchFamily="50" charset="-128"/>
                <a:ea typeface="AR P丸ゴシック体M" pitchFamily="50" charset="-128"/>
              </a:rPr>
              <a:t>●管理件数の削減をしなければ主体（オーナー）</a:t>
            </a: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defRPr/>
            </a:pPr>
            <a:r>
              <a:rPr lang="ja-JP" altLang="en-US" sz="2800" b="1" spc="50" dirty="0">
                <a:ln w="11430"/>
                <a:latin typeface="HGS創英角ﾎﾟｯﾌﾟ体" pitchFamily="50" charset="-128"/>
                <a:ea typeface="AR P丸ゴシック体M" pitchFamily="50" charset="-128"/>
              </a:rPr>
              <a:t>　　の存続が厳しくなっていく　➡本末転倒</a:t>
            </a:r>
            <a:endParaRPr lang="en-US" altLang="ja-JP" sz="2800" b="1" spc="50" dirty="0">
              <a:ln w="11430"/>
              <a:latin typeface="HGS創英角ﾎﾟｯﾌﾟ体" pitchFamily="50" charset="-128"/>
              <a:ea typeface="HGS創英角ﾎﾟｯﾌﾟ体" pitchFamily="50" charset="-128"/>
            </a:endParaRPr>
          </a:p>
          <a:p>
            <a:pPr>
              <a:defRPr/>
            </a:pPr>
            <a:endParaRPr lang="en-US" altLang="ja-JP" sz="2800" b="1" dirty="0"/>
          </a:p>
          <a:p>
            <a:pPr>
              <a:defRPr/>
            </a:pPr>
            <a:r>
              <a:rPr lang="ja-JP" altLang="en-US" sz="2800" b="1" dirty="0"/>
              <a:t>解決策</a:t>
            </a:r>
            <a:endParaRPr lang="en-US" altLang="ja-JP" sz="2800" b="1" dirty="0"/>
          </a:p>
          <a:p>
            <a:pPr>
              <a:defRPr/>
            </a:pPr>
            <a:r>
              <a:rPr lang="ja-JP" altLang="en-US" sz="2800" b="1" spc="50" dirty="0">
                <a:ln w="11430"/>
                <a:latin typeface="HGS創英角ﾎﾟｯﾌﾟ体" pitchFamily="50" charset="-128"/>
                <a:ea typeface="HGS創英角ﾎﾟｯﾌﾟ体" pitchFamily="50" charset="-128"/>
              </a:rPr>
              <a:t>○あらたな「しくみ」と「人」が必要</a:t>
            </a:r>
            <a:endParaRPr lang="en-US" altLang="ja-JP" sz="2800" b="1" dirty="0"/>
          </a:p>
          <a:p>
            <a:pPr>
              <a:defRPr/>
            </a:pPr>
            <a:r>
              <a:rPr lang="ja-JP" altLang="en-US" sz="28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○“しくみ”⇒　</a:t>
            </a:r>
            <a:r>
              <a:rPr lang="ja-JP" altLang="en-US" sz="2800" b="1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アセット・マネジメント</a:t>
            </a:r>
            <a:endParaRPr lang="en-US" altLang="ja-JP" sz="2800" b="1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/>
            </a:pPr>
            <a:r>
              <a:rPr lang="ja-JP" altLang="en-US" sz="2800" b="1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〇“人”　⇒　人財</a:t>
            </a:r>
            <a:endParaRPr lang="en-US" altLang="ja-JP" sz="2800" b="1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defRPr/>
            </a:pPr>
            <a:endParaRPr lang="en-US" altLang="ja-JP" sz="2800" b="1" dirty="0">
              <a:latin typeface="AR P丸ゴシック体M" pitchFamily="50" charset="-128"/>
              <a:ea typeface="AR P丸ゴシック体M" pitchFamily="50" charset="-128"/>
            </a:endParaRPr>
          </a:p>
          <a:p>
            <a:pPr>
              <a:defRPr/>
            </a:pPr>
            <a:endParaRPr lang="en-US" altLang="ja-JP" sz="2800" b="1" spc="50" dirty="0">
              <a:ln w="11430"/>
              <a:solidFill>
                <a:srgbClr val="FF0000"/>
              </a:solidFill>
              <a:latin typeface="HGS創英角ﾎﾟｯﾌﾟ体" pitchFamily="50" charset="-128"/>
              <a:ea typeface="HGS創英角ﾎﾟｯﾌﾟ体" pitchFamily="50" charset="-128"/>
            </a:endParaRPr>
          </a:p>
        </p:txBody>
      </p:sp>
      <p:sp>
        <p:nvSpPr>
          <p:cNvPr id="28675" name="スライド番号プレースホルダー 1"/>
          <p:cNvSpPr>
            <a:spLocks noGrp="1"/>
          </p:cNvSpPr>
          <p:nvPr>
            <p:ph type="sldNum" sz="quarter" idx="12"/>
          </p:nvPr>
        </p:nvSpPr>
        <p:spPr bwMode="auto">
          <a:xfrm>
            <a:off x="612648" y="6356350"/>
            <a:ext cx="198120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D5A2C38-BF5A-4117-A3B3-4E986D472ED9}" type="slidenum">
              <a:rPr kumimoji="1" lang="ja-JP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ja-JP" sz="1400">
              <a:latin typeface="Arial" charset="0"/>
            </a:endParaRPr>
          </a:p>
        </p:txBody>
      </p:sp>
      <p:sp>
        <p:nvSpPr>
          <p:cNvPr id="7171" name="角丸四角形 2"/>
          <p:cNvSpPr>
            <a:spLocks noChangeArrowheads="1"/>
          </p:cNvSpPr>
          <p:nvPr/>
        </p:nvSpPr>
        <p:spPr bwMode="auto">
          <a:xfrm>
            <a:off x="2" y="2297"/>
            <a:ext cx="9136741" cy="690401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ja-JP" alt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ｲﾝﾌﾗﾒﾝﾃﾅﾝｽの今後（見えてきた課題）</a:t>
            </a:r>
            <a:endParaRPr lang="en-US" altLang="ja-JP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1644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A69F8CD-E7F4-467F-A98D-FDF525A3A6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30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1330706-DD91-4791-A2A7-11A7E8C1C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3" y="-15272"/>
            <a:ext cx="9149391" cy="64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04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CCDBF1B-6013-4869-BD85-25FB933851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31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B07468B-9283-4231-BBFF-9DA2A4C9C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0" y="35638"/>
            <a:ext cx="9152988" cy="64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94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A844EDA-E937-4C20-B563-866252C480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32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F0EC309-DC32-49D5-AEBD-3081A10E0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56" y="176578"/>
            <a:ext cx="8693087" cy="614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68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4532E7A-BC8E-4FCF-9EC7-D09AF15AC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33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F6746A3-07B9-4040-8B51-1A02AD23C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0" y="56736"/>
            <a:ext cx="9047540" cy="63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69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1F4D879-5642-49C2-BB34-BF5AE1107E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34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0A9B07-B3EB-453B-B15B-7ACBCECD7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0" y="35638"/>
            <a:ext cx="9152988" cy="647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32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69793FD-58F0-43AC-9C7F-1FEB3EEB3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35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E78AF8-2A84-4D60-B64F-C048A35B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995" y="0"/>
            <a:ext cx="5674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75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7C41D6C-1AAB-449A-8585-1225991D64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36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8C2B506-7C89-4CDB-9AFA-59E23DB1F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85" y="0"/>
            <a:ext cx="7543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21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CDFFACD-6832-4C51-B88D-7EF2ADEB81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37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748F7A-2017-4389-AA13-A7CA33B16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17" y="0"/>
            <a:ext cx="8504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15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0982670-DE05-4D51-9E0F-F5733AA449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38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2F7A345-A537-4F1B-A715-6FBC93793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20" y="0"/>
            <a:ext cx="8142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5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5026541-07C7-4CAC-BB1C-10888F06B2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39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3905B1A-53EE-4F59-A106-385B814F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99"/>
            <a:ext cx="9141726" cy="646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9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9694" y="29515"/>
            <a:ext cx="4188618" cy="41974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0" tIns="49927" rIns="0" bIns="0" rtlCol="0" anchor="t" anchorCtr="0">
            <a:spAutoFit/>
          </a:bodyPr>
          <a:lstStyle>
            <a:lvl1pPr algn="l" defTabSz="987461" rtl="0" eaLnBrk="1" fontAlgn="ctr" latinLnBrk="0" hangingPunct="0">
              <a:spcBef>
                <a:spcPct val="0"/>
              </a:spcBef>
              <a:buNone/>
              <a:defRPr kumimoji="1" sz="2400" b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hangingPunct="1"/>
            <a:r>
              <a:rPr lang="ja-JP" altLang="en-US" dirty="0">
                <a:solidFill>
                  <a:srgbClr val="00559A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83050" y="326654"/>
            <a:ext cx="8465414" cy="5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542" tIns="42272" rIns="84542" bIns="42272" anchor="ctr"/>
          <a:lstStyle/>
          <a:p>
            <a:pPr defTabSz="912969"/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ここから始まった</a:t>
            </a:r>
            <a:endParaRPr lang="en-US" altLang="ja-JP" sz="30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5536" y="908720"/>
            <a:ext cx="4824536" cy="2708313"/>
          </a:xfrm>
          <a:prstGeom prst="rect">
            <a:avLst/>
          </a:prstGeom>
          <a:noFill/>
        </p:spPr>
        <p:txBody>
          <a:bodyPr wrap="square" lIns="91319" tIns="45660" rIns="91319" bIns="45660" rtlCol="0"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2014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　　</a:t>
            </a:r>
            <a:endParaRPr lang="en-US" altLang="ja-JP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</a:t>
            </a:r>
            <a:r>
              <a:rPr lang="ja-JP" altLang="en-US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道路法施行規則の一部を改正する省令が施行</a:t>
            </a:r>
            <a:endParaRPr lang="en-US" altLang="ja-JP" u="sng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⇒　これにより、橋の点検は近接目視により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 </a:t>
            </a:r>
            <a:r>
              <a:rPr lang="en-US" altLang="ja-JP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年に</a:t>
            </a:r>
            <a:r>
              <a:rPr lang="en-US" altLang="ja-JP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回の頻度を基本。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　　　　その健全性については </a:t>
            </a:r>
            <a:r>
              <a:rPr lang="en-US" altLang="ja-JP" sz="2000" b="1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  <a:r>
              <a:rPr lang="ja-JP" altLang="en-US" sz="2000" b="1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段階に区分</a:t>
            </a:r>
            <a:endParaRPr lang="en-US" altLang="ja-JP" sz="2000" b="1" u="sng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        することになった。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7214" r="6462" b="5649"/>
          <a:stretch/>
        </p:blipFill>
        <p:spPr>
          <a:xfrm>
            <a:off x="5292080" y="1196752"/>
            <a:ext cx="3647519" cy="517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B21A670-4612-4045-BFC0-92BE6948D8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40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E9EF6C7-ADF8-432A-88E0-C013F037F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597"/>
            <a:ext cx="9141729" cy="64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2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B895D87-681D-4136-AA69-8429C221A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41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FA3B46A-67BD-4519-B0F0-ECBDAF6D5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8" y="196601"/>
            <a:ext cx="9053412" cy="64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90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BBDE760-6C49-4890-AB20-6F92987743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9958"/>
            <a:fld id="{E4DD4CA9-FFF4-4929-B1F3-DD754470E6A2}" type="slidenum">
              <a:rPr lang="ja-JP" altLang="en-US" smtClean="0"/>
              <a:pPr defTabSz="899958"/>
              <a:t>42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6094214-B8D7-456D-91A7-D72F2D8B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2607"/>
            <a:ext cx="8817812" cy="623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22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750" y="160338"/>
            <a:ext cx="88614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ja-JP" altLang="en-US" sz="3200" dirty="0">
                <a:solidFill>
                  <a:srgbClr val="000000"/>
                </a:solidFill>
                <a:ea typeface="HGPｺﾞｼｯｸE" pitchFamily="50" charset="-128"/>
              </a:rPr>
              <a:t>維持管理事業の今後課題解決の方向性</a:t>
            </a:r>
            <a:r>
              <a:rPr lang="ja-JP" altLang="en-US" dirty="0">
                <a:solidFill>
                  <a:srgbClr val="000000"/>
                </a:solidFill>
                <a:ea typeface="HGPｺﾞｼｯｸE" pitchFamily="50" charset="-128"/>
              </a:rPr>
              <a:t>（植野考え）</a:t>
            </a:r>
            <a:endParaRPr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31750" y="722313"/>
            <a:ext cx="85693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架け替えは必ず発生する。</a:t>
            </a: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　⇒かつての「長寿命計画」では抜けている。これがわかっていない！</a:t>
            </a: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285750" indent="-285750"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「</a:t>
            </a:r>
            <a:r>
              <a:rPr lang="ja-JP" altLang="en-US" sz="20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架替えのマネジメント</a:t>
            </a: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」を検討の必要</a:t>
            </a: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　・財政を圧迫する可能性の高い大規模架け替え</a:t>
            </a: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　・民間資金の導入に期待</a:t>
            </a: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ja-JP" sz="2000" b="1" dirty="0">
                <a:latin typeface="HG丸ｺﾞｼｯｸM-PRO" pitchFamily="50" charset="-128"/>
                <a:ea typeface="HG丸ｺﾞｼｯｸM-PRO" pitchFamily="50" charset="-128"/>
              </a:rPr>
              <a:t>   </a:t>
            </a: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2800" b="1" dirty="0">
                <a:latin typeface="HG丸ｺﾞｼｯｸM-PRO" pitchFamily="50" charset="-128"/>
                <a:ea typeface="HG丸ｺﾞｼｯｸM-PRO" pitchFamily="50" charset="-128"/>
              </a:rPr>
              <a:t>⇒「</a:t>
            </a:r>
            <a:r>
              <a:rPr lang="en-US" altLang="ja-JP" sz="2800" b="1" dirty="0">
                <a:latin typeface="HG丸ｺﾞｼｯｸM-PRO" pitchFamily="50" charset="-128"/>
                <a:ea typeface="HG丸ｺﾞｼｯｸM-PRO" pitchFamily="50" charset="-128"/>
              </a:rPr>
              <a:t>PPP/PFI</a:t>
            </a:r>
            <a:r>
              <a:rPr lang="ja-JP" altLang="en-US" sz="2800" b="1" dirty="0">
                <a:latin typeface="HG丸ｺﾞｼｯｸM-PRO" pitchFamily="50" charset="-128"/>
                <a:ea typeface="HG丸ｺﾞｼｯｸM-PRO" pitchFamily="50" charset="-128"/>
              </a:rPr>
              <a:t>」のチャンス</a:t>
            </a:r>
            <a:endParaRPr lang="en-US" altLang="ja-JP" sz="28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23528" y="4078229"/>
            <a:ext cx="6984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b="1" dirty="0">
                <a:latin typeface="HG丸ｺﾞｼｯｸM-PRO" pitchFamily="50" charset="-128"/>
                <a:ea typeface="HG丸ｺﾞｼｯｸM-PRO" pitchFamily="50" charset="-128"/>
              </a:rPr>
              <a:t>　</a:t>
            </a:r>
            <a:r>
              <a:rPr lang="ja-JP" altLang="en-US" sz="2000" b="1" dirty="0">
                <a:latin typeface="HG丸ｺﾞｼｯｸM-PRO" pitchFamily="50" charset="-128"/>
                <a:ea typeface="HG丸ｺﾞｼｯｸM-PRO" pitchFamily="50" charset="-128"/>
              </a:rPr>
              <a:t>業務をまとめることによる効率化と、コスト縮減に期待</a:t>
            </a:r>
            <a:endParaRPr lang="en-US" altLang="ja-JP" sz="20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ja-JP" altLang="en-US" sz="2800" b="1" dirty="0">
                <a:latin typeface="HG丸ｺﾞｼｯｸM-PRO" pitchFamily="50" charset="-128"/>
                <a:ea typeface="HG丸ｺﾞｼｯｸM-PRO" pitchFamily="50" charset="-128"/>
              </a:rPr>
              <a:t>　⇒「包括管理」のチャンス</a:t>
            </a:r>
            <a:endParaRPr lang="en-US" altLang="ja-JP" sz="28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07504" y="2717312"/>
            <a:ext cx="77458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altLang="ja-JP" sz="2400" dirty="0">
              <a:latin typeface="+mn-ea"/>
              <a:ea typeface="HGP創英角ﾎﾟｯﾌﾟ体" panose="040B0A00000000000000" pitchFamily="50" charset="-128"/>
            </a:endParaRPr>
          </a:p>
          <a:p>
            <a:pPr>
              <a:defRPr/>
            </a:pPr>
            <a:r>
              <a:rPr lang="ja-JP" altLang="en-US" sz="2400" dirty="0">
                <a:latin typeface="+mn-ea"/>
                <a:ea typeface="HGP創英角ﾎﾟｯﾌﾟ体" panose="040B0A00000000000000" pitchFamily="50" charset="-128"/>
              </a:rPr>
              <a:t>発注業務の負担軽減。新技術や性能規定化などにより</a:t>
            </a:r>
            <a:endParaRPr lang="en-US" altLang="ja-JP" sz="2400" dirty="0">
              <a:latin typeface="+mn-ea"/>
              <a:ea typeface="HGP創英角ﾎﾟｯﾌﾟ体" panose="040B0A00000000000000" pitchFamily="50" charset="-128"/>
            </a:endParaRPr>
          </a:p>
          <a:p>
            <a:pPr>
              <a:defRPr/>
            </a:pPr>
            <a:r>
              <a:rPr lang="ja-JP" altLang="en-US" sz="2400" dirty="0">
                <a:latin typeface="+mn-ea"/>
                <a:ea typeface="HGP創英角ﾎﾟｯﾌﾟ体" panose="040B0A00000000000000" pitchFamily="50" charset="-128"/>
              </a:rPr>
              <a:t>コスト縮減</a:t>
            </a:r>
            <a:endParaRPr lang="ja-JP" altLang="en-US" sz="2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99C62146-A11A-406B-AA43-531A5E877030}"/>
              </a:ext>
            </a:extLst>
          </p:cNvPr>
          <p:cNvSpPr/>
          <p:nvPr/>
        </p:nvSpPr>
        <p:spPr>
          <a:xfrm>
            <a:off x="827584" y="1346659"/>
            <a:ext cx="1152128" cy="268958"/>
          </a:xfrm>
          <a:prstGeom prst="downArrow">
            <a:avLst/>
          </a:prstGeom>
          <a:solidFill>
            <a:srgbClr val="DDE6F3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ctr" hangingPunct="0"/>
            <a:endParaRPr kumimoji="1" lang="ja-JP" altLang="en-US" sz="1400" dirty="0">
              <a:solidFill>
                <a:schemeClr val="tx1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5C3594-7745-473A-AA1B-DA0BBA869AEF}"/>
              </a:ext>
            </a:extLst>
          </p:cNvPr>
          <p:cNvSpPr txBox="1"/>
          <p:nvPr/>
        </p:nvSpPr>
        <p:spPr>
          <a:xfrm>
            <a:off x="351661" y="5511341"/>
            <a:ext cx="871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800" kern="120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+mn-cs"/>
              </a:rPr>
              <a:t>「新技術」だけでは弱い。維持管理マネジメントが重要！</a:t>
            </a:r>
          </a:p>
        </p:txBody>
      </p:sp>
    </p:spTree>
    <p:extLst>
      <p:ext uri="{BB962C8B-B14F-4D97-AF65-F5344CB8AC3E}">
        <p14:creationId xmlns:p14="http://schemas.microsoft.com/office/powerpoint/2010/main" val="1435757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9694" y="29515"/>
            <a:ext cx="4188618" cy="41974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0" tIns="49927" rIns="0" bIns="0" rtlCol="0" anchor="t" anchorCtr="0">
            <a:spAutoFit/>
          </a:bodyPr>
          <a:lstStyle>
            <a:lvl1pPr algn="l" defTabSz="987461" rtl="0" eaLnBrk="1" fontAlgn="ctr" latinLnBrk="0" hangingPunct="0">
              <a:spcBef>
                <a:spcPct val="0"/>
              </a:spcBef>
              <a:buNone/>
              <a:defRPr kumimoji="1" sz="2400" b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hangingPunct="1"/>
            <a:r>
              <a:rPr lang="ja-JP" altLang="en-US" dirty="0">
                <a:solidFill>
                  <a:srgbClr val="00559A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83050" y="326654"/>
            <a:ext cx="8465414" cy="5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542" tIns="42272" rIns="84542" bIns="42272" anchor="ctr"/>
          <a:lstStyle/>
          <a:p>
            <a:pPr defTabSz="912969"/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健全性の診断</a:t>
            </a:r>
            <a:endParaRPr lang="en-US" altLang="ja-JP" sz="30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4294967295"/>
          </p:nvPr>
        </p:nvSpPr>
        <p:spPr>
          <a:xfrm>
            <a:off x="0" y="-28575"/>
            <a:ext cx="3086100" cy="365125"/>
          </a:xfrm>
        </p:spPr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5536" y="908721"/>
            <a:ext cx="3384376" cy="584654"/>
          </a:xfrm>
          <a:prstGeom prst="rect">
            <a:avLst/>
          </a:prstGeom>
          <a:noFill/>
        </p:spPr>
        <p:txBody>
          <a:bodyPr wrap="square" lIns="91319" tIns="45660" rIns="91319" bIns="45660" rtlCol="0"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000" b="1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  <a:r>
              <a:rPr lang="ja-JP" altLang="en-US" sz="2000" b="1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段階の区分</a:t>
            </a: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とは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5434"/>
            <a:ext cx="6408712" cy="481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292080" y="6165304"/>
            <a:ext cx="3528392" cy="307655"/>
          </a:xfrm>
          <a:prstGeom prst="rect">
            <a:avLst/>
          </a:prstGeom>
          <a:noFill/>
        </p:spPr>
        <p:txBody>
          <a:bodyPr wrap="square" lIns="91319" tIns="45660" rIns="91319" bIns="45660" rtlCol="0"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出展：道路橋定期点検要領　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H31</a:t>
            </a: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lang="ja-JP" altLang="en-US" sz="1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月）</a:t>
            </a:r>
            <a:endParaRPr lang="en-US" altLang="ja-JP" sz="12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2AC1BC72-A0FA-483C-9DE8-289DDC6C3C5B}"/>
              </a:ext>
            </a:extLst>
          </p:cNvPr>
          <p:cNvSpPr/>
          <p:nvPr/>
        </p:nvSpPr>
        <p:spPr>
          <a:xfrm>
            <a:off x="6556084" y="4009140"/>
            <a:ext cx="432048" cy="510058"/>
          </a:xfrm>
          <a:prstGeom prst="rightArrow">
            <a:avLst/>
          </a:prstGeom>
          <a:solidFill>
            <a:srgbClr val="DDE6F3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ctr" hangingPunct="0"/>
            <a:endParaRPr kumimoji="1" lang="ja-JP" altLang="en-US" sz="1400" dirty="0">
              <a:solidFill>
                <a:schemeClr val="tx1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D0EC242-A4AE-47C9-B3AC-DA6E776D3094}"/>
              </a:ext>
            </a:extLst>
          </p:cNvPr>
          <p:cNvSpPr txBox="1"/>
          <p:nvPr/>
        </p:nvSpPr>
        <p:spPr>
          <a:xfrm>
            <a:off x="7112995" y="405050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400" kern="120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+mn-cs"/>
              </a:rPr>
              <a:t>目標値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3BCA3F8-51B6-435A-8E70-BB5C9B4AD7C8}"/>
              </a:ext>
            </a:extLst>
          </p:cNvPr>
          <p:cNvSpPr txBox="1"/>
          <p:nvPr/>
        </p:nvSpPr>
        <p:spPr>
          <a:xfrm>
            <a:off x="7089134" y="4614838"/>
            <a:ext cx="1923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400" kern="120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+mn-cs"/>
              </a:rPr>
              <a:t>実施していなければないができていない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E18A64-AF2C-41FF-B079-1B08E88B01D2}"/>
              </a:ext>
            </a:extLst>
          </p:cNvPr>
          <p:cNvSpPr txBox="1"/>
          <p:nvPr/>
        </p:nvSpPr>
        <p:spPr>
          <a:xfrm>
            <a:off x="7112995" y="5310727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400" kern="1200" dirty="0">
                <a:solidFill>
                  <a:srgbClr val="000000"/>
                </a:solidFill>
                <a:latin typeface="Arial" pitchFamily="34" charset="0"/>
                <a:ea typeface="ＭＳ Ｐゴシック" charset="-128"/>
                <a:cs typeface="+mn-cs"/>
              </a:rPr>
              <a:t>危険状態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C8C5EB7C-0B70-48A6-9692-7E6C578C233B}"/>
              </a:ext>
            </a:extLst>
          </p:cNvPr>
          <p:cNvSpPr/>
          <p:nvPr/>
        </p:nvSpPr>
        <p:spPr>
          <a:xfrm>
            <a:off x="6586456" y="4591908"/>
            <a:ext cx="432048" cy="510058"/>
          </a:xfrm>
          <a:prstGeom prst="rightArrow">
            <a:avLst/>
          </a:prstGeom>
          <a:solidFill>
            <a:srgbClr val="DDE6F3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ctr" hangingPunct="0"/>
            <a:endParaRPr kumimoji="1" lang="ja-JP" altLang="en-US" sz="1400" dirty="0">
              <a:solidFill>
                <a:schemeClr val="tx1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2987B69-E0EE-4788-89C8-7CBEA6633D74}"/>
              </a:ext>
            </a:extLst>
          </p:cNvPr>
          <p:cNvSpPr/>
          <p:nvPr/>
        </p:nvSpPr>
        <p:spPr>
          <a:xfrm>
            <a:off x="6561300" y="5170695"/>
            <a:ext cx="432048" cy="510058"/>
          </a:xfrm>
          <a:prstGeom prst="rightArrow">
            <a:avLst/>
          </a:prstGeom>
          <a:solidFill>
            <a:srgbClr val="DDE6F3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ctr" hangingPunct="0"/>
            <a:endParaRPr kumimoji="1" lang="ja-JP" altLang="en-US" sz="1400" dirty="0">
              <a:solidFill>
                <a:schemeClr val="tx1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858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83050" y="326654"/>
            <a:ext cx="8465414" cy="5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542" tIns="42272" rIns="84542" bIns="42272" anchor="ctr"/>
          <a:lstStyle/>
          <a:p>
            <a:pPr defTabSz="912969"/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巡目の課題と３巡目の対応は？</a:t>
            </a:r>
            <a:endParaRPr lang="en-US" altLang="ja-JP" sz="30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5536" y="1052736"/>
            <a:ext cx="8064896" cy="39701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319" tIns="45660" rIns="91319" bIns="45660" rtlCol="0">
            <a:spAutoFit/>
          </a:bodyPr>
          <a:lstStyle/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「１巡目点検」（</a:t>
            </a:r>
            <a:r>
              <a:rPr lang="en-US" altLang="ja-JP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2014</a:t>
            </a: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年度～</a:t>
            </a:r>
            <a:r>
              <a:rPr lang="en-US" altLang="ja-JP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2018</a:t>
            </a: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年度に行った点検）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の結果がどうなっているのか。　　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⇒この点検で健全度区分が</a:t>
            </a:r>
            <a:r>
              <a:rPr lang="en-US" altLang="ja-JP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Ⅲ</a:t>
            </a: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Ⅳ</a:t>
            </a: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の橋梁については、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　　　　</a:t>
            </a:r>
            <a:r>
              <a:rPr lang="ja-JP" altLang="en-US" sz="2000" b="1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次回の点検までに修繕</a:t>
            </a: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することが求められている。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⇒結果には何かしらの傾向や共通項があるのか？</a:t>
            </a: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 各道路管理者が様々な環境の下、種々施策を講じて行った</a:t>
            </a:r>
            <a:r>
              <a:rPr lang="zh-CN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「１巡目点検」</a:t>
            </a:r>
            <a:endParaRPr lang="en-US" altLang="zh-CN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en-US" altLang="ja-JP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年を終えて見えてきた問題・課題は何か。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⇒「２巡目点検」ももうすぐ終わる。点検に加えて補修設計、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 　　修繕工事も実施しなければならない（</a:t>
            </a:r>
            <a:r>
              <a:rPr lang="en-US" altLang="ja-JP" sz="2000" b="1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2000" b="1" u="sng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巡目より負担増</a:t>
            </a: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）。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defTabSz="913189"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・３巡目への工夫と、対応は？</a:t>
            </a:r>
            <a:endParaRPr lang="en-US" altLang="ja-JP" sz="20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755576" y="5661248"/>
            <a:ext cx="748883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今までのやり方では、サイクルを廻せない</a:t>
            </a:r>
          </a:p>
        </p:txBody>
      </p:sp>
      <p:sp>
        <p:nvSpPr>
          <p:cNvPr id="5" name="下矢印 4"/>
          <p:cNvSpPr/>
          <p:nvPr/>
        </p:nvSpPr>
        <p:spPr>
          <a:xfrm>
            <a:off x="3923928" y="5157192"/>
            <a:ext cx="1008112" cy="36004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842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9694" y="29515"/>
            <a:ext cx="4188618" cy="41974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0" tIns="49927" rIns="0" bIns="0" rtlCol="0" anchor="t" anchorCtr="0">
            <a:spAutoFit/>
          </a:bodyPr>
          <a:lstStyle>
            <a:lvl1pPr algn="l" defTabSz="987461" rtl="0" eaLnBrk="1" fontAlgn="ctr" latinLnBrk="0" hangingPunct="0">
              <a:spcBef>
                <a:spcPct val="0"/>
              </a:spcBef>
              <a:buNone/>
              <a:defRPr kumimoji="1" sz="2400" b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hangingPunct="1"/>
            <a:r>
              <a:rPr lang="ja-JP" altLang="en-US" dirty="0">
                <a:solidFill>
                  <a:srgbClr val="00559A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83050" y="326654"/>
            <a:ext cx="8465414" cy="5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542" tIns="42272" rIns="84542" bIns="42272" anchor="ctr"/>
          <a:lstStyle/>
          <a:p>
            <a:pPr defTabSz="912969"/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橋梁点検による修繕実施状況</a:t>
            </a: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（出展：道路メンテナンス年報Ｒ１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/8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月）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" t="8401" r="4718" b="8391"/>
          <a:stretch/>
        </p:blipFill>
        <p:spPr>
          <a:xfrm>
            <a:off x="2483768" y="908720"/>
            <a:ext cx="4118876" cy="558000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4058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9694" y="29515"/>
            <a:ext cx="4188618" cy="41974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0" tIns="49927" rIns="0" bIns="0" rtlCol="0" anchor="t" anchorCtr="0">
            <a:spAutoFit/>
          </a:bodyPr>
          <a:lstStyle>
            <a:lvl1pPr algn="l" defTabSz="987461" rtl="0" eaLnBrk="1" fontAlgn="ctr" latinLnBrk="0" hangingPunct="0">
              <a:spcBef>
                <a:spcPct val="0"/>
              </a:spcBef>
              <a:buNone/>
              <a:defRPr kumimoji="1" sz="2400" b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hangingPunct="1"/>
            <a:r>
              <a:rPr lang="ja-JP" altLang="en-US" dirty="0">
                <a:solidFill>
                  <a:srgbClr val="00559A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83050" y="326654"/>
            <a:ext cx="8465414" cy="5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542" tIns="42272" rIns="84542" bIns="42272" anchor="ctr"/>
          <a:lstStyle/>
          <a:p>
            <a:pPr defTabSz="912969"/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橋梁点検による修繕実施状況</a:t>
            </a: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（出展：道路メンテナンス年報Ｒ１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/8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55813"/>
            <a:ext cx="4896544" cy="559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498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920696"/>
              </p:ext>
            </p:extLst>
          </p:nvPr>
        </p:nvGraphicFramePr>
        <p:xfrm>
          <a:off x="539553" y="1412777"/>
          <a:ext cx="4968552" cy="4464498"/>
        </p:xfrm>
        <a:graphic>
          <a:graphicData uri="http://schemas.openxmlformats.org/drawingml/2006/table">
            <a:tbl>
              <a:tblPr/>
              <a:tblGrid>
                <a:gridCol w="986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4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4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33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管理者区分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管理橋数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判定区分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Ⅲ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・</a:t>
                      </a:r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Ⅳ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の修繕実施状況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Ⅲ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・</a:t>
                      </a:r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Ⅳ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計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Ⅲ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・</a:t>
                      </a:r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Ⅳ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率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修繕に</a:t>
                      </a:r>
                      <a:b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</a:b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着手済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うち完了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修繕未着手数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国交省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36,910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3,427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1,811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617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1,616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53%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47%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高速道路会社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23,258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2,647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846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457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1,801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3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32%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68%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都道府県・政令市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185,180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20,586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4,889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2,684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15,697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3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24%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76%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7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地方自治体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471,118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42,391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7,811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4,746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34,580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3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82%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7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合計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716,466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69,051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15,358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8,504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53,696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73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12%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/>
                        </a:rPr>
                        <a:t>78%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99694" y="29515"/>
            <a:ext cx="4188618" cy="419746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0" tIns="49927" rIns="0" bIns="0" rtlCol="0" anchor="t" anchorCtr="0">
            <a:spAutoFit/>
          </a:bodyPr>
          <a:lstStyle>
            <a:lvl1pPr algn="l" defTabSz="987461" rtl="0" eaLnBrk="1" fontAlgn="ctr" latinLnBrk="0" hangingPunct="0">
              <a:spcBef>
                <a:spcPct val="0"/>
              </a:spcBef>
              <a:buNone/>
              <a:defRPr kumimoji="1" sz="2400" b="1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</a:lstStyle>
          <a:p>
            <a:pPr hangingPunct="1"/>
            <a:r>
              <a:rPr lang="ja-JP" altLang="en-US" dirty="0">
                <a:solidFill>
                  <a:srgbClr val="00559A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D4CA9-FFF4-4929-B1F3-DD754470E6A2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4294967295"/>
          </p:nvPr>
        </p:nvSpPr>
        <p:spPr>
          <a:xfrm>
            <a:off x="0" y="-28575"/>
            <a:ext cx="3086100" cy="365125"/>
          </a:xfrm>
        </p:spPr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283050" y="326654"/>
            <a:ext cx="8249390" cy="5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542" tIns="42272" rIns="84542" bIns="42272" anchor="ctr"/>
          <a:lstStyle/>
          <a:p>
            <a:pPr defTabSz="912969"/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3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橋梁点検による修繕実施状況</a:t>
            </a:r>
            <a:r>
              <a: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（出展：道路メンテナンス年報Ｒ１</a:t>
            </a: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/8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月）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71800" y="908720"/>
            <a:ext cx="295232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319" tIns="45660" rIns="91319" bIns="45660" rtlCol="0">
            <a:spAutoFit/>
          </a:bodyPr>
          <a:lstStyle/>
          <a:p>
            <a:pPr fontAlgn="ctr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地方自治体の未着手多い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39552" y="3528002"/>
            <a:ext cx="4968552" cy="158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19" tIns="45660" rIns="91319" bIns="456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ctr" hangingPunct="0"/>
            <a:endParaRPr lang="ja-JP" altLang="en-US" sz="1400">
              <a:solidFill>
                <a:schemeClr val="tx1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aphicFrame>
        <p:nvGraphicFramePr>
          <p:cNvPr id="14" name="グラフ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06865"/>
              </p:ext>
            </p:extLst>
          </p:nvPr>
        </p:nvGraphicFramePr>
        <p:xfrm>
          <a:off x="5652120" y="2276872"/>
          <a:ext cx="324036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15F4CB5-64D6-44EE-B077-AB35E5CD1C3D}"/>
              </a:ext>
            </a:extLst>
          </p:cNvPr>
          <p:cNvSpPr txBox="1"/>
          <p:nvPr/>
        </p:nvSpPr>
        <p:spPr>
          <a:xfrm>
            <a:off x="210119" y="6144875"/>
            <a:ext cx="8587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400" kern="12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結局修繕率は約</a:t>
            </a:r>
            <a:r>
              <a:rPr kumimoji="1" lang="en-US" altLang="ja-JP" sz="2400" kern="12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</a:t>
            </a:r>
            <a:r>
              <a:rPr kumimoji="1" lang="ja-JP" altLang="en-US" sz="2400" kern="12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割。</a:t>
            </a:r>
            <a:r>
              <a:rPr kumimoji="1" lang="en-US" altLang="ja-JP" sz="2400" kern="12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</a:t>
            </a:r>
            <a:r>
              <a:rPr kumimoji="1" lang="ja-JP" altLang="en-US" sz="2400" kern="12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巡目が終わってもほとんど進展なし。</a:t>
            </a:r>
          </a:p>
        </p:txBody>
      </p:sp>
    </p:spTree>
    <p:extLst>
      <p:ext uri="{BB962C8B-B14F-4D97-AF65-F5344CB8AC3E}">
        <p14:creationId xmlns:p14="http://schemas.microsoft.com/office/powerpoint/2010/main" val="114350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14" grpId="0">
        <p:bldAsOne/>
      </p:bldGraphic>
    </p:bldLst>
  </p:timing>
</p:sld>
</file>

<file path=ppt/theme/theme1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pre012_2019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(J)IHI_Template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2017年度　格付けインタビュー（R&amp;I）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2_pre012_2019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_pre012_2019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4_(J)IHI_Template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2017年度　格付けインタビュー（R&amp;I）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2017年度　格付けインタビュー（R&amp;I）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pre012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pre012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pre012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3_2017年度　格付けインタビュー（R&amp;I）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pre012_2019">
  <a:themeElements>
    <a:clrScheme name="IHI Corporation">
      <a:dk1>
        <a:sysClr val="windowText" lastClr="000000"/>
      </a:dk1>
      <a:lt1>
        <a:sysClr val="window" lastClr="FFFFFF"/>
      </a:lt1>
      <a:dk2>
        <a:srgbClr val="AA9BC9"/>
      </a:dk2>
      <a:lt2>
        <a:srgbClr val="DADADA"/>
      </a:lt2>
      <a:accent1>
        <a:srgbClr val="83A4D1"/>
      </a:accent1>
      <a:accent2>
        <a:srgbClr val="38BEE2"/>
      </a:accent2>
      <a:accent3>
        <a:srgbClr val="5CBEA4"/>
      </a:accent3>
      <a:accent4>
        <a:srgbClr val="7CBC3C"/>
      </a:accent4>
      <a:accent5>
        <a:srgbClr val="C89E28"/>
      </a:accent5>
      <a:accent6>
        <a:srgbClr val="FB8265"/>
      </a:accent6>
      <a:hlink>
        <a:srgbClr val="0000FF"/>
      </a:hlink>
      <a:folHlink>
        <a:srgbClr val="800080"/>
      </a:folHlink>
    </a:clrScheme>
    <a:fontScheme name="ＩＨＩ Corpor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E6F3"/>
        </a:solidFill>
        <a:ln w="9525">
          <a:solidFill>
            <a:srgbClr val="0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fontAlgn="ctr" hangingPunct="0">
          <a:defRPr kumimoji="1" sz="1400" smtClean="0">
            <a:solidFill>
              <a:schemeClr val="tx1"/>
            </a:solidFill>
            <a:latin typeface="Arial" pitchFamily="34" charset="0"/>
            <a:ea typeface="ＭＳ Ｐゴシック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 rtl="0" fontAlgn="ctr" hangingPunct="0">
          <a:spcBef>
            <a:spcPct val="0"/>
          </a:spcBef>
          <a:spcAft>
            <a:spcPct val="0"/>
          </a:spcAft>
          <a:defRPr kumimoji="1" sz="1400" kern="1200" dirty="0" smtClean="0">
            <a:solidFill>
              <a:srgbClr val="000000"/>
            </a:solidFill>
            <a:latin typeface="Arial" pitchFamily="34" charset="0"/>
            <a:ea typeface="ＭＳ Ｐゴシック" charset="-128"/>
            <a:cs typeface="+mn-cs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5083</TotalTime>
  <Words>1995</Words>
  <Application>Microsoft Office PowerPoint</Application>
  <PresentationFormat>画面に合わせる (4:3)</PresentationFormat>
  <Paragraphs>336</Paragraphs>
  <Slides>43</Slides>
  <Notes>12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19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77" baseType="lpstr">
      <vt:lpstr>AR P丸ゴシック体M</vt:lpstr>
      <vt:lpstr>HGP創英角ﾎﾟｯﾌﾟ体</vt:lpstr>
      <vt:lpstr>HGS創英角ﾎﾟｯﾌﾟ体</vt:lpstr>
      <vt:lpstr>HG丸ｺﾞｼｯｸM-PRO</vt:lpstr>
      <vt:lpstr>HG創英角ｺﾞｼｯｸUB</vt:lpstr>
      <vt:lpstr>Meiryo UI</vt:lpstr>
      <vt:lpstr>ＭＳ Ｐゴシック</vt:lpstr>
      <vt:lpstr>メイリオ</vt:lpstr>
      <vt:lpstr>Arial</vt:lpstr>
      <vt:lpstr>Calibri</vt:lpstr>
      <vt:lpstr>Calibri Light</vt:lpstr>
      <vt:lpstr>Helvetica</vt:lpstr>
      <vt:lpstr>Wingdings</vt:lpstr>
      <vt:lpstr>Wingdings 2</vt:lpstr>
      <vt:lpstr>1_HDOfficeLightV0</vt:lpstr>
      <vt:lpstr>4_(J)IHI_Template</vt:lpstr>
      <vt:lpstr>1_2017年度　格付けインタビュー（R&amp;I）</vt:lpstr>
      <vt:lpstr>2_2017年度　格付けインタビュー（R&amp;I）</vt:lpstr>
      <vt:lpstr>pre012</vt:lpstr>
      <vt:lpstr>1_pre012</vt:lpstr>
      <vt:lpstr>2_pre012</vt:lpstr>
      <vt:lpstr>3_2017年度　格付けインタビュー（R&amp;I）</vt:lpstr>
      <vt:lpstr>pre012_2019</vt:lpstr>
      <vt:lpstr>4_デザインの設定</vt:lpstr>
      <vt:lpstr>3_デザインの設定</vt:lpstr>
      <vt:lpstr>1_pre012_2019</vt:lpstr>
      <vt:lpstr>(J)IHI_Template</vt:lpstr>
      <vt:lpstr>2_デザインの設定</vt:lpstr>
      <vt:lpstr>4_2017年度　格付けインタビュー（R&amp;I）</vt:lpstr>
      <vt:lpstr>2_pre012_2019</vt:lpstr>
      <vt:lpstr>1_デザインの設定</vt:lpstr>
      <vt:lpstr>デザインの設定</vt:lpstr>
      <vt:lpstr>3_pre012_2019</vt:lpstr>
      <vt:lpstr>ワークシート</vt:lpstr>
      <vt:lpstr> インフラの維持・補修市場の攻略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データから見えてくる姿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IIS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植野芳彦</dc:creator>
  <cp:lastModifiedBy>菊池 一郎</cp:lastModifiedBy>
  <cp:revision>351</cp:revision>
  <cp:lastPrinted>2019-03-14T09:32:05Z</cp:lastPrinted>
  <dcterms:created xsi:type="dcterms:W3CDTF">2019-01-11T05:17:32Z</dcterms:created>
  <dcterms:modified xsi:type="dcterms:W3CDTF">2021-12-02T00:42:49Z</dcterms:modified>
</cp:coreProperties>
</file>