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7"/>
  </p:notesMasterIdLst>
  <p:handoutMasterIdLst>
    <p:handoutMasterId r:id="rId18"/>
  </p:handoutMasterIdLst>
  <p:sldIdLst>
    <p:sldId id="322" r:id="rId5"/>
    <p:sldId id="323" r:id="rId6"/>
    <p:sldId id="324" r:id="rId7"/>
    <p:sldId id="325" r:id="rId8"/>
    <p:sldId id="326" r:id="rId9"/>
    <p:sldId id="327" r:id="rId10"/>
    <p:sldId id="328" r:id="rId11"/>
    <p:sldId id="331" r:id="rId12"/>
    <p:sldId id="332" r:id="rId13"/>
    <p:sldId id="333" r:id="rId14"/>
    <p:sldId id="334" r:id="rId15"/>
    <p:sldId id="335" r:id="rId16"/>
  </p:sldIdLst>
  <p:sldSz cx="12188825" cy="6858000"/>
  <p:notesSz cx="6858000" cy="9144000"/>
  <p:custDataLst>
    <p:tags r:id="rId19"/>
  </p:custDataLst>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30">
          <p15:clr>
            <a:srgbClr val="A4A3A4"/>
          </p15:clr>
        </p15:guide>
        <p15:guide id="3" orient="horz" pos="1200">
          <p15:clr>
            <a:srgbClr val="A4A3A4"/>
          </p15:clr>
        </p15:guide>
        <p15:guide id="4" orient="horz" pos="1008">
          <p15:clr>
            <a:srgbClr val="A4A3A4"/>
          </p15:clr>
        </p15:guide>
        <p15:guide id="5" orient="horz" pos="3792">
          <p15:clr>
            <a:srgbClr val="A4A3A4"/>
          </p15:clr>
        </p15:guide>
        <p15:guide id="6" orient="horz">
          <p15:clr>
            <a:srgbClr val="A4A3A4"/>
          </p15:clr>
        </p15:guide>
        <p15:guide id="7" orient="horz" pos="3360">
          <p15:clr>
            <a:srgbClr val="A4A3A4"/>
          </p15:clr>
        </p15:guide>
        <p15:guide id="8" orient="horz" pos="3312">
          <p15:clr>
            <a:srgbClr val="A4A3A4"/>
          </p15:clr>
        </p15:guide>
        <p15:guide id="9" orient="horz" pos="240">
          <p15:clr>
            <a:srgbClr val="A4A3A4"/>
          </p15:clr>
        </p15:guide>
        <p15:guide id="10" orient="horz" pos="432">
          <p15:clr>
            <a:srgbClr val="A4A3A4"/>
          </p15:clr>
        </p15:guide>
        <p15:guide id="11" orient="horz" pos="2784">
          <p15:clr>
            <a:srgbClr val="A4A3A4"/>
          </p15:clr>
        </p15:guide>
        <p15:guide id="12" pos="3839">
          <p15:clr>
            <a:srgbClr val="A4A3A4"/>
          </p15:clr>
        </p15:guide>
        <p15:guide id="13" pos="959">
          <p15:clr>
            <a:srgbClr val="A4A3A4"/>
          </p15:clr>
        </p15:guide>
        <p15:guide id="14" pos="6143">
          <p15:clr>
            <a:srgbClr val="A4A3A4"/>
          </p15:clr>
        </p15:guide>
        <p15:guide id="15" pos="1247">
          <p15:clr>
            <a:srgbClr val="A4A3A4"/>
          </p15:clr>
        </p15:guide>
        <p15:guide id="16" pos="7007">
          <p15:clr>
            <a:srgbClr val="A4A3A4"/>
          </p15:clr>
        </p15:guide>
        <p15:guide id="17" pos="5855">
          <p15:clr>
            <a:srgbClr val="A4A3A4"/>
          </p15:clr>
        </p15:guide>
        <p15:guide id="18" pos="671">
          <p15:clr>
            <a:srgbClr val="A4A3A4"/>
          </p15:clr>
        </p15:guide>
        <p15:guide id="19" pos="7151">
          <p15:clr>
            <a:srgbClr val="A4A3A4"/>
          </p15:clr>
        </p15:guide>
        <p15:guide id="20" pos="31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0C7E2E-91AC-4B25-8069-989FC0CA5C28}" v="2" dt="2022-01-23T22:57:45.4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581" autoAdjust="0"/>
  </p:normalViewPr>
  <p:slideViewPr>
    <p:cSldViewPr showGuides="1">
      <p:cViewPr varScale="1">
        <p:scale>
          <a:sx n="86" d="100"/>
          <a:sy n="86" d="100"/>
        </p:scale>
        <p:origin x="51" y="126"/>
      </p:cViewPr>
      <p:guideLst>
        <p:guide orient="horz" pos="2160"/>
        <p:guide orient="horz" pos="4030"/>
        <p:guide orient="horz" pos="1200"/>
        <p:guide orient="horz" pos="1008"/>
        <p:guide orient="horz" pos="3792"/>
        <p:guide orient="horz"/>
        <p:guide orient="horz" pos="3360"/>
        <p:guide orient="horz" pos="3312"/>
        <p:guide orient="horz" pos="240"/>
        <p:guide orient="horz" pos="432"/>
        <p:guide orient="horz" pos="2784"/>
        <p:guide pos="3839"/>
        <p:guide pos="959"/>
        <p:guide pos="6143"/>
        <p:guide pos="1247"/>
        <p:guide pos="7007"/>
        <p:guide pos="5855"/>
        <p:guide pos="671"/>
        <p:guide pos="7151"/>
        <p:guide pos="311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8" d="100"/>
          <a:sy n="88" d="100"/>
        </p:scale>
        <p:origin x="37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uki kazehiki" userId="c7586bdb585fbab6" providerId="LiveId" clId="{FD0C7E2E-91AC-4B25-8069-989FC0CA5C28}"/>
    <pc:docChg chg="undo custSel addSld delSld modSld">
      <pc:chgData name="tanuki kazehiki" userId="c7586bdb585fbab6" providerId="LiveId" clId="{FD0C7E2E-91AC-4B25-8069-989FC0CA5C28}" dt="2022-01-23T22:59:18.539" v="10065" actId="14100"/>
      <pc:docMkLst>
        <pc:docMk/>
      </pc:docMkLst>
      <pc:sldChg chg="del">
        <pc:chgData name="tanuki kazehiki" userId="c7586bdb585fbab6" providerId="LiveId" clId="{FD0C7E2E-91AC-4B25-8069-989FC0CA5C28}" dt="2022-01-19T17:41:12.889" v="614" actId="47"/>
        <pc:sldMkLst>
          <pc:docMk/>
          <pc:sldMk cId="3106206852" sldId="311"/>
        </pc:sldMkLst>
      </pc:sldChg>
      <pc:sldChg chg="del">
        <pc:chgData name="tanuki kazehiki" userId="c7586bdb585fbab6" providerId="LiveId" clId="{FD0C7E2E-91AC-4B25-8069-989FC0CA5C28}" dt="2022-01-19T17:41:15.471" v="616" actId="47"/>
        <pc:sldMkLst>
          <pc:docMk/>
          <pc:sldMk cId="462238070" sldId="312"/>
        </pc:sldMkLst>
      </pc:sldChg>
      <pc:sldChg chg="del">
        <pc:chgData name="tanuki kazehiki" userId="c7586bdb585fbab6" providerId="LiveId" clId="{FD0C7E2E-91AC-4B25-8069-989FC0CA5C28}" dt="2022-01-19T17:41:13.982" v="615" actId="47"/>
        <pc:sldMkLst>
          <pc:docMk/>
          <pc:sldMk cId="4206988261" sldId="313"/>
        </pc:sldMkLst>
      </pc:sldChg>
      <pc:sldChg chg="modSp mod">
        <pc:chgData name="tanuki kazehiki" userId="c7586bdb585fbab6" providerId="LiveId" clId="{FD0C7E2E-91AC-4B25-8069-989FC0CA5C28}" dt="2022-01-19T03:25:47.549" v="613" actId="20577"/>
        <pc:sldMkLst>
          <pc:docMk/>
          <pc:sldMk cId="2498385955" sldId="324"/>
        </pc:sldMkLst>
        <pc:spChg chg="mod">
          <ac:chgData name="tanuki kazehiki" userId="c7586bdb585fbab6" providerId="LiveId" clId="{FD0C7E2E-91AC-4B25-8069-989FC0CA5C28}" dt="2022-01-19T03:25:47.549" v="613" actId="20577"/>
          <ac:spMkLst>
            <pc:docMk/>
            <pc:sldMk cId="2498385955" sldId="324"/>
            <ac:spMk id="3" creationId="{E7473058-BA36-4495-9DE7-F4AC9169C3A6}"/>
          </ac:spMkLst>
        </pc:spChg>
      </pc:sldChg>
      <pc:sldChg chg="modSp new mod">
        <pc:chgData name="tanuki kazehiki" userId="c7586bdb585fbab6" providerId="LiveId" clId="{FD0C7E2E-91AC-4B25-8069-989FC0CA5C28}" dt="2022-01-19T17:56:11.595" v="1591" actId="20577"/>
        <pc:sldMkLst>
          <pc:docMk/>
          <pc:sldMk cId="408461579" sldId="325"/>
        </pc:sldMkLst>
        <pc:spChg chg="mod">
          <ac:chgData name="tanuki kazehiki" userId="c7586bdb585fbab6" providerId="LiveId" clId="{FD0C7E2E-91AC-4B25-8069-989FC0CA5C28}" dt="2022-01-19T17:42:45.551" v="671" actId="14100"/>
          <ac:spMkLst>
            <pc:docMk/>
            <pc:sldMk cId="408461579" sldId="325"/>
            <ac:spMk id="2" creationId="{5E6B87AB-F160-45C2-B97C-2C6D711BBB24}"/>
          </ac:spMkLst>
        </pc:spChg>
        <pc:spChg chg="mod">
          <ac:chgData name="tanuki kazehiki" userId="c7586bdb585fbab6" providerId="LiveId" clId="{FD0C7E2E-91AC-4B25-8069-989FC0CA5C28}" dt="2022-01-19T17:56:11.595" v="1591" actId="20577"/>
          <ac:spMkLst>
            <pc:docMk/>
            <pc:sldMk cId="408461579" sldId="325"/>
            <ac:spMk id="3" creationId="{23FE6568-E8FA-495C-92C5-9E95314C0F8E}"/>
          </ac:spMkLst>
        </pc:spChg>
      </pc:sldChg>
      <pc:sldChg chg="modSp new mod">
        <pc:chgData name="tanuki kazehiki" userId="c7586bdb585fbab6" providerId="LiveId" clId="{FD0C7E2E-91AC-4B25-8069-989FC0CA5C28}" dt="2022-01-20T02:13:54.937" v="2542" actId="20577"/>
        <pc:sldMkLst>
          <pc:docMk/>
          <pc:sldMk cId="3457931805" sldId="326"/>
        </pc:sldMkLst>
        <pc:spChg chg="mod">
          <ac:chgData name="tanuki kazehiki" userId="c7586bdb585fbab6" providerId="LiveId" clId="{FD0C7E2E-91AC-4B25-8069-989FC0CA5C28}" dt="2022-01-20T02:13:54.937" v="2542" actId="20577"/>
          <ac:spMkLst>
            <pc:docMk/>
            <pc:sldMk cId="3457931805" sldId="326"/>
            <ac:spMk id="2" creationId="{FC8B0873-30F9-415F-BF43-76329969A7D0}"/>
          </ac:spMkLst>
        </pc:spChg>
        <pc:spChg chg="mod">
          <ac:chgData name="tanuki kazehiki" userId="c7586bdb585fbab6" providerId="LiveId" clId="{FD0C7E2E-91AC-4B25-8069-989FC0CA5C28}" dt="2022-01-19T18:06:49.980" v="2457" actId="20577"/>
          <ac:spMkLst>
            <pc:docMk/>
            <pc:sldMk cId="3457931805" sldId="326"/>
            <ac:spMk id="3" creationId="{2FA52C4F-1872-4EFB-9A3B-AFC3B0E428BC}"/>
          </ac:spMkLst>
        </pc:spChg>
      </pc:sldChg>
      <pc:sldChg chg="modSp add mod">
        <pc:chgData name="tanuki kazehiki" userId="c7586bdb585fbab6" providerId="LiveId" clId="{FD0C7E2E-91AC-4B25-8069-989FC0CA5C28}" dt="2022-01-20T02:23:05.074" v="3296" actId="27636"/>
        <pc:sldMkLst>
          <pc:docMk/>
          <pc:sldMk cId="124953117" sldId="327"/>
        </pc:sldMkLst>
        <pc:spChg chg="mod">
          <ac:chgData name="tanuki kazehiki" userId="c7586bdb585fbab6" providerId="LiveId" clId="{FD0C7E2E-91AC-4B25-8069-989FC0CA5C28}" dt="2022-01-20T02:14:16.686" v="2578" actId="20577"/>
          <ac:spMkLst>
            <pc:docMk/>
            <pc:sldMk cId="124953117" sldId="327"/>
            <ac:spMk id="2" creationId="{FC8B0873-30F9-415F-BF43-76329969A7D0}"/>
          </ac:spMkLst>
        </pc:spChg>
        <pc:spChg chg="mod">
          <ac:chgData name="tanuki kazehiki" userId="c7586bdb585fbab6" providerId="LiveId" clId="{FD0C7E2E-91AC-4B25-8069-989FC0CA5C28}" dt="2022-01-20T02:23:05.074" v="3296" actId="27636"/>
          <ac:spMkLst>
            <pc:docMk/>
            <pc:sldMk cId="124953117" sldId="327"/>
            <ac:spMk id="3" creationId="{2FA52C4F-1872-4EFB-9A3B-AFC3B0E428BC}"/>
          </ac:spMkLst>
        </pc:spChg>
      </pc:sldChg>
      <pc:sldChg chg="modSp add mod">
        <pc:chgData name="tanuki kazehiki" userId="c7586bdb585fbab6" providerId="LiveId" clId="{FD0C7E2E-91AC-4B25-8069-989FC0CA5C28}" dt="2022-01-23T07:41:22.693" v="7915" actId="20577"/>
        <pc:sldMkLst>
          <pc:docMk/>
          <pc:sldMk cId="1662869703" sldId="328"/>
        </pc:sldMkLst>
        <pc:spChg chg="mod">
          <ac:chgData name="tanuki kazehiki" userId="c7586bdb585fbab6" providerId="LiveId" clId="{FD0C7E2E-91AC-4B25-8069-989FC0CA5C28}" dt="2022-01-20T02:24:31.109" v="3381" actId="20577"/>
          <ac:spMkLst>
            <pc:docMk/>
            <pc:sldMk cId="1662869703" sldId="328"/>
            <ac:spMk id="2" creationId="{FC8B0873-30F9-415F-BF43-76329969A7D0}"/>
          </ac:spMkLst>
        </pc:spChg>
        <pc:spChg chg="mod">
          <ac:chgData name="tanuki kazehiki" userId="c7586bdb585fbab6" providerId="LiveId" clId="{FD0C7E2E-91AC-4B25-8069-989FC0CA5C28}" dt="2022-01-23T07:41:22.693" v="7915" actId="20577"/>
          <ac:spMkLst>
            <pc:docMk/>
            <pc:sldMk cId="1662869703" sldId="328"/>
            <ac:spMk id="3" creationId="{2FA52C4F-1872-4EFB-9A3B-AFC3B0E428BC}"/>
          </ac:spMkLst>
        </pc:spChg>
      </pc:sldChg>
      <pc:sldChg chg="modSp add del mod">
        <pc:chgData name="tanuki kazehiki" userId="c7586bdb585fbab6" providerId="LiveId" clId="{FD0C7E2E-91AC-4B25-8069-989FC0CA5C28}" dt="2022-01-20T23:45:18.366" v="4676" actId="47"/>
        <pc:sldMkLst>
          <pc:docMk/>
          <pc:sldMk cId="1194173379" sldId="329"/>
        </pc:sldMkLst>
        <pc:spChg chg="mod">
          <ac:chgData name="tanuki kazehiki" userId="c7586bdb585fbab6" providerId="LiveId" clId="{FD0C7E2E-91AC-4B25-8069-989FC0CA5C28}" dt="2022-01-20T02:37:41.690" v="4280" actId="20577"/>
          <ac:spMkLst>
            <pc:docMk/>
            <pc:sldMk cId="1194173379" sldId="329"/>
            <ac:spMk id="2" creationId="{FC8B0873-30F9-415F-BF43-76329969A7D0}"/>
          </ac:spMkLst>
        </pc:spChg>
        <pc:spChg chg="mod">
          <ac:chgData name="tanuki kazehiki" userId="c7586bdb585fbab6" providerId="LiveId" clId="{FD0C7E2E-91AC-4B25-8069-989FC0CA5C28}" dt="2022-01-20T02:41:21.917" v="4410" actId="20577"/>
          <ac:spMkLst>
            <pc:docMk/>
            <pc:sldMk cId="1194173379" sldId="329"/>
            <ac:spMk id="3" creationId="{2FA52C4F-1872-4EFB-9A3B-AFC3B0E428BC}"/>
          </ac:spMkLst>
        </pc:spChg>
      </pc:sldChg>
      <pc:sldChg chg="modSp add del mod">
        <pc:chgData name="tanuki kazehiki" userId="c7586bdb585fbab6" providerId="LiveId" clId="{FD0C7E2E-91AC-4B25-8069-989FC0CA5C28}" dt="2022-01-21T00:08:03.473" v="5511" actId="47"/>
        <pc:sldMkLst>
          <pc:docMk/>
          <pc:sldMk cId="1011493654" sldId="330"/>
        </pc:sldMkLst>
        <pc:spChg chg="mod">
          <ac:chgData name="tanuki kazehiki" userId="c7586bdb585fbab6" providerId="LiveId" clId="{FD0C7E2E-91AC-4B25-8069-989FC0CA5C28}" dt="2022-01-20T02:44:12.610" v="4483" actId="20577"/>
          <ac:spMkLst>
            <pc:docMk/>
            <pc:sldMk cId="1011493654" sldId="330"/>
            <ac:spMk id="2" creationId="{FC8B0873-30F9-415F-BF43-76329969A7D0}"/>
          </ac:spMkLst>
        </pc:spChg>
        <pc:spChg chg="mod">
          <ac:chgData name="tanuki kazehiki" userId="c7586bdb585fbab6" providerId="LiveId" clId="{FD0C7E2E-91AC-4B25-8069-989FC0CA5C28}" dt="2022-01-21T00:06:15.852" v="5390" actId="20577"/>
          <ac:spMkLst>
            <pc:docMk/>
            <pc:sldMk cId="1011493654" sldId="330"/>
            <ac:spMk id="3" creationId="{2FA52C4F-1872-4EFB-9A3B-AFC3B0E428BC}"/>
          </ac:spMkLst>
        </pc:spChg>
      </pc:sldChg>
      <pc:sldChg chg="modSp add mod">
        <pc:chgData name="tanuki kazehiki" userId="c7586bdb585fbab6" providerId="LiveId" clId="{FD0C7E2E-91AC-4B25-8069-989FC0CA5C28}" dt="2022-01-21T00:14:32.191" v="6064" actId="27636"/>
        <pc:sldMkLst>
          <pc:docMk/>
          <pc:sldMk cId="580292824" sldId="331"/>
        </pc:sldMkLst>
        <pc:spChg chg="mod">
          <ac:chgData name="tanuki kazehiki" userId="c7586bdb585fbab6" providerId="LiveId" clId="{FD0C7E2E-91AC-4B25-8069-989FC0CA5C28}" dt="2022-01-21T00:14:32.191" v="6064" actId="27636"/>
          <ac:spMkLst>
            <pc:docMk/>
            <pc:sldMk cId="580292824" sldId="331"/>
            <ac:spMk id="3" creationId="{2FA52C4F-1872-4EFB-9A3B-AFC3B0E428BC}"/>
          </ac:spMkLst>
        </pc:spChg>
      </pc:sldChg>
      <pc:sldChg chg="modSp add mod">
        <pc:chgData name="tanuki kazehiki" userId="c7586bdb585fbab6" providerId="LiveId" clId="{FD0C7E2E-91AC-4B25-8069-989FC0CA5C28}" dt="2022-01-23T07:38:25.618" v="7638" actId="14100"/>
        <pc:sldMkLst>
          <pc:docMk/>
          <pc:sldMk cId="2215453169" sldId="332"/>
        </pc:sldMkLst>
        <pc:spChg chg="mod">
          <ac:chgData name="tanuki kazehiki" userId="c7586bdb585fbab6" providerId="LiveId" clId="{FD0C7E2E-91AC-4B25-8069-989FC0CA5C28}" dt="2022-01-21T00:08:49.400" v="5583" actId="20577"/>
          <ac:spMkLst>
            <pc:docMk/>
            <pc:sldMk cId="2215453169" sldId="332"/>
            <ac:spMk id="2" creationId="{FC8B0873-30F9-415F-BF43-76329969A7D0}"/>
          </ac:spMkLst>
        </pc:spChg>
        <pc:spChg chg="mod">
          <ac:chgData name="tanuki kazehiki" userId="c7586bdb585fbab6" providerId="LiveId" clId="{FD0C7E2E-91AC-4B25-8069-989FC0CA5C28}" dt="2022-01-23T07:38:25.618" v="7638" actId="14100"/>
          <ac:spMkLst>
            <pc:docMk/>
            <pc:sldMk cId="2215453169" sldId="332"/>
            <ac:spMk id="3" creationId="{2FA52C4F-1872-4EFB-9A3B-AFC3B0E428BC}"/>
          </ac:spMkLst>
        </pc:spChg>
      </pc:sldChg>
      <pc:sldChg chg="modSp add mod">
        <pc:chgData name="tanuki kazehiki" userId="c7586bdb585fbab6" providerId="LiveId" clId="{FD0C7E2E-91AC-4B25-8069-989FC0CA5C28}" dt="2022-01-23T07:59:51.196" v="8690" actId="20577"/>
        <pc:sldMkLst>
          <pc:docMk/>
          <pc:sldMk cId="1792723074" sldId="333"/>
        </pc:sldMkLst>
        <pc:spChg chg="mod">
          <ac:chgData name="tanuki kazehiki" userId="c7586bdb585fbab6" providerId="LiveId" clId="{FD0C7E2E-91AC-4B25-8069-989FC0CA5C28}" dt="2022-01-23T07:33:51.440" v="7208" actId="6549"/>
          <ac:spMkLst>
            <pc:docMk/>
            <pc:sldMk cId="1792723074" sldId="333"/>
            <ac:spMk id="2" creationId="{FC8B0873-30F9-415F-BF43-76329969A7D0}"/>
          </ac:spMkLst>
        </pc:spChg>
        <pc:spChg chg="mod">
          <ac:chgData name="tanuki kazehiki" userId="c7586bdb585fbab6" providerId="LiveId" clId="{FD0C7E2E-91AC-4B25-8069-989FC0CA5C28}" dt="2022-01-23T07:59:51.196" v="8690" actId="20577"/>
          <ac:spMkLst>
            <pc:docMk/>
            <pc:sldMk cId="1792723074" sldId="333"/>
            <ac:spMk id="3" creationId="{2FA52C4F-1872-4EFB-9A3B-AFC3B0E428BC}"/>
          </ac:spMkLst>
        </pc:spChg>
      </pc:sldChg>
      <pc:sldChg chg="modSp add mod">
        <pc:chgData name="tanuki kazehiki" userId="c7586bdb585fbab6" providerId="LiveId" clId="{FD0C7E2E-91AC-4B25-8069-989FC0CA5C28}" dt="2022-01-23T08:11:05.676" v="9838" actId="1035"/>
        <pc:sldMkLst>
          <pc:docMk/>
          <pc:sldMk cId="2877074209" sldId="334"/>
        </pc:sldMkLst>
        <pc:spChg chg="mod">
          <ac:chgData name="tanuki kazehiki" userId="c7586bdb585fbab6" providerId="LiveId" clId="{FD0C7E2E-91AC-4B25-8069-989FC0CA5C28}" dt="2022-01-23T08:00:33.880" v="8733" actId="27636"/>
          <ac:spMkLst>
            <pc:docMk/>
            <pc:sldMk cId="2877074209" sldId="334"/>
            <ac:spMk id="2" creationId="{FC8B0873-30F9-415F-BF43-76329969A7D0}"/>
          </ac:spMkLst>
        </pc:spChg>
        <pc:spChg chg="mod">
          <ac:chgData name="tanuki kazehiki" userId="c7586bdb585fbab6" providerId="LiveId" clId="{FD0C7E2E-91AC-4B25-8069-989FC0CA5C28}" dt="2022-01-23T08:11:05.676" v="9838" actId="1035"/>
          <ac:spMkLst>
            <pc:docMk/>
            <pc:sldMk cId="2877074209" sldId="334"/>
            <ac:spMk id="3" creationId="{2FA52C4F-1872-4EFB-9A3B-AFC3B0E428BC}"/>
          </ac:spMkLst>
        </pc:spChg>
      </pc:sldChg>
      <pc:sldChg chg="addSp delSp modSp new mod modClrScheme chgLayout">
        <pc:chgData name="tanuki kazehiki" userId="c7586bdb585fbab6" providerId="LiveId" clId="{FD0C7E2E-91AC-4B25-8069-989FC0CA5C28}" dt="2022-01-23T22:59:18.539" v="10065" actId="14100"/>
        <pc:sldMkLst>
          <pc:docMk/>
          <pc:sldMk cId="436823788" sldId="335"/>
        </pc:sldMkLst>
        <pc:spChg chg="del mod ord">
          <ac:chgData name="tanuki kazehiki" userId="c7586bdb585fbab6" providerId="LiveId" clId="{FD0C7E2E-91AC-4B25-8069-989FC0CA5C28}" dt="2022-01-23T22:54:00.551" v="9840" actId="700"/>
          <ac:spMkLst>
            <pc:docMk/>
            <pc:sldMk cId="436823788" sldId="335"/>
            <ac:spMk id="2" creationId="{FC6E4B6A-DE45-4EFF-9B1B-E78E7E1EAFCC}"/>
          </ac:spMkLst>
        </pc:spChg>
        <pc:spChg chg="del mod ord">
          <ac:chgData name="tanuki kazehiki" userId="c7586bdb585fbab6" providerId="LiveId" clId="{FD0C7E2E-91AC-4B25-8069-989FC0CA5C28}" dt="2022-01-23T22:54:00.551" v="9840" actId="700"/>
          <ac:spMkLst>
            <pc:docMk/>
            <pc:sldMk cId="436823788" sldId="335"/>
            <ac:spMk id="3" creationId="{6E411E65-61DE-48F5-B772-C4C3F65A1039}"/>
          </ac:spMkLst>
        </pc:spChg>
        <pc:spChg chg="add mod ord">
          <ac:chgData name="tanuki kazehiki" userId="c7586bdb585fbab6" providerId="LiveId" clId="{FD0C7E2E-91AC-4B25-8069-989FC0CA5C28}" dt="2022-01-23T22:54:28.362" v="9864" actId="1076"/>
          <ac:spMkLst>
            <pc:docMk/>
            <pc:sldMk cId="436823788" sldId="335"/>
            <ac:spMk id="4" creationId="{46E15CB5-90D6-48E9-91E4-B514B90F003B}"/>
          </ac:spMkLst>
        </pc:spChg>
        <pc:spChg chg="add mod ord">
          <ac:chgData name="tanuki kazehiki" userId="c7586bdb585fbab6" providerId="LiveId" clId="{FD0C7E2E-91AC-4B25-8069-989FC0CA5C28}" dt="2022-01-23T22:56:21.808" v="9998" actId="20577"/>
          <ac:spMkLst>
            <pc:docMk/>
            <pc:sldMk cId="436823788" sldId="335"/>
            <ac:spMk id="5" creationId="{3C00F174-B37A-4D32-B31D-B9319EDA0663}"/>
          </ac:spMkLst>
        </pc:spChg>
        <pc:spChg chg="add mod">
          <ac:chgData name="tanuki kazehiki" userId="c7586bdb585fbab6" providerId="LiveId" clId="{FD0C7E2E-91AC-4B25-8069-989FC0CA5C28}" dt="2022-01-23T22:59:18.539" v="10065" actId="14100"/>
          <ac:spMkLst>
            <pc:docMk/>
            <pc:sldMk cId="436823788" sldId="335"/>
            <ac:spMk id="6" creationId="{5F75BA04-3545-4A67-B2EE-938792AFB68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5A78FEA-D69B-46C4-BC92-DF8209A73F65}" type="datetime1">
              <a:rPr lang="ja-JP" altLang="en-US" smtClean="0">
                <a:latin typeface="Meiryo UI" panose="020B0604030504040204" pitchFamily="50" charset="-128"/>
                <a:ea typeface="Meiryo UI" panose="020B0604030504040204" pitchFamily="50" charset="-128"/>
              </a:rPr>
              <a:t>2022/1/20</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9F912AB-2776-42F2-A957-313FC7EFEDB9}" type="slidenum">
              <a:rPr lang="en-US" altLang="ja-JP">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noProof="0"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157F1282-9E94-4389-BB6F-427157E8CFA5}" type="datetime1">
              <a:rPr lang="ja-JP" altLang="en-US" noProof="0" smtClean="0"/>
              <a:t>2022/1/20</a:t>
            </a:fld>
            <a:endParaRPr lang="ja-JP" altLang="en-US" noProof="0" dirty="0"/>
          </a:p>
        </p:txBody>
      </p:sp>
      <p:sp>
        <p:nvSpPr>
          <p:cNvPr id="4" name="スライド イメージ プレースホルダー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ja-JP" altLang="en-US" noProof="0"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noProof="0"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F93199CD-3E1B-4AE6-990F-76F925F5EA9F}" type="slidenum">
              <a:rPr lang="en-US" altLang="ja-JP" noProof="0" smtClean="0"/>
              <a:pPr/>
              <a:t>‹#›</a:t>
            </a:fld>
            <a:endParaRPr lang="ja-JP" altLang="en-US" noProof="0"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F93199CD-3E1B-4AE6-990F-76F925F5EA9F}" type="slidenum">
              <a:rPr lang="en-US" altLang="ja-JP" smtClean="0"/>
              <a:t>1</a:t>
            </a:fld>
            <a:endParaRPr lang="ja-JP" altLang="en-US" dirty="0"/>
          </a:p>
        </p:txBody>
      </p:sp>
    </p:spTree>
    <p:extLst>
      <p:ext uri="{BB962C8B-B14F-4D97-AF65-F5344CB8AC3E}">
        <p14:creationId xmlns:p14="http://schemas.microsoft.com/office/powerpoint/2010/main" val="3622955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3199CD-3E1B-4AE6-990F-76F925F5EA9F}" type="slidenum">
              <a:rPr lang="en-US" altLang="ja-JP" smtClean="0"/>
              <a:pPr/>
              <a:t>2</a:t>
            </a:fld>
            <a:endParaRPr lang="ja-JP" altLang="en-US" dirty="0"/>
          </a:p>
        </p:txBody>
      </p:sp>
    </p:spTree>
    <p:extLst>
      <p:ext uri="{BB962C8B-B14F-4D97-AF65-F5344CB8AC3E}">
        <p14:creationId xmlns:p14="http://schemas.microsoft.com/office/powerpoint/2010/main" val="42253748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65214" y="1828800"/>
            <a:ext cx="8229600" cy="2895600"/>
          </a:xfrm>
        </p:spPr>
        <p:txBody>
          <a:bodyPr rtlCol="0" anchor="b">
            <a:normAutofit/>
          </a:bodyPr>
          <a:lstStyle>
            <a:lvl1pPr rtl="0">
              <a:lnSpc>
                <a:spcPct val="80000"/>
              </a:lnSpc>
              <a:defRPr sz="6600" b="1" cap="none" spc="0">
                <a:ln w="9525">
                  <a:noFill/>
                  <a:prstDash val="solid"/>
                </a:ln>
                <a:solidFill>
                  <a:schemeClr val="tx1"/>
                </a:solidFill>
                <a:effectLst/>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1065213" y="4800600"/>
            <a:ext cx="8229600" cy="1219200"/>
          </a:xfrm>
        </p:spPr>
        <p:txBody>
          <a:bodyPr rtlCol="0">
            <a:normAutofit/>
          </a:bodyPr>
          <a:lstStyle>
            <a:lvl1pPr marL="0" indent="0" algn="l" rtl="0">
              <a:spcBef>
                <a:spcPts val="0"/>
              </a:spcBef>
              <a:buNone/>
              <a:defRPr sz="2000" b="1" cap="all" spc="200" baseline="0">
                <a:solidFill>
                  <a:schemeClr val="accent1"/>
                </a:solidFill>
                <a:latin typeface="Meiryo UI" panose="020B0604030504040204" pitchFamily="50" charset="-128"/>
                <a:ea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ja-JP" altLang="en-US" noProof="0"/>
              <a:t>マスター サブタイトルの書式設定</a:t>
            </a:r>
            <a:endParaRPr lang="ja-JP" altLang="en-US" noProof="0" dirty="0"/>
          </a:p>
        </p:txBody>
      </p:sp>
      <p:sp>
        <p:nvSpPr>
          <p:cNvPr id="7" name="日付プレースホルダー 6"/>
          <p:cNvSpPr>
            <a:spLocks noGrp="1"/>
          </p:cNvSpPr>
          <p:nvPr>
            <p:ph type="dt" sz="half" idx="10"/>
          </p:nvPr>
        </p:nvSpPr>
        <p:spPr/>
        <p:txBody>
          <a:bodyPr rtlCol="0"/>
          <a:lstStyle>
            <a:lvl1pPr>
              <a:defRPr sz="1100">
                <a:latin typeface="Meiryo UI" panose="020B0604030504040204" pitchFamily="50" charset="-128"/>
                <a:ea typeface="Meiryo UI" panose="020B0604030504040204" pitchFamily="50" charset="-128"/>
              </a:defRPr>
            </a:lvl1pPr>
          </a:lstStyle>
          <a:p>
            <a:fld id="{338DEF1B-B5FC-40EB-B159-9BB2DCD641E7}" type="datetime1">
              <a:rPr lang="ja-JP" altLang="en-US" smtClean="0"/>
              <a:t>2022/1/20</a:t>
            </a:fld>
            <a:endParaRPr lang="ja-JP" altLang="en-US" dirty="0"/>
          </a:p>
        </p:txBody>
      </p:sp>
      <p:sp>
        <p:nvSpPr>
          <p:cNvPr id="8" name="フッター プレースホルダー 7"/>
          <p:cNvSpPr>
            <a:spLocks noGrp="1"/>
          </p:cNvSpPr>
          <p:nvPr>
            <p:ph type="ftr" sz="quarter" idx="11"/>
          </p:nvPr>
        </p:nvSpPr>
        <p:spPr/>
        <p:txBody>
          <a:bodyPr rtlCol="0"/>
          <a:lstStyle>
            <a:lvl1pPr>
              <a:defRPr sz="1100">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9" name="スライド番号プレースホルダー 8"/>
          <p:cNvSpPr>
            <a:spLocks noGrp="1"/>
          </p:cNvSpPr>
          <p:nvPr>
            <p:ph type="sldNum" sz="quarter" idx="12"/>
          </p:nvPr>
        </p:nvSpPr>
        <p:spPr/>
        <p:txBody>
          <a:bodyPr rtlCol="0"/>
          <a:lstStyle>
            <a:lvl1pPr>
              <a:defRPr sz="1100">
                <a:latin typeface="Meiryo UI" panose="020B0604030504040204" pitchFamily="50" charset="-128"/>
                <a:ea typeface="Meiryo UI" panose="020B0604030504040204" pitchFamily="50" charset="-128"/>
              </a:defRPr>
            </a:lvl1pPr>
          </a:lstStyle>
          <a:p>
            <a:fld id="{2A013F82-EE5E-44EE-A61D-E31C6657F26F}" type="slidenum">
              <a:rPr lang="en-US" altLang="ja-JP" smtClean="0"/>
              <a:pPr/>
              <a:t>‹#›</a:t>
            </a:fld>
            <a:endParaRPr lang="ja-JP" altLang="en-US" dirty="0"/>
          </a:p>
        </p:txBody>
      </p:sp>
    </p:spTree>
    <p:extLst>
      <p:ext uri="{BB962C8B-B14F-4D97-AF65-F5344CB8AC3E}">
        <p14:creationId xmlns:p14="http://schemas.microsoft.com/office/powerpoint/2010/main" val="1467807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p:nvPr>
        </p:nvSpPr>
        <p:spPr/>
        <p:txBody>
          <a:bodyPr vert="eaVert" rtlCol="0"/>
          <a:lstStyle>
            <a:lvl1pPr rtl="0">
              <a:defRPr/>
            </a:lvl1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kumimoji="1" lang="ja-JP" alt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48A070E5-9753-4C85-8182-A6BA01F5B7D3}" type="datetime1">
              <a:rPr lang="ja-JP" altLang="en-US" noProof="0" smtClean="0"/>
              <a:t>2022/1/20</a:t>
            </a:fld>
            <a:endParaRPr lang="ja-JP" altLang="en-US" noProof="0" dirty="0"/>
          </a:p>
        </p:txBody>
      </p:sp>
      <p:sp>
        <p:nvSpPr>
          <p:cNvPr id="6" name="スライド番号プレースホルダー 5"/>
          <p:cNvSpPr>
            <a:spLocks noGrp="1"/>
          </p:cNvSpPr>
          <p:nvPr>
            <p:ph type="sldNum" sz="quarter" idx="12"/>
          </p:nvPr>
        </p:nvSpPr>
        <p:spPr/>
        <p:txBody>
          <a:bodyPr rtlCol="0"/>
          <a:lstStyle/>
          <a:p>
            <a:pPr rtl="0"/>
            <a:fld id="{2A013F82-EE5E-44EE-A61D-E31C6657F26F}" type="slidenum">
              <a:rPr lang="en-US" altLang="ja-JP" noProof="0" smtClean="0"/>
              <a:t>‹#›</a:t>
            </a:fld>
            <a:endParaRPr lang="ja-JP" altLang="en-US" noProof="0" dirty="0"/>
          </a:p>
        </p:txBody>
      </p:sp>
    </p:spTree>
    <p:extLst>
      <p:ext uri="{BB962C8B-B14F-4D97-AF65-F5344CB8AC3E}">
        <p14:creationId xmlns:p14="http://schemas.microsoft.com/office/powerpoint/2010/main" val="341395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42412" y="381001"/>
            <a:ext cx="1524001" cy="5638800"/>
          </a:xfrm>
        </p:spPr>
        <p:txBody>
          <a:bodyPr vert="eaVert"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p:nvPr>
        </p:nvSpPr>
        <p:spPr>
          <a:xfrm>
            <a:off x="1522412" y="381001"/>
            <a:ext cx="7391399" cy="5638800"/>
          </a:xfrm>
        </p:spPr>
        <p:txBody>
          <a:bodyPr vert="eaVert"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kumimoji="1" lang="ja-JP" alt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7234BB7A-4F88-4954-9D80-E799F9C082E0}" type="datetime1">
              <a:rPr lang="ja-JP" altLang="en-US" noProof="0" smtClean="0"/>
              <a:t>2022/1/20</a:t>
            </a:fld>
            <a:endParaRPr lang="ja-JP" altLang="en-US" noProof="0" dirty="0"/>
          </a:p>
        </p:txBody>
      </p:sp>
      <p:sp>
        <p:nvSpPr>
          <p:cNvPr id="6" name="スライド番号プレースホルダー 5"/>
          <p:cNvSpPr>
            <a:spLocks noGrp="1"/>
          </p:cNvSpPr>
          <p:nvPr>
            <p:ph type="sldNum" sz="quarter" idx="12"/>
          </p:nvPr>
        </p:nvSpPr>
        <p:spPr/>
        <p:txBody>
          <a:bodyPr rtlCol="0"/>
          <a:lstStyle/>
          <a:p>
            <a:pPr rtl="0"/>
            <a:fld id="{2A013F82-EE5E-44EE-A61D-E31C6657F26F}" type="slidenum">
              <a:rPr lang="en-US" altLang="ja-JP" noProof="0" smtClean="0"/>
              <a:t>‹#›</a:t>
            </a:fld>
            <a:endParaRPr lang="ja-JP" altLang="en-US" noProof="0" dirty="0"/>
          </a:p>
        </p:txBody>
      </p:sp>
    </p:spTree>
    <p:extLst>
      <p:ext uri="{BB962C8B-B14F-4D97-AF65-F5344CB8AC3E}">
        <p14:creationId xmlns:p14="http://schemas.microsoft.com/office/powerpoint/2010/main" val="68930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50" charset="-128"/>
                <a:ea typeface="Meiryo UI" panose="020B0604030504040204" pitchFamily="50" charset="-128"/>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p:txBody>
          <a:bodyPr rtlCol="0"/>
          <a:lstStyle>
            <a:lvl1pPr rtl="0">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vl6pPr>
              <a:defRPr/>
            </a:lvl6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noProof="0" dirty="0"/>
              <a:t>フッターを追加</a:t>
            </a:r>
          </a:p>
        </p:txBody>
      </p:sp>
      <p:sp>
        <p:nvSpPr>
          <p:cNvPr id="4" name="日付プレースホルダー 3"/>
          <p:cNvSpPr>
            <a:spLocks noGrp="1"/>
          </p:cNvSpPr>
          <p:nvPr>
            <p:ph type="dt" sz="half" idx="10"/>
          </p:nvPr>
        </p:nvSpPr>
        <p:spPr/>
        <p:txBody>
          <a:bodyPr rtlCol="0"/>
          <a:lstStyle>
            <a:lvl1pPr>
              <a:defRPr>
                <a:latin typeface="Meiryo UI" panose="020B0604030504040204" pitchFamily="50" charset="-128"/>
                <a:ea typeface="Meiryo UI" panose="020B0604030504040204" pitchFamily="50" charset="-128"/>
              </a:defRPr>
            </a:lvl1pPr>
          </a:lstStyle>
          <a:p>
            <a:fld id="{87627015-EE96-466C-8C39-7BB650EAC3F1}" type="datetime1">
              <a:rPr lang="ja-JP" altLang="en-US" noProof="0" smtClean="0"/>
              <a:t>2022/1/20</a:t>
            </a:fld>
            <a:endParaRPr lang="ja-JP" altLang="en-US" noProof="0" dirty="0"/>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50" charset="-128"/>
                <a:ea typeface="Meiryo UI" panose="020B0604030504040204" pitchFamily="50" charset="-128"/>
              </a:defRPr>
            </a:lvl1pPr>
          </a:lstStyle>
          <a:p>
            <a:fld id="{2A013F82-EE5E-44EE-A61D-E31C6657F26F}" type="slidenum">
              <a:rPr lang="en-US" altLang="ja-JP" noProof="0" smtClean="0"/>
              <a:pPr/>
              <a:t>‹#›</a:t>
            </a:fld>
            <a:endParaRPr lang="ja-JP" altLang="en-US" noProof="0" dirty="0"/>
          </a:p>
        </p:txBody>
      </p:sp>
    </p:spTree>
    <p:extLst>
      <p:ext uri="{BB962C8B-B14F-4D97-AF65-F5344CB8AC3E}">
        <p14:creationId xmlns:p14="http://schemas.microsoft.com/office/powerpoint/2010/main" val="2938807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1059614" y="2514600"/>
            <a:ext cx="8692399" cy="2819400"/>
          </a:xfrm>
        </p:spPr>
        <p:txBody>
          <a:bodyPr rtlCol="0" anchor="b">
            <a:normAutofit/>
          </a:bodyPr>
          <a:lstStyle>
            <a:lvl1pPr algn="l">
              <a:lnSpc>
                <a:spcPct val="80000"/>
              </a:lnSpc>
              <a:defRPr sz="4800" b="0" cap="none" baseline="0">
                <a:effectLst/>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065213" y="5410200"/>
            <a:ext cx="8687333" cy="609601"/>
          </a:xfrm>
        </p:spPr>
        <p:txBody>
          <a:bodyPr rtlCol="0" anchor="t">
            <a:normAutofit/>
          </a:bodyPr>
          <a:lstStyle>
            <a:lvl1pPr marL="0" indent="0">
              <a:spcBef>
                <a:spcPts val="0"/>
              </a:spcBef>
              <a:buNone/>
              <a:defRPr sz="2000" cap="all" spc="2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ja-JP" altLang="en-US" noProof="0"/>
              <a:t>マスター テキストの書式設定</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4567DDA6-9736-4B26-BD19-8BC9FF7DDC7A}" type="datetime1">
              <a:rPr lang="ja-JP" altLang="en-US" noProof="0" smtClean="0"/>
              <a:t>2022/1/20</a:t>
            </a:fld>
            <a:endParaRPr lang="ja-JP" altLang="en-US" noProof="0" dirty="0"/>
          </a:p>
        </p:txBody>
      </p:sp>
      <p:sp>
        <p:nvSpPr>
          <p:cNvPr id="6" name="スライド番号プレースホルダー 5"/>
          <p:cNvSpPr>
            <a:spLocks noGrp="1"/>
          </p:cNvSpPr>
          <p:nvPr>
            <p:ph type="sldNum" sz="quarter" idx="12"/>
          </p:nvPr>
        </p:nvSpPr>
        <p:spPr/>
        <p:txBody>
          <a:bodyPr rtlCol="0"/>
          <a:lstStyle/>
          <a:p>
            <a:pPr rtl="0"/>
            <a:fld id="{2A013F82-EE5E-44EE-A61D-E31C6657F26F}" type="slidenum">
              <a:rPr lang="en-US" altLang="ja-JP" noProof="0" smtClean="0"/>
              <a:t>‹#›</a:t>
            </a:fld>
            <a:endParaRPr lang="ja-JP" altLang="en-US" noProof="0" dirty="0"/>
          </a:p>
        </p:txBody>
      </p:sp>
    </p:spTree>
    <p:extLst>
      <p:ext uri="{BB962C8B-B14F-4D97-AF65-F5344CB8AC3E}">
        <p14:creationId xmlns:p14="http://schemas.microsoft.com/office/powerpoint/2010/main" val="169967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2" y="381000"/>
            <a:ext cx="9144002" cy="1371600"/>
          </a:xfrm>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1504781" y="1905001"/>
            <a:ext cx="4419599" cy="4114800"/>
          </a:xfrm>
        </p:spPr>
        <p:txBody>
          <a:bodyPr rtlCol="0">
            <a:normAutofit/>
          </a:bodyPr>
          <a:lstStyle>
            <a:lvl1pPr rtl="0">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229183" y="1905001"/>
            <a:ext cx="4419600" cy="41148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81A80B53-4CCC-4E0E-ADE6-F2C7CE022745}" type="datetime1">
              <a:rPr lang="ja-JP" altLang="en-US" noProof="0" smtClean="0"/>
              <a:t>2022/1/20</a:t>
            </a:fld>
            <a:endParaRPr lang="ja-JP" altLang="en-US" noProof="0" dirty="0"/>
          </a:p>
        </p:txBody>
      </p:sp>
      <p:sp>
        <p:nvSpPr>
          <p:cNvPr id="7" name="スライド番号プレースホルダー 6"/>
          <p:cNvSpPr>
            <a:spLocks noGrp="1"/>
          </p:cNvSpPr>
          <p:nvPr>
            <p:ph type="sldNum" sz="quarter" idx="12"/>
          </p:nvPr>
        </p:nvSpPr>
        <p:spPr/>
        <p:txBody>
          <a:bodyPr rtlCol="0"/>
          <a:lstStyle/>
          <a:p>
            <a:pPr rtl="0"/>
            <a:fld id="{2A013F82-EE5E-44EE-A61D-E31C6657F26F}" type="slidenum">
              <a:rPr lang="en-US" altLang="ja-JP" noProof="0" smtClean="0"/>
              <a:t>‹#›</a:t>
            </a:fld>
            <a:endParaRPr lang="ja-JP" altLang="en-US" noProof="0" dirty="0"/>
          </a:p>
        </p:txBody>
      </p:sp>
    </p:spTree>
    <p:extLst>
      <p:ext uri="{BB962C8B-B14F-4D97-AF65-F5344CB8AC3E}">
        <p14:creationId xmlns:p14="http://schemas.microsoft.com/office/powerpoint/2010/main" val="3461894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22412" y="381000"/>
            <a:ext cx="9144002" cy="1371600"/>
          </a:xfrm>
        </p:spPr>
        <p:txBody>
          <a:bodyPr rtlCol="0"/>
          <a:lstStyle>
            <a:lvl1pPr>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522411" y="1905000"/>
            <a:ext cx="4416552" cy="762000"/>
          </a:xfrm>
        </p:spPr>
        <p:txBody>
          <a:bodyPr rtlCol="0"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522411" y="2743201"/>
            <a:ext cx="4416552" cy="3276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6249861" y="1905000"/>
            <a:ext cx="4416552" cy="762000"/>
          </a:xfrm>
        </p:spPr>
        <p:txBody>
          <a:bodyPr rtlCol="0"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49861" y="2743201"/>
            <a:ext cx="4416552" cy="3276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7" name="日付プレースホルダー 6"/>
          <p:cNvSpPr>
            <a:spLocks noGrp="1"/>
          </p:cNvSpPr>
          <p:nvPr>
            <p:ph type="dt" sz="half" idx="10"/>
          </p:nvPr>
        </p:nvSpPr>
        <p:spPr/>
        <p:txBody>
          <a:bodyPr rtlCol="0"/>
          <a:lstStyle/>
          <a:p>
            <a:pPr rtl="0"/>
            <a:fld id="{16B3439D-FA67-4DF7-9B91-63165E513B50}" type="datetime1">
              <a:rPr lang="ja-JP" altLang="en-US" noProof="0" smtClean="0"/>
              <a:t>2022/1/20</a:t>
            </a:fld>
            <a:endParaRPr lang="ja-JP" altLang="en-US" noProof="0" dirty="0"/>
          </a:p>
        </p:txBody>
      </p:sp>
      <p:sp>
        <p:nvSpPr>
          <p:cNvPr id="9" name="スライド番号プレースホルダー 8"/>
          <p:cNvSpPr>
            <a:spLocks noGrp="1"/>
          </p:cNvSpPr>
          <p:nvPr>
            <p:ph type="sldNum" sz="quarter" idx="12"/>
          </p:nvPr>
        </p:nvSpPr>
        <p:spPr/>
        <p:txBody>
          <a:bodyPr rtlCol="0"/>
          <a:lstStyle/>
          <a:p>
            <a:pPr rtl="0"/>
            <a:fld id="{2A013F82-EE5E-44EE-A61D-E31C6657F26F}" type="slidenum">
              <a:rPr lang="en-US" altLang="ja-JP" noProof="0" smtClean="0"/>
              <a:t>‹#›</a:t>
            </a:fld>
            <a:endParaRPr lang="ja-JP" altLang="en-US" noProof="0" dirty="0"/>
          </a:p>
        </p:txBody>
      </p:sp>
    </p:spTree>
    <p:extLst>
      <p:ext uri="{BB962C8B-B14F-4D97-AF65-F5344CB8AC3E}">
        <p14:creationId xmlns:p14="http://schemas.microsoft.com/office/powerpoint/2010/main" val="181199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rtl="0">
              <a:defRPr/>
            </a:lvl1pPr>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3" name="日付プレースホルダー 2"/>
          <p:cNvSpPr>
            <a:spLocks noGrp="1"/>
          </p:cNvSpPr>
          <p:nvPr>
            <p:ph type="dt" sz="half" idx="10"/>
          </p:nvPr>
        </p:nvSpPr>
        <p:spPr/>
        <p:txBody>
          <a:bodyPr rtlCol="0"/>
          <a:lstStyle/>
          <a:p>
            <a:pPr rtl="0"/>
            <a:fld id="{C9474610-E807-42A2-8DCE-738485AC0FD9}" type="datetime1">
              <a:rPr lang="ja-JP" altLang="en-US" noProof="0" smtClean="0"/>
              <a:t>2022/1/20</a:t>
            </a:fld>
            <a:endParaRPr lang="ja-JP" altLang="en-US" noProof="0" dirty="0"/>
          </a:p>
        </p:txBody>
      </p:sp>
      <p:sp>
        <p:nvSpPr>
          <p:cNvPr id="5" name="スライド番号プレースホルダー 4"/>
          <p:cNvSpPr>
            <a:spLocks noGrp="1"/>
          </p:cNvSpPr>
          <p:nvPr>
            <p:ph type="sldNum" sz="quarter" idx="12"/>
          </p:nvPr>
        </p:nvSpPr>
        <p:spPr/>
        <p:txBody>
          <a:bodyPr rtlCol="0"/>
          <a:lstStyle/>
          <a:p>
            <a:pPr rtl="0"/>
            <a:fld id="{2A013F82-EE5E-44EE-A61D-E31C6657F26F}" type="slidenum">
              <a:rPr lang="en-US" altLang="ja-JP" noProof="0" smtClean="0"/>
              <a:t>‹#›</a:t>
            </a:fld>
            <a:endParaRPr lang="ja-JP" altLang="en-US" noProof="0" dirty="0"/>
          </a:p>
        </p:txBody>
      </p:sp>
    </p:spTree>
    <p:extLst>
      <p:ext uri="{BB962C8B-B14F-4D97-AF65-F5344CB8AC3E}">
        <p14:creationId xmlns:p14="http://schemas.microsoft.com/office/powerpoint/2010/main" val="105458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rtlCol="0"/>
          <a:lstStyle/>
          <a:p>
            <a:pPr rtl="0"/>
            <a:r>
              <a:rPr lang="ja-JP" altLang="en-US" noProof="0" dirty="0"/>
              <a:t>フッターを追加</a:t>
            </a:r>
          </a:p>
        </p:txBody>
      </p:sp>
      <p:sp>
        <p:nvSpPr>
          <p:cNvPr id="2" name="日付プレースホルダー 1"/>
          <p:cNvSpPr>
            <a:spLocks noGrp="1"/>
          </p:cNvSpPr>
          <p:nvPr>
            <p:ph type="dt" sz="half" idx="10"/>
          </p:nvPr>
        </p:nvSpPr>
        <p:spPr/>
        <p:txBody>
          <a:bodyPr rtlCol="0"/>
          <a:lstStyle/>
          <a:p>
            <a:pPr rtl="0"/>
            <a:fld id="{36FECDB3-AD4A-439D-95C0-A5213B5FBC13}" type="datetime1">
              <a:rPr lang="ja-JP" altLang="en-US" noProof="0" smtClean="0"/>
              <a:t>2022/1/20</a:t>
            </a:fld>
            <a:endParaRPr lang="ja-JP" altLang="en-US" noProof="0" dirty="0"/>
          </a:p>
        </p:txBody>
      </p:sp>
      <p:sp>
        <p:nvSpPr>
          <p:cNvPr id="4" name="スライド番号プレースホルダー 3"/>
          <p:cNvSpPr>
            <a:spLocks noGrp="1"/>
          </p:cNvSpPr>
          <p:nvPr>
            <p:ph type="sldNum" sz="quarter" idx="12"/>
          </p:nvPr>
        </p:nvSpPr>
        <p:spPr/>
        <p:txBody>
          <a:bodyPr rtlCol="0"/>
          <a:lstStyle/>
          <a:p>
            <a:pPr rtl="0"/>
            <a:fld id="{2A013F82-EE5E-44EE-A61D-E31C6657F26F}" type="slidenum">
              <a:rPr lang="en-US" altLang="ja-JP" noProof="0" smtClean="0"/>
              <a:t>‹#›</a:t>
            </a:fld>
            <a:endParaRPr lang="ja-JP" altLang="en-US" noProof="0" dirty="0"/>
          </a:p>
        </p:txBody>
      </p:sp>
    </p:spTree>
    <p:extLst>
      <p:ext uri="{BB962C8B-B14F-4D97-AF65-F5344CB8AC3E}">
        <p14:creationId xmlns:p14="http://schemas.microsoft.com/office/powerpoint/2010/main" val="3084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55604" y="1905000"/>
            <a:ext cx="3596607" cy="2667000"/>
          </a:xfrm>
        </p:spPr>
        <p:txBody>
          <a:bodyPr rtlCol="0" anchor="b">
            <a:noAutofit/>
          </a:bodyPr>
          <a:lstStyle>
            <a:lvl1pPr algn="l" rtl="0">
              <a:lnSpc>
                <a:spcPct val="90000"/>
              </a:lnSpc>
              <a:defRPr sz="3600" b="0" baseline="0">
                <a:solidFill>
                  <a:schemeClr val="tx1"/>
                </a:solidFill>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4951414" y="685800"/>
            <a:ext cx="6400800" cy="5334000"/>
          </a:xfrm>
        </p:spPr>
        <p:txBody>
          <a:bodyPr rtlCol="0">
            <a:normAutofit/>
          </a:bodyPr>
          <a:lstStyle>
            <a:lvl1pPr rtl="0">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1065213" y="4648200"/>
            <a:ext cx="3581399" cy="1371600"/>
          </a:xfrm>
        </p:spPr>
        <p:txBody>
          <a:bodyPr rtlCol="0">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7E5BB6D5-0C10-4AFA-A5AA-6CCD7B03A9C0}" type="datetime1">
              <a:rPr lang="ja-JP" altLang="en-US" noProof="0" smtClean="0"/>
              <a:t>2022/1/20</a:t>
            </a:fld>
            <a:endParaRPr lang="ja-JP" altLang="en-US" noProof="0" dirty="0"/>
          </a:p>
        </p:txBody>
      </p:sp>
      <p:sp>
        <p:nvSpPr>
          <p:cNvPr id="7" name="スライド番号プレースホルダー 6"/>
          <p:cNvSpPr>
            <a:spLocks noGrp="1"/>
          </p:cNvSpPr>
          <p:nvPr>
            <p:ph type="sldNum" sz="quarter" idx="12"/>
          </p:nvPr>
        </p:nvSpPr>
        <p:spPr/>
        <p:txBody>
          <a:bodyPr rtlCol="0"/>
          <a:lstStyle/>
          <a:p>
            <a:pPr rtl="0"/>
            <a:fld id="{2A013F82-EE5E-44EE-A61D-E31C6657F26F}" type="slidenum">
              <a:rPr lang="en-US" altLang="ja-JP" noProof="0" smtClean="0"/>
              <a:t>‹#›</a:t>
            </a:fld>
            <a:endParaRPr lang="ja-JP" altLang="en-US" noProof="0" dirty="0"/>
          </a:p>
        </p:txBody>
      </p:sp>
    </p:spTree>
    <p:extLst>
      <p:ext uri="{BB962C8B-B14F-4D97-AF65-F5344CB8AC3E}">
        <p14:creationId xmlns:p14="http://schemas.microsoft.com/office/powerpoint/2010/main" val="46556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055604" y="1905000"/>
            <a:ext cx="3596607" cy="2667000"/>
          </a:xfrm>
        </p:spPr>
        <p:txBody>
          <a:bodyPr rtlCol="0" anchor="b">
            <a:normAutofit/>
          </a:bodyPr>
          <a:lstStyle>
            <a:lvl1pPr algn="l" rtl="0">
              <a:lnSpc>
                <a:spcPct val="90000"/>
              </a:lnSpc>
              <a:defRPr sz="3600" b="0" i="0" baseline="0">
                <a:solidFill>
                  <a:schemeClr val="tx1"/>
                </a:solidFill>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4951414" y="685800"/>
            <a:ext cx="6400799" cy="5334000"/>
          </a:xfrm>
          <a:solidFill>
            <a:schemeClr val="bg2"/>
          </a:solidFill>
          <a:ln w="76200">
            <a:solidFill>
              <a:schemeClr val="tx1"/>
            </a:solidFill>
            <a:miter lim="800000"/>
          </a:ln>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アイコンをクリックして図を追加</a:t>
            </a:r>
            <a:endParaRPr lang="ja-JP" altLang="en-US" noProof="0" dirty="0"/>
          </a:p>
        </p:txBody>
      </p:sp>
      <p:sp>
        <p:nvSpPr>
          <p:cNvPr id="4" name="テキスト プレースホルダー 3"/>
          <p:cNvSpPr>
            <a:spLocks noGrp="1"/>
          </p:cNvSpPr>
          <p:nvPr>
            <p:ph type="body" sz="half" idx="2"/>
          </p:nvPr>
        </p:nvSpPr>
        <p:spPr>
          <a:xfrm>
            <a:off x="1065213" y="4648200"/>
            <a:ext cx="3581399" cy="1371600"/>
          </a:xfrm>
        </p:spPr>
        <p:txBody>
          <a:bodyPr rtlCol="0">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noProof="0"/>
              <a:t>マスター テキストの書式設定</a:t>
            </a:r>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BF4A4AE8-C756-4201-B7B5-C7951F0CDEEA}" type="datetime1">
              <a:rPr lang="ja-JP" altLang="en-US" noProof="0" smtClean="0"/>
              <a:t>2022/1/20</a:t>
            </a:fld>
            <a:endParaRPr lang="ja-JP" altLang="en-US" noProof="0" dirty="0"/>
          </a:p>
        </p:txBody>
      </p:sp>
      <p:sp>
        <p:nvSpPr>
          <p:cNvPr id="7" name="スライド番号プレースホルダー 6"/>
          <p:cNvSpPr>
            <a:spLocks noGrp="1"/>
          </p:cNvSpPr>
          <p:nvPr>
            <p:ph type="sldNum" sz="quarter" idx="12"/>
          </p:nvPr>
        </p:nvSpPr>
        <p:spPr/>
        <p:txBody>
          <a:bodyPr rtlCol="0"/>
          <a:lstStyle/>
          <a:p>
            <a:pPr rtl="0"/>
            <a:fld id="{2A013F82-EE5E-44EE-A61D-E31C6657F26F}" type="slidenum">
              <a:rPr lang="en-US" altLang="ja-JP" noProof="0" smtClean="0"/>
              <a:pPr/>
              <a:t>‹#›</a:t>
            </a:fld>
            <a:endParaRPr lang="ja-JP" altLang="en-US" noProof="0" dirty="0"/>
          </a:p>
        </p:txBody>
      </p:sp>
    </p:spTree>
    <p:extLst>
      <p:ext uri="{BB962C8B-B14F-4D97-AF65-F5344CB8AC3E}">
        <p14:creationId xmlns:p14="http://schemas.microsoft.com/office/powerpoint/2010/main" val="85115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22413" y="381000"/>
            <a:ext cx="9144001" cy="1371600"/>
          </a:xfrm>
          <a:prstGeom prst="rect">
            <a:avLst/>
          </a:prstGeom>
          <a:ln>
            <a:noFill/>
          </a:ln>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1522413" y="1904999"/>
            <a:ext cx="9134391" cy="4114801"/>
          </a:xfrm>
          <a:prstGeom prst="rect">
            <a:avLst/>
          </a:prstGeom>
        </p:spPr>
        <p:txBody>
          <a:bodyPr vert="horz" lIns="91440" tIns="45720" rIns="91440" bIns="45720" rtlCol="0">
            <a:normAutofit/>
          </a:bodyPr>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5" name="フッター プレースホルダー 4"/>
          <p:cNvSpPr>
            <a:spLocks noGrp="1"/>
          </p:cNvSpPr>
          <p:nvPr>
            <p:ph type="ftr" sz="quarter" idx="3"/>
          </p:nvPr>
        </p:nvSpPr>
        <p:spPr>
          <a:xfrm>
            <a:off x="1522413" y="6400800"/>
            <a:ext cx="6553199" cy="276228"/>
          </a:xfrm>
          <a:prstGeom prst="rect">
            <a:avLst/>
          </a:prstGeom>
        </p:spPr>
        <p:txBody>
          <a:bodyPr vert="horz" lIns="91440" tIns="45720" rIns="91440" bIns="45720" rtlCol="0" anchor="ctr"/>
          <a:lstStyle>
            <a:lvl1pPr algn="l">
              <a:defRPr sz="1100">
                <a:solidFill>
                  <a:schemeClr val="tx1">
                    <a:tint val="75000"/>
                  </a:schemeClr>
                </a:solidFill>
                <a:latin typeface="Meiryo UI" panose="020B0604030504040204" pitchFamily="50" charset="-128"/>
                <a:ea typeface="Meiryo UI" panose="020B0604030504040204" pitchFamily="50" charset="-128"/>
              </a:defRPr>
            </a:lvl1pPr>
          </a:lstStyle>
          <a:p>
            <a:r>
              <a:rPr lang="ja-JP" altLang="en-US" noProof="0" dirty="0"/>
              <a:t>フッターを追加</a:t>
            </a:r>
          </a:p>
        </p:txBody>
      </p:sp>
      <p:sp>
        <p:nvSpPr>
          <p:cNvPr id="4" name="日付プレースホルダー 3"/>
          <p:cNvSpPr>
            <a:spLocks noGrp="1"/>
          </p:cNvSpPr>
          <p:nvPr>
            <p:ph type="dt" sz="half" idx="2"/>
          </p:nvPr>
        </p:nvSpPr>
        <p:spPr>
          <a:xfrm>
            <a:off x="8226422" y="6400800"/>
            <a:ext cx="1449389" cy="276228"/>
          </a:xfrm>
          <a:prstGeom prst="rect">
            <a:avLst/>
          </a:prstGeom>
        </p:spPr>
        <p:txBody>
          <a:bodyPr vert="horz" lIns="91440" tIns="45720" rIns="91440" bIns="45720" rtlCol="0" anchor="ctr"/>
          <a:lstStyle>
            <a:lvl1pPr algn="r">
              <a:defRPr sz="1100">
                <a:solidFill>
                  <a:schemeClr val="tx1">
                    <a:tint val="75000"/>
                  </a:schemeClr>
                </a:solidFill>
                <a:latin typeface="Meiryo UI" panose="020B0604030504040204" pitchFamily="50" charset="-128"/>
                <a:ea typeface="Meiryo UI" panose="020B0604030504040204" pitchFamily="50" charset="-128"/>
              </a:defRPr>
            </a:lvl1pPr>
          </a:lstStyle>
          <a:p>
            <a:fld id="{21B06255-9C51-4AA7-94F0-22D370C4EC54}" type="datetime1">
              <a:rPr lang="ja-JP" altLang="en-US" noProof="0" smtClean="0"/>
              <a:t>2022/1/20</a:t>
            </a:fld>
            <a:endParaRPr lang="ja-JP" altLang="en-US" noProof="0" dirty="0"/>
          </a:p>
        </p:txBody>
      </p:sp>
      <p:sp>
        <p:nvSpPr>
          <p:cNvPr id="6" name="スライド番号プレースホルダー 5"/>
          <p:cNvSpPr>
            <a:spLocks noGrp="1"/>
          </p:cNvSpPr>
          <p:nvPr>
            <p:ph type="sldNum" sz="quarter" idx="4"/>
          </p:nvPr>
        </p:nvSpPr>
        <p:spPr>
          <a:xfrm>
            <a:off x="9828211" y="6400800"/>
            <a:ext cx="838201" cy="276228"/>
          </a:xfrm>
          <a:prstGeom prst="rect">
            <a:avLst/>
          </a:prstGeom>
        </p:spPr>
        <p:txBody>
          <a:bodyPr vert="horz" lIns="91440" tIns="45720" rIns="91440" bIns="45720" rtlCol="0" anchor="ctr"/>
          <a:lstStyle>
            <a:lvl1pPr algn="r">
              <a:defRPr sz="1100">
                <a:solidFill>
                  <a:schemeClr val="tx1">
                    <a:tint val="75000"/>
                  </a:schemeClr>
                </a:solidFill>
                <a:latin typeface="Meiryo UI" panose="020B0604030504040204" pitchFamily="50" charset="-128"/>
                <a:ea typeface="Meiryo UI" panose="020B0604030504040204" pitchFamily="50" charset="-128"/>
              </a:defRPr>
            </a:lvl1pPr>
          </a:lstStyle>
          <a:p>
            <a:fld id="{2A013F82-EE5E-44EE-A61D-E31C6657F26F}" type="slidenum">
              <a:rPr lang="en-US" altLang="ja-JP" noProof="0" smtClean="0"/>
              <a:pPr/>
              <a:t>‹#›</a:t>
            </a:fld>
            <a:endParaRPr lang="ja-JP" altLang="en-US" noProof="0" dirty="0"/>
          </a:p>
        </p:txBody>
      </p:sp>
    </p:spTree>
    <p:extLst>
      <p:ext uri="{BB962C8B-B14F-4D97-AF65-F5344CB8AC3E}">
        <p14:creationId xmlns:p14="http://schemas.microsoft.com/office/powerpoint/2010/main" val="244534420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600" b="1" kern="1200" cap="none" spc="0" baseline="0">
          <a:ln w="9525">
            <a:noFill/>
            <a:prstDash val="solid"/>
          </a:ln>
          <a:solidFill>
            <a:schemeClr val="accent5"/>
          </a:solidFill>
          <a:effectLst/>
          <a:latin typeface="Meiryo UI" panose="020B0604030504040204" pitchFamily="50" charset="-128"/>
          <a:ea typeface="Meiryo UI" panose="020B0604030504040204" pitchFamily="50" charset="-128"/>
          <a:cs typeface="+mj-cs"/>
        </a:defRPr>
      </a:lvl1pPr>
    </p:titleStyle>
    <p:body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1207008" indent="-173736" algn="l" defTabSz="914400" rtl="0" eaLnBrk="1" latinLnBrk="0" hangingPunct="1">
        <a:spcBef>
          <a:spcPts val="600"/>
        </a:spcBef>
        <a:buClr>
          <a:schemeClr val="accent1"/>
        </a:buClr>
        <a:buFont typeface="Arial" pitchFamily="34" charset="0"/>
        <a:buChar char="•"/>
        <a:defRPr kumimoji="1"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kumimoji="1"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kumimoji="1"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kumimoji="1" sz="18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iba@image.ocn.ne.jp" TargetMode="External"/><Relationship Id="rId2" Type="http://schemas.openxmlformats.org/officeDocument/2006/relationships/hyperlink" Target="mailto:y.iba.jj2@gmail.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smtrc.jp/useful/glossary/detail/n/2005#keyword_discrip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85900" y="1772816"/>
            <a:ext cx="7808914" cy="1655440"/>
          </a:xfrm>
        </p:spPr>
        <p:txBody>
          <a:bodyPr rtlCol="0">
            <a:normAutofit/>
          </a:bodyPr>
          <a:lstStyle/>
          <a:p>
            <a:pPr rtl="0"/>
            <a:r>
              <a:rPr lang="ja-JP" altLang="en-US" sz="4800" dirty="0"/>
              <a:t>プロジェクトリーダーセミナー</a:t>
            </a:r>
            <a:br>
              <a:rPr lang="en-US" altLang="ja-JP" sz="4800" dirty="0"/>
            </a:br>
            <a:r>
              <a:rPr lang="ja-JP" altLang="en-US" sz="4800" dirty="0"/>
              <a:t>第１０回　</a:t>
            </a:r>
            <a:r>
              <a:rPr lang="en-US" altLang="ja-JP" sz="4800" dirty="0"/>
              <a:t>SPC</a:t>
            </a:r>
            <a:r>
              <a:rPr lang="ja-JP" altLang="en-US" sz="4800" dirty="0"/>
              <a:t>の経営</a:t>
            </a:r>
          </a:p>
        </p:txBody>
      </p:sp>
      <p:sp>
        <p:nvSpPr>
          <p:cNvPr id="3" name="サブタイトル 2"/>
          <p:cNvSpPr>
            <a:spLocks noGrp="1"/>
          </p:cNvSpPr>
          <p:nvPr>
            <p:ph type="subTitle" idx="1"/>
          </p:nvPr>
        </p:nvSpPr>
        <p:spPr>
          <a:xfrm>
            <a:off x="1065213" y="3573016"/>
            <a:ext cx="4741167" cy="2016224"/>
          </a:xfrm>
        </p:spPr>
        <p:txBody>
          <a:bodyPr rtlCol="0"/>
          <a:lstStyle/>
          <a:p>
            <a:pPr rtl="0"/>
            <a:r>
              <a:rPr lang="en-US" altLang="ja-JP" dirty="0"/>
              <a:t>2022</a:t>
            </a:r>
            <a:r>
              <a:rPr lang="ja-JP" altLang="en-US" dirty="0"/>
              <a:t>年２月２日</a:t>
            </a:r>
            <a:endParaRPr lang="en-US" altLang="ja-JP" dirty="0"/>
          </a:p>
          <a:p>
            <a:pPr rtl="0"/>
            <a:endParaRPr lang="en-US" altLang="ja-JP" dirty="0"/>
          </a:p>
          <a:p>
            <a:pPr rtl="0"/>
            <a:r>
              <a:rPr lang="ja-JP" altLang="en-US" dirty="0"/>
              <a:t>一般社団法人　国土政策研究会</a:t>
            </a:r>
            <a:endParaRPr lang="en-US" altLang="ja-JP" dirty="0"/>
          </a:p>
          <a:p>
            <a:pPr rtl="0"/>
            <a:r>
              <a:rPr lang="ja-JP" altLang="en-US" dirty="0"/>
              <a:t>理事　　伊庭　良知</a:t>
            </a:r>
            <a:endParaRPr lang="en-US" altLang="ja-JP" dirty="0"/>
          </a:p>
          <a:p>
            <a:pPr rtl="0"/>
            <a:endParaRPr lang="en-US" altLang="ja-JP" sz="1800" b="0" dirty="0">
              <a:latin typeface="+mn-ea"/>
              <a:ea typeface="+mn-ea"/>
            </a:endParaRPr>
          </a:p>
          <a:p>
            <a:pPr rtl="0"/>
            <a:endParaRPr lang="en-US" altLang="ja-JP" dirty="0"/>
          </a:p>
          <a:p>
            <a:pPr rtl="0"/>
            <a:endParaRPr lang="ja-JP" altLang="en-US" dirty="0"/>
          </a:p>
        </p:txBody>
      </p:sp>
      <p:sp>
        <p:nvSpPr>
          <p:cNvPr id="4" name="正方形/長方形 3">
            <a:extLst>
              <a:ext uri="{FF2B5EF4-FFF2-40B4-BE49-F238E27FC236}">
                <a16:creationId xmlns:a16="http://schemas.microsoft.com/office/drawing/2014/main" id="{DAE2508A-DC9B-4396-84AF-513B548B7178}"/>
              </a:ext>
            </a:extLst>
          </p:cNvPr>
          <p:cNvSpPr/>
          <p:nvPr/>
        </p:nvSpPr>
        <p:spPr>
          <a:xfrm>
            <a:off x="3718148" y="4509120"/>
            <a:ext cx="3600400" cy="576064"/>
          </a:xfrm>
          <a:prstGeom prst="rect">
            <a:avLst/>
          </a:prstGeom>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dirty="0">
                <a:latin typeface="HGP明朝E" panose="02020900000000000000" pitchFamily="18" charset="-128"/>
                <a:ea typeface="HGP明朝E" panose="02020900000000000000" pitchFamily="18" charset="-128"/>
              </a:rPr>
              <a:t>アドレス：</a:t>
            </a:r>
            <a:r>
              <a:rPr kumimoji="1" lang="en-US" altLang="ja-JP" dirty="0">
                <a:latin typeface="HGP明朝E" panose="02020900000000000000" pitchFamily="18" charset="-128"/>
                <a:ea typeface="HGP明朝E" panose="02020900000000000000" pitchFamily="18" charset="-128"/>
              </a:rPr>
              <a:t>y.iba.jj2@gmail.com</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21448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B0873-30F9-415F-BF43-76329969A7D0}"/>
              </a:ext>
            </a:extLst>
          </p:cNvPr>
          <p:cNvSpPr>
            <a:spLocks noGrp="1"/>
          </p:cNvSpPr>
          <p:nvPr>
            <p:ph type="title"/>
          </p:nvPr>
        </p:nvSpPr>
        <p:spPr>
          <a:xfrm>
            <a:off x="1522413" y="381000"/>
            <a:ext cx="9144001" cy="743744"/>
          </a:xfrm>
        </p:spPr>
        <p:txBody>
          <a:bodyPr>
            <a:normAutofit fontScale="90000"/>
          </a:bodyPr>
          <a:lstStyle/>
          <a:p>
            <a:r>
              <a:rPr kumimoji="1" lang="ja-JP" altLang="en-US" dirty="0"/>
              <a:t>落札後の業務の整理</a:t>
            </a:r>
            <a:br>
              <a:rPr kumimoji="1" lang="en-US" altLang="ja-JP" dirty="0"/>
            </a:br>
            <a:r>
              <a:rPr kumimoji="1" lang="ja-JP" altLang="en-US" dirty="0"/>
              <a:t>維持管理・運営・銀行返済期間の業務</a:t>
            </a:r>
          </a:p>
        </p:txBody>
      </p:sp>
      <p:sp>
        <p:nvSpPr>
          <p:cNvPr id="3" name="コンテンツ プレースホルダー 2">
            <a:extLst>
              <a:ext uri="{FF2B5EF4-FFF2-40B4-BE49-F238E27FC236}">
                <a16:creationId xmlns:a16="http://schemas.microsoft.com/office/drawing/2014/main" id="{2FA52C4F-1872-4EFB-9A3B-AFC3B0E428BC}"/>
              </a:ext>
            </a:extLst>
          </p:cNvPr>
          <p:cNvSpPr>
            <a:spLocks noGrp="1"/>
          </p:cNvSpPr>
          <p:nvPr>
            <p:ph idx="1"/>
          </p:nvPr>
        </p:nvSpPr>
        <p:spPr>
          <a:xfrm>
            <a:off x="261764" y="1124744"/>
            <a:ext cx="11449272" cy="5256584"/>
          </a:xfrm>
        </p:spPr>
        <p:txBody>
          <a:bodyPr>
            <a:normAutofit fontScale="85000" lnSpcReduction="20000"/>
          </a:bodyPr>
          <a:lstStyle/>
          <a:p>
            <a:r>
              <a:rPr kumimoji="1" lang="ja-JP" altLang="en-US" dirty="0"/>
              <a:t>資金の流れのマネージメント（</a:t>
            </a:r>
            <a:r>
              <a:rPr kumimoji="1" lang="en-US" altLang="ja-JP" dirty="0"/>
              <a:t>SPC</a:t>
            </a:r>
            <a:r>
              <a:rPr kumimoji="1" lang="ja-JP" altLang="en-US" dirty="0"/>
              <a:t>業務をアウトソーシングしている場合は、株主として監査）</a:t>
            </a:r>
            <a:endParaRPr kumimoji="1" lang="en-US" altLang="ja-JP" dirty="0"/>
          </a:p>
          <a:p>
            <a:pPr lvl="1"/>
            <a:r>
              <a:rPr kumimoji="1" lang="ja-JP" altLang="en-US" dirty="0"/>
              <a:t>自治体からの収入・民間収益事業からの収入管理・受領業務（請求・領収業務）</a:t>
            </a:r>
            <a:endParaRPr kumimoji="1" lang="en-US" altLang="ja-JP" dirty="0"/>
          </a:p>
          <a:p>
            <a:pPr lvl="1"/>
            <a:r>
              <a:rPr kumimoji="1" lang="ja-JP" altLang="en-US" dirty="0"/>
              <a:t>銀行への返済業務（エージェント業務で銀行に任せることも可）</a:t>
            </a:r>
            <a:endParaRPr kumimoji="1" lang="en-US" altLang="ja-JP" dirty="0"/>
          </a:p>
          <a:p>
            <a:pPr lvl="1"/>
            <a:r>
              <a:rPr kumimoji="1" lang="ja-JP" altLang="en-US" dirty="0"/>
              <a:t>業務受託企業の業務・経営状況モニタリング</a:t>
            </a:r>
            <a:endParaRPr kumimoji="1" lang="en-US" altLang="ja-JP" dirty="0"/>
          </a:p>
          <a:p>
            <a:pPr lvl="1"/>
            <a:r>
              <a:rPr kumimoji="1" lang="ja-JP" altLang="en-US" dirty="0"/>
              <a:t>二重課税なので、税引き前に株主企業で収益のあがるようできる業務を株主企業に委託する工夫</a:t>
            </a:r>
            <a:endParaRPr kumimoji="1" lang="en-US" altLang="ja-JP" dirty="0"/>
          </a:p>
          <a:p>
            <a:r>
              <a:rPr kumimoji="1" lang="ja-JP" altLang="en-US" dirty="0"/>
              <a:t>委託企業の業務監査と経営状況監査（モニタリング）と自治体への定期報告</a:t>
            </a:r>
            <a:endParaRPr kumimoji="1" lang="en-US" altLang="ja-JP" dirty="0"/>
          </a:p>
          <a:p>
            <a:r>
              <a:rPr kumimoji="1" lang="ja-JP" altLang="en-US" dirty="0"/>
              <a:t>　　　　　　　　　　　　　　　　　　　　　　　　　　　　　　　　　　　　　　（アウトソーシングもあり）</a:t>
            </a:r>
            <a:endParaRPr kumimoji="1" lang="en-US" altLang="ja-JP" dirty="0"/>
          </a:p>
          <a:p>
            <a:r>
              <a:rPr kumimoji="1" lang="ja-JP" altLang="en-US" dirty="0"/>
              <a:t>開業セレモニーとか広報・公報の準備・実行</a:t>
            </a:r>
            <a:endParaRPr kumimoji="1" lang="en-US" altLang="ja-JP" dirty="0"/>
          </a:p>
          <a:p>
            <a:r>
              <a:rPr kumimoji="1" lang="ja-JP" altLang="en-US" dirty="0"/>
              <a:t>維持管理・運営セルフモニタリング体制整備：受託者・企業との協議・契約</a:t>
            </a:r>
            <a:endParaRPr kumimoji="1" lang="en-US" altLang="ja-JP" dirty="0"/>
          </a:p>
          <a:p>
            <a:r>
              <a:rPr lang="ja-JP" altLang="en-US" dirty="0"/>
              <a:t>維持管理・運営セルフモニタリング指示・自治体モニタリング対応指示</a:t>
            </a:r>
            <a:endParaRPr lang="en-US" altLang="ja-JP" dirty="0"/>
          </a:p>
          <a:p>
            <a:r>
              <a:rPr lang="ja-JP" altLang="en-US" dirty="0"/>
              <a:t>維持管理報告書・運営報告書作成指示・協議・自治体への提出・協議指示</a:t>
            </a:r>
            <a:endParaRPr lang="en-US" altLang="ja-JP" dirty="0"/>
          </a:p>
          <a:p>
            <a:r>
              <a:rPr kumimoji="1" lang="ja-JP" altLang="en-US" dirty="0"/>
              <a:t>報告：月次・四半期・年次</a:t>
            </a:r>
            <a:endParaRPr kumimoji="1" lang="en-US" altLang="ja-JP" dirty="0"/>
          </a:p>
          <a:p>
            <a:r>
              <a:rPr kumimoji="1" lang="ja-JP" altLang="en-US" dirty="0"/>
              <a:t>経営会議・株主総会開催・議事録作成・自治体への報告・協議</a:t>
            </a:r>
            <a:endParaRPr kumimoji="1" lang="en-US" altLang="ja-JP" dirty="0"/>
          </a:p>
          <a:p>
            <a:pPr lvl="2"/>
            <a:endParaRPr lang="en-US" altLang="ja-JP" dirty="0"/>
          </a:p>
        </p:txBody>
      </p:sp>
    </p:spTree>
    <p:extLst>
      <p:ext uri="{BB962C8B-B14F-4D97-AF65-F5344CB8AC3E}">
        <p14:creationId xmlns:p14="http://schemas.microsoft.com/office/powerpoint/2010/main" val="17927230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B0873-30F9-415F-BF43-76329969A7D0}"/>
              </a:ext>
            </a:extLst>
          </p:cNvPr>
          <p:cNvSpPr>
            <a:spLocks noGrp="1"/>
          </p:cNvSpPr>
          <p:nvPr>
            <p:ph type="title"/>
          </p:nvPr>
        </p:nvSpPr>
        <p:spPr>
          <a:xfrm>
            <a:off x="1522413" y="381000"/>
            <a:ext cx="9144001" cy="743744"/>
          </a:xfrm>
        </p:spPr>
        <p:txBody>
          <a:bodyPr>
            <a:normAutofit/>
          </a:bodyPr>
          <a:lstStyle/>
          <a:p>
            <a:r>
              <a:rPr kumimoji="1" lang="ja-JP" altLang="en-US" dirty="0"/>
              <a:t>事業終了時業務の整理</a:t>
            </a:r>
          </a:p>
        </p:txBody>
      </p:sp>
      <p:sp>
        <p:nvSpPr>
          <p:cNvPr id="3" name="コンテンツ プレースホルダー 2">
            <a:extLst>
              <a:ext uri="{FF2B5EF4-FFF2-40B4-BE49-F238E27FC236}">
                <a16:creationId xmlns:a16="http://schemas.microsoft.com/office/drawing/2014/main" id="{2FA52C4F-1872-4EFB-9A3B-AFC3B0E428BC}"/>
              </a:ext>
            </a:extLst>
          </p:cNvPr>
          <p:cNvSpPr>
            <a:spLocks noGrp="1"/>
          </p:cNvSpPr>
          <p:nvPr>
            <p:ph idx="1"/>
          </p:nvPr>
        </p:nvSpPr>
        <p:spPr>
          <a:xfrm>
            <a:off x="693812" y="1340768"/>
            <a:ext cx="10081120" cy="4896544"/>
          </a:xfrm>
        </p:spPr>
        <p:txBody>
          <a:bodyPr>
            <a:normAutofit/>
          </a:bodyPr>
          <a:lstStyle/>
          <a:p>
            <a:r>
              <a:rPr kumimoji="1" lang="ja-JP" altLang="en-US" dirty="0"/>
              <a:t>事業継承の準備（引継ぎ・引継ぎ状況の自治体との協議）</a:t>
            </a:r>
            <a:endParaRPr kumimoji="1" lang="en-US" altLang="ja-JP" dirty="0"/>
          </a:p>
          <a:p>
            <a:pPr lvl="1"/>
            <a:r>
              <a:rPr kumimoji="1" lang="ja-JP" altLang="en-US" dirty="0"/>
              <a:t>事業終了時検査業務・事業終了報告書の作成・提出・協議</a:t>
            </a:r>
            <a:endParaRPr kumimoji="1" lang="en-US" altLang="ja-JP" dirty="0"/>
          </a:p>
          <a:p>
            <a:pPr lvl="1"/>
            <a:r>
              <a:rPr kumimoji="1" lang="ja-JP" altLang="en-US" dirty="0"/>
              <a:t>引継ぎ企業への書類作成・引継ぎ企業との引継ぎ協議</a:t>
            </a:r>
            <a:endParaRPr kumimoji="1" lang="en-US" altLang="ja-JP" dirty="0"/>
          </a:p>
          <a:p>
            <a:r>
              <a:rPr kumimoji="1" lang="en-US" altLang="ja-JP" dirty="0"/>
              <a:t>SPC</a:t>
            </a:r>
            <a:r>
              <a:rPr kumimoji="1" lang="ja-JP" altLang="en-US" dirty="0"/>
              <a:t>の解散業務</a:t>
            </a:r>
            <a:endParaRPr kumimoji="1" lang="en-US" altLang="ja-JP" dirty="0"/>
          </a:p>
          <a:p>
            <a:pPr lvl="1"/>
            <a:r>
              <a:rPr kumimoji="1" lang="ja-JP" altLang="en-US" dirty="0"/>
              <a:t>資産の分配・所有権の移転・解体更地への現状復旧業務・検査・引き渡し</a:t>
            </a:r>
            <a:endParaRPr kumimoji="1" lang="en-US" altLang="ja-JP" dirty="0"/>
          </a:p>
          <a:p>
            <a:pPr lvl="1"/>
            <a:r>
              <a:rPr lang="ja-JP" altLang="en-US" dirty="0"/>
              <a:t>株式の株主からの買戻し</a:t>
            </a:r>
            <a:endParaRPr kumimoji="1" lang="en-US" altLang="ja-JP" dirty="0"/>
          </a:p>
          <a:p>
            <a:pPr lvl="1"/>
            <a:r>
              <a:rPr kumimoji="1" lang="en-US" altLang="ja-JP" dirty="0"/>
              <a:t>SPC</a:t>
            </a:r>
            <a:r>
              <a:rPr kumimoji="1" lang="ja-JP" altLang="en-US" dirty="0"/>
              <a:t>の解散登記</a:t>
            </a:r>
            <a:endParaRPr kumimoji="1" lang="en-US" altLang="ja-JP" dirty="0"/>
          </a:p>
          <a:p>
            <a:pPr lvl="1"/>
            <a:r>
              <a:rPr kumimoji="1" lang="ja-JP" altLang="en-US" dirty="0"/>
              <a:t>解散後の連絡・問い合わせ体制の構築・自治体への報告</a:t>
            </a:r>
            <a:endParaRPr kumimoji="1" lang="en-US" altLang="ja-JP" dirty="0"/>
          </a:p>
          <a:p>
            <a:r>
              <a:rPr lang="ja-JP" altLang="en-US" dirty="0"/>
              <a:t>事業期間の状況・報告の住民への報告・御礼文書・セレモニーの計画</a:t>
            </a:r>
            <a:endParaRPr lang="en-US" altLang="ja-JP" dirty="0"/>
          </a:p>
          <a:p>
            <a:endParaRPr kumimoji="1" lang="en-US" altLang="ja-JP" dirty="0"/>
          </a:p>
        </p:txBody>
      </p:sp>
    </p:spTree>
    <p:extLst>
      <p:ext uri="{BB962C8B-B14F-4D97-AF65-F5344CB8AC3E}">
        <p14:creationId xmlns:p14="http://schemas.microsoft.com/office/powerpoint/2010/main" val="28770742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6E15CB5-90D6-48E9-91E4-B514B90F003B}"/>
              </a:ext>
            </a:extLst>
          </p:cNvPr>
          <p:cNvSpPr>
            <a:spLocks noGrp="1"/>
          </p:cNvSpPr>
          <p:nvPr>
            <p:ph type="title"/>
          </p:nvPr>
        </p:nvSpPr>
        <p:spPr>
          <a:xfrm>
            <a:off x="2638028" y="609600"/>
            <a:ext cx="7802584" cy="2819400"/>
          </a:xfrm>
        </p:spPr>
        <p:txBody>
          <a:bodyPr/>
          <a:lstStyle/>
          <a:p>
            <a:r>
              <a:rPr lang="ja-JP" altLang="en-US" dirty="0"/>
              <a:t>ご清聴ありがとうございました。</a:t>
            </a:r>
          </a:p>
        </p:txBody>
      </p:sp>
      <p:sp>
        <p:nvSpPr>
          <p:cNvPr id="5" name="テキスト プレースホルダー 4">
            <a:extLst>
              <a:ext uri="{FF2B5EF4-FFF2-40B4-BE49-F238E27FC236}">
                <a16:creationId xmlns:a16="http://schemas.microsoft.com/office/drawing/2014/main" id="{3C00F174-B37A-4D32-B31D-B9319EDA0663}"/>
              </a:ext>
            </a:extLst>
          </p:cNvPr>
          <p:cNvSpPr>
            <a:spLocks noGrp="1"/>
          </p:cNvSpPr>
          <p:nvPr>
            <p:ph type="body" idx="1"/>
          </p:nvPr>
        </p:nvSpPr>
        <p:spPr>
          <a:xfrm>
            <a:off x="2782044" y="3933056"/>
            <a:ext cx="7056784" cy="2027312"/>
          </a:xfrm>
        </p:spPr>
        <p:txBody>
          <a:bodyPr>
            <a:normAutofit/>
          </a:bodyPr>
          <a:lstStyle/>
          <a:p>
            <a:r>
              <a:rPr lang="ja-JP" altLang="en-US" dirty="0"/>
              <a:t>文責：</a:t>
            </a:r>
            <a:endParaRPr lang="en-US" altLang="ja-JP" dirty="0"/>
          </a:p>
          <a:p>
            <a:r>
              <a:rPr lang="ja-JP" altLang="en-US" dirty="0"/>
              <a:t>一般社団法人　国土政策研究会　理事　　伊庭　良知</a:t>
            </a:r>
            <a:endParaRPr lang="en-US" altLang="ja-JP" dirty="0"/>
          </a:p>
          <a:p>
            <a:endParaRPr lang="en-US" altLang="ja-JP" dirty="0"/>
          </a:p>
          <a:p>
            <a:endParaRPr lang="en-US" altLang="ja-JP" dirty="0"/>
          </a:p>
          <a:p>
            <a:endParaRPr lang="ja-JP" altLang="en-US" dirty="0"/>
          </a:p>
        </p:txBody>
      </p:sp>
      <p:sp>
        <p:nvSpPr>
          <p:cNvPr id="6" name="四角形: 角を丸くする 5">
            <a:extLst>
              <a:ext uri="{FF2B5EF4-FFF2-40B4-BE49-F238E27FC236}">
                <a16:creationId xmlns:a16="http://schemas.microsoft.com/office/drawing/2014/main" id="{5F75BA04-3545-4A67-B2EE-938792AFB68A}"/>
              </a:ext>
            </a:extLst>
          </p:cNvPr>
          <p:cNvSpPr/>
          <p:nvPr/>
        </p:nvSpPr>
        <p:spPr>
          <a:xfrm>
            <a:off x="5446340" y="4581128"/>
            <a:ext cx="3744416" cy="72008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dirty="0"/>
              <a:t>E-Mail</a:t>
            </a:r>
            <a:r>
              <a:rPr kumimoji="1" lang="ja-JP" altLang="en-US" dirty="0"/>
              <a:t>：</a:t>
            </a:r>
            <a:r>
              <a:rPr kumimoji="1" lang="en-US" altLang="ja-JP" dirty="0">
                <a:hlinkClick r:id="rId2"/>
              </a:rPr>
              <a:t>y.iba.jj2@gmail.com</a:t>
            </a:r>
            <a:endParaRPr kumimoji="1" lang="en-US" altLang="ja-JP" dirty="0"/>
          </a:p>
          <a:p>
            <a:r>
              <a:rPr kumimoji="1" lang="en-US" altLang="ja-JP" dirty="0">
                <a:hlinkClick r:id="rId3"/>
              </a:rPr>
              <a:t>              iba@image.ocn.ne.jp</a:t>
            </a:r>
            <a:endParaRPr kumimoji="1" lang="ja-JP" altLang="en-US" dirty="0"/>
          </a:p>
        </p:txBody>
      </p:sp>
    </p:spTree>
    <p:extLst>
      <p:ext uri="{BB962C8B-B14F-4D97-AF65-F5344CB8AC3E}">
        <p14:creationId xmlns:p14="http://schemas.microsoft.com/office/powerpoint/2010/main" val="436823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1522413" y="381000"/>
            <a:ext cx="9144001" cy="599728"/>
          </a:xfrm>
        </p:spPr>
        <p:txBody>
          <a:bodyPr rtlCol="0"/>
          <a:lstStyle/>
          <a:p>
            <a:pPr rtl="0"/>
            <a:r>
              <a:rPr lang="en-US" altLang="ja-JP" dirty="0"/>
              <a:t>SPC</a:t>
            </a:r>
            <a:r>
              <a:rPr lang="ja-JP" altLang="en-US" dirty="0"/>
              <a:t>とは</a:t>
            </a:r>
          </a:p>
        </p:txBody>
      </p:sp>
      <p:sp>
        <p:nvSpPr>
          <p:cNvPr id="14" name="コンテンツ プレースホルダー 13"/>
          <p:cNvSpPr>
            <a:spLocks noGrp="1"/>
          </p:cNvSpPr>
          <p:nvPr>
            <p:ph idx="1"/>
          </p:nvPr>
        </p:nvSpPr>
        <p:spPr>
          <a:xfrm>
            <a:off x="1413893" y="1124745"/>
            <a:ext cx="9242912" cy="4895056"/>
          </a:xfrm>
        </p:spPr>
        <p:txBody>
          <a:bodyPr rtlCol="0"/>
          <a:lstStyle/>
          <a:p>
            <a:pPr lvl="0"/>
            <a:r>
              <a:rPr lang="en-US" altLang="ja-JP" dirty="0"/>
              <a:t>SPC</a:t>
            </a:r>
            <a:r>
              <a:rPr lang="ja-JP" altLang="en-US" dirty="0"/>
              <a:t>はビークル（ビークルは多様な意味でつかわれる）</a:t>
            </a:r>
          </a:p>
          <a:p>
            <a:pPr lvl="1" rtl="0"/>
            <a:r>
              <a:rPr lang="ja-JP" altLang="en-US" b="0" i="0" u="sng" dirty="0">
                <a:solidFill>
                  <a:srgbClr val="FF99FF"/>
                </a:solidFill>
                <a:effectLst/>
                <a:latin typeface="Meiryo" panose="020B0604030504040204" pitchFamily="50" charset="-128"/>
                <a:ea typeface="Meiryo" panose="020B0604030504040204" pitchFamily="50" charset="-128"/>
                <a:hlinkClick r:id="rId3">
                  <a:extLst>
                    <a:ext uri="{A12FA001-AC4F-418D-AE19-62706E023703}">
                      <ahyp:hlinkClr xmlns:ahyp="http://schemas.microsoft.com/office/drawing/2018/hyperlinkcolor" val="tx"/>
                    </a:ext>
                  </a:extLst>
                </a:hlinkClick>
              </a:rPr>
              <a:t>特定目的会社</a:t>
            </a:r>
            <a:r>
              <a:rPr lang="ja-JP" altLang="en-US" b="0" i="0" dirty="0">
                <a:solidFill>
                  <a:srgbClr val="FF99FF"/>
                </a:solidFill>
                <a:effectLst/>
                <a:latin typeface="Meiryo" panose="020B0604030504040204" pitchFamily="50" charset="-128"/>
                <a:ea typeface="Meiryo" panose="020B0604030504040204" pitchFamily="50" charset="-128"/>
              </a:rPr>
              <a:t>等の会社組織（</a:t>
            </a:r>
            <a:r>
              <a:rPr lang="en-US" altLang="ja-JP" b="0" i="0" dirty="0">
                <a:solidFill>
                  <a:srgbClr val="FF99FF"/>
                </a:solidFill>
                <a:effectLst/>
                <a:latin typeface="Meiryo" panose="020B0604030504040204" pitchFamily="50" charset="-128"/>
                <a:ea typeface="Meiryo" panose="020B0604030504040204" pitchFamily="50" charset="-128"/>
              </a:rPr>
              <a:t>PPP</a:t>
            </a:r>
            <a:r>
              <a:rPr lang="ja-JP" altLang="en-US" b="0" i="0" dirty="0">
                <a:solidFill>
                  <a:srgbClr val="FF99FF"/>
                </a:solidFill>
                <a:effectLst/>
                <a:latin typeface="Meiryo" panose="020B0604030504040204" pitchFamily="50" charset="-128"/>
                <a:ea typeface="Meiryo" panose="020B0604030504040204" pitchFamily="50" charset="-128"/>
              </a:rPr>
              <a:t>・</a:t>
            </a:r>
            <a:r>
              <a:rPr lang="en-US" altLang="ja-JP" b="0" i="0" dirty="0">
                <a:solidFill>
                  <a:srgbClr val="FF99FF"/>
                </a:solidFill>
                <a:effectLst/>
                <a:latin typeface="Meiryo" panose="020B0604030504040204" pitchFamily="50" charset="-128"/>
                <a:ea typeface="Meiryo" panose="020B0604030504040204" pitchFamily="50" charset="-128"/>
              </a:rPr>
              <a:t>PFI</a:t>
            </a:r>
            <a:r>
              <a:rPr lang="ja-JP" altLang="en-US" b="0" i="0" dirty="0">
                <a:solidFill>
                  <a:srgbClr val="FF99FF"/>
                </a:solidFill>
                <a:effectLst/>
                <a:latin typeface="Meiryo" panose="020B0604030504040204" pitchFamily="50" charset="-128"/>
                <a:ea typeface="Meiryo" panose="020B0604030504040204" pitchFamily="50" charset="-128"/>
              </a:rPr>
              <a:t>では特別目的会社）</a:t>
            </a:r>
            <a:endParaRPr lang="en-US" altLang="ja-JP" b="0" i="0" dirty="0">
              <a:solidFill>
                <a:srgbClr val="FF99FF"/>
              </a:solidFill>
              <a:effectLst/>
              <a:latin typeface="Meiryo" panose="020B0604030504040204" pitchFamily="50" charset="-128"/>
              <a:ea typeface="Meiryo" panose="020B0604030504040204" pitchFamily="50" charset="-128"/>
            </a:endParaRPr>
          </a:p>
          <a:p>
            <a:pPr lvl="1" rtl="0"/>
            <a:r>
              <a:rPr lang="ja-JP" altLang="en-US" b="0" i="0" u="sng" dirty="0">
                <a:effectLst/>
                <a:latin typeface="Meiryo" panose="020B0604030504040204" pitchFamily="50" charset="-128"/>
                <a:ea typeface="Meiryo" panose="020B0604030504040204" pitchFamily="50" charset="-128"/>
                <a:hlinkClick r:id="rId3">
                  <a:extLst>
                    <a:ext uri="{A12FA001-AC4F-418D-AE19-62706E023703}">
                      <ahyp:hlinkClr xmlns:ahyp="http://schemas.microsoft.com/office/drawing/2018/hyperlinkcolor" val="tx"/>
                    </a:ext>
                  </a:extLst>
                </a:hlinkClick>
              </a:rPr>
              <a:t>特定目的信託</a:t>
            </a:r>
            <a:r>
              <a:rPr lang="ja-JP" altLang="en-US" b="0" i="0" dirty="0">
                <a:effectLst/>
                <a:latin typeface="Meiryo" panose="020B0604030504040204" pitchFamily="50" charset="-128"/>
                <a:ea typeface="Meiryo" panose="020B0604030504040204" pitchFamily="50" charset="-128"/>
              </a:rPr>
              <a:t>等の信託</a:t>
            </a:r>
            <a:endParaRPr lang="en-US" altLang="ja-JP" b="0" i="0" dirty="0">
              <a:effectLst/>
              <a:latin typeface="Meiryo" panose="020B0604030504040204" pitchFamily="50" charset="-128"/>
              <a:ea typeface="Meiryo" panose="020B0604030504040204" pitchFamily="50" charset="-128"/>
            </a:endParaRPr>
          </a:p>
          <a:p>
            <a:pPr lvl="1" rtl="0"/>
            <a:r>
              <a:rPr lang="ja-JP" altLang="en-US" b="0" i="0" dirty="0">
                <a:effectLst/>
                <a:latin typeface="Meiryo" panose="020B0604030504040204" pitchFamily="50" charset="-128"/>
                <a:ea typeface="Meiryo" panose="020B0604030504040204" pitchFamily="50" charset="-128"/>
              </a:rPr>
              <a:t>匿名組合等の組合組織など</a:t>
            </a:r>
            <a:endParaRPr lang="en-US" altLang="ja-JP" b="0" i="0" dirty="0">
              <a:effectLst/>
              <a:latin typeface="Meiryo" panose="020B0604030504040204" pitchFamily="50" charset="-128"/>
              <a:ea typeface="Meiryo" panose="020B0604030504040204" pitchFamily="50" charset="-128"/>
            </a:endParaRPr>
          </a:p>
          <a:p>
            <a:r>
              <a:rPr lang="en-US" altLang="ja-JP" dirty="0">
                <a:latin typeface="Meiryo" panose="020B0604030504040204" pitchFamily="50" charset="-128"/>
                <a:ea typeface="Meiryo" panose="020B0604030504040204" pitchFamily="50" charset="-128"/>
              </a:rPr>
              <a:t>PFI</a:t>
            </a:r>
            <a:r>
              <a:rPr lang="ja-JP" altLang="en-US" dirty="0">
                <a:latin typeface="Meiryo" panose="020B0604030504040204" pitchFamily="50" charset="-128"/>
                <a:ea typeface="Meiryo" panose="020B0604030504040204" pitchFamily="50" charset="-128"/>
              </a:rPr>
              <a:t>・</a:t>
            </a:r>
            <a:r>
              <a:rPr lang="en-US" altLang="ja-JP" dirty="0">
                <a:latin typeface="Meiryo" panose="020B0604030504040204" pitchFamily="50" charset="-128"/>
                <a:ea typeface="Meiryo" panose="020B0604030504040204" pitchFamily="50" charset="-128"/>
              </a:rPr>
              <a:t>PPP</a:t>
            </a:r>
            <a:r>
              <a:rPr lang="ja-JP" altLang="en-US" dirty="0">
                <a:latin typeface="Meiryo" panose="020B0604030504040204" pitchFamily="50" charset="-128"/>
                <a:ea typeface="Meiryo" panose="020B0604030504040204" pitchFamily="50" charset="-128"/>
              </a:rPr>
              <a:t>事業においては、：特別目的会社　の　意味</a:t>
            </a:r>
            <a:endParaRPr lang="en-US" altLang="ja-JP" b="0" i="0" dirty="0">
              <a:effectLst/>
              <a:latin typeface="Meiryo" panose="020B0604030504040204" pitchFamily="50" charset="-128"/>
              <a:ea typeface="Meiryo" panose="020B0604030504040204" pitchFamily="50" charset="-128"/>
            </a:endParaRPr>
          </a:p>
          <a:p>
            <a:pPr lvl="1" rtl="0"/>
            <a:r>
              <a:rPr lang="ja-JP" altLang="en-US" b="0" i="0" dirty="0">
                <a:effectLst/>
                <a:latin typeface="Meiryo" panose="020B0604030504040204" pitchFamily="50" charset="-128"/>
                <a:ea typeface="Meiryo" panose="020B0604030504040204" pitchFamily="50" charset="-128"/>
              </a:rPr>
              <a:t>その主要な機能</a:t>
            </a:r>
            <a:endParaRPr lang="en-US" altLang="ja-JP" b="0" i="0" dirty="0">
              <a:effectLst/>
              <a:latin typeface="Meiryo" panose="020B0604030504040204" pitchFamily="50" charset="-128"/>
              <a:ea typeface="Meiryo" panose="020B0604030504040204" pitchFamily="50" charset="-128"/>
            </a:endParaRPr>
          </a:p>
          <a:p>
            <a:pPr lvl="2"/>
            <a:r>
              <a:rPr lang="ja-JP" altLang="en-US" b="0" i="0" dirty="0">
                <a:effectLst/>
                <a:latin typeface="Meiryo" panose="020B0604030504040204" pitchFamily="50" charset="-128"/>
                <a:ea typeface="Meiryo" panose="020B0604030504040204" pitchFamily="50" charset="-128"/>
              </a:rPr>
              <a:t>リスクを資産・</a:t>
            </a:r>
            <a:r>
              <a:rPr lang="ja-JP" altLang="en-US" b="0" i="0" dirty="0">
                <a:solidFill>
                  <a:schemeClr val="accent2">
                    <a:lumMod val="60000"/>
                    <a:lumOff val="40000"/>
                  </a:schemeClr>
                </a:solidFill>
                <a:effectLst/>
                <a:latin typeface="Meiryo" panose="020B0604030504040204" pitchFamily="50" charset="-128"/>
                <a:ea typeface="Meiryo" panose="020B0604030504040204" pitchFamily="50" charset="-128"/>
              </a:rPr>
              <a:t>（当該事業）</a:t>
            </a:r>
            <a:r>
              <a:rPr lang="ja-JP" altLang="en-US" b="0" i="0" dirty="0">
                <a:effectLst/>
                <a:latin typeface="Meiryo" panose="020B0604030504040204" pitchFamily="50" charset="-128"/>
                <a:ea typeface="Meiryo" panose="020B0604030504040204" pitchFamily="50" charset="-128"/>
              </a:rPr>
              <a:t>の範囲に限定すること（</a:t>
            </a:r>
            <a:r>
              <a:rPr lang="ja-JP" altLang="en-US" b="0" i="0" u="sng" dirty="0">
                <a:effectLst/>
                <a:latin typeface="Meiryo" panose="020B0604030504040204" pitchFamily="50" charset="-128"/>
                <a:ea typeface="Meiryo" panose="020B0604030504040204" pitchFamily="50" charset="-128"/>
                <a:hlinkClick r:id="rId3">
                  <a:extLst>
                    <a:ext uri="{A12FA001-AC4F-418D-AE19-62706E023703}">
                      <ahyp:hlinkClr xmlns:ahyp="http://schemas.microsoft.com/office/drawing/2018/hyperlinkcolor" val="tx"/>
                    </a:ext>
                  </a:extLst>
                </a:hlinkClick>
              </a:rPr>
              <a:t>倒産隔離</a:t>
            </a:r>
            <a:r>
              <a:rPr lang="ja-JP" altLang="en-US" b="0" i="0" dirty="0">
                <a:effectLst/>
                <a:latin typeface="Meiryo" panose="020B0604030504040204" pitchFamily="50" charset="-128"/>
                <a:ea typeface="Meiryo" panose="020B0604030504040204" pitchFamily="50" charset="-128"/>
              </a:rPr>
              <a:t>機能）</a:t>
            </a:r>
            <a:endParaRPr lang="en-US" altLang="ja-JP" b="0" i="0" dirty="0">
              <a:effectLst/>
              <a:latin typeface="Meiryo" panose="020B0604030504040204" pitchFamily="50" charset="-128"/>
              <a:ea typeface="Meiryo" panose="020B0604030504040204" pitchFamily="50" charset="-128"/>
            </a:endParaRPr>
          </a:p>
          <a:p>
            <a:pPr lvl="2"/>
            <a:r>
              <a:rPr lang="ja-JP" altLang="en-US" b="0" i="0" dirty="0">
                <a:effectLst/>
                <a:latin typeface="Meiryo" panose="020B0604030504040204" pitchFamily="50" charset="-128"/>
                <a:ea typeface="Meiryo" panose="020B0604030504040204" pitchFamily="50" charset="-128"/>
              </a:rPr>
              <a:t>生じる利益に対する二重課税を回避すること</a:t>
            </a:r>
            <a:endParaRPr lang="en-US" altLang="ja-JP" b="0" i="0" dirty="0">
              <a:effectLst/>
              <a:latin typeface="Meiryo" panose="020B0604030504040204" pitchFamily="50" charset="-128"/>
              <a:ea typeface="Meiryo" panose="020B0604030504040204" pitchFamily="50" charset="-128"/>
            </a:endParaRPr>
          </a:p>
          <a:p>
            <a:pPr lvl="3"/>
            <a:r>
              <a:rPr lang="ja-JP" altLang="en-US" b="0" i="0" dirty="0">
                <a:effectLst/>
                <a:latin typeface="Meiryo" panose="020B0604030504040204" pitchFamily="50" charset="-128"/>
                <a:ea typeface="Meiryo" panose="020B0604030504040204" pitchFamily="50" charset="-128"/>
              </a:rPr>
              <a:t>（パススルー機能、</a:t>
            </a:r>
            <a:r>
              <a:rPr lang="ja-JP" altLang="en-US" b="0" i="0" u="sng" dirty="0">
                <a:effectLst/>
                <a:latin typeface="Meiryo" panose="020B0604030504040204" pitchFamily="50" charset="-128"/>
                <a:ea typeface="Meiryo" panose="020B0604030504040204" pitchFamily="50" charset="-128"/>
                <a:hlinkClick r:id="rId3">
                  <a:extLst>
                    <a:ext uri="{A12FA001-AC4F-418D-AE19-62706E023703}">
                      <ahyp:hlinkClr xmlns:ahyp="http://schemas.microsoft.com/office/drawing/2018/hyperlinkcolor" val="tx"/>
                    </a:ext>
                  </a:extLst>
                </a:hlinkClick>
              </a:rPr>
              <a:t>導管体</a:t>
            </a:r>
            <a:r>
              <a:rPr lang="ja-JP" altLang="en-US" b="0" i="0" dirty="0">
                <a:effectLst/>
                <a:latin typeface="Meiryo" panose="020B0604030504040204" pitchFamily="50" charset="-128"/>
                <a:ea typeface="Meiryo" panose="020B0604030504040204" pitchFamily="50" charset="-128"/>
              </a:rPr>
              <a:t>機能などと呼ばれる）</a:t>
            </a:r>
            <a:endParaRPr lang="en-US" altLang="ja-JP" b="0" i="0" dirty="0">
              <a:effectLst/>
              <a:latin typeface="Meiryo" panose="020B0604030504040204" pitchFamily="50" charset="-128"/>
              <a:ea typeface="Meiryo" panose="020B0604030504040204" pitchFamily="50" charset="-128"/>
            </a:endParaRPr>
          </a:p>
          <a:p>
            <a:pPr lvl="3"/>
            <a:r>
              <a:rPr lang="ja-JP" altLang="en-US" dirty="0">
                <a:solidFill>
                  <a:schemeClr val="accent2">
                    <a:lumMod val="40000"/>
                    <a:lumOff val="60000"/>
                  </a:schemeClr>
                </a:solidFill>
                <a:latin typeface="Meiryo" panose="020B0604030504040204" pitchFamily="50" charset="-128"/>
                <a:ea typeface="Meiryo" panose="020B0604030504040204" pitchFamily="50" charset="-128"/>
              </a:rPr>
              <a:t>金融の世界の特定目的会社は、課税免除。</a:t>
            </a:r>
            <a:r>
              <a:rPr lang="en-US" altLang="ja-JP" dirty="0">
                <a:solidFill>
                  <a:schemeClr val="accent2">
                    <a:lumMod val="40000"/>
                    <a:lumOff val="60000"/>
                  </a:schemeClr>
                </a:solidFill>
                <a:latin typeface="Meiryo" panose="020B0604030504040204" pitchFamily="50" charset="-128"/>
                <a:ea typeface="Meiryo" panose="020B0604030504040204" pitchFamily="50" charset="-128"/>
              </a:rPr>
              <a:t>PFI</a:t>
            </a:r>
            <a:r>
              <a:rPr lang="ja-JP" altLang="en-US" dirty="0">
                <a:solidFill>
                  <a:schemeClr val="accent2">
                    <a:lumMod val="40000"/>
                    <a:lumOff val="60000"/>
                  </a:schemeClr>
                </a:solidFill>
                <a:latin typeface="Meiryo" panose="020B0604030504040204" pitchFamily="50" charset="-128"/>
                <a:ea typeface="Meiryo" panose="020B0604030504040204" pitchFamily="50" charset="-128"/>
              </a:rPr>
              <a:t>における特別目的会社は課税。</a:t>
            </a:r>
            <a:endParaRPr lang="en-US" altLang="ja-JP" b="0" i="0" dirty="0">
              <a:solidFill>
                <a:schemeClr val="accent2">
                  <a:lumMod val="40000"/>
                  <a:lumOff val="60000"/>
                </a:schemeClr>
              </a:solidFill>
              <a:effectLst/>
              <a:latin typeface="Meiryo" panose="020B0604030504040204" pitchFamily="50" charset="-128"/>
              <a:ea typeface="Meiryo" panose="020B0604030504040204" pitchFamily="50" charset="-128"/>
            </a:endParaRPr>
          </a:p>
          <a:p>
            <a:pPr lvl="1"/>
            <a:r>
              <a:rPr lang="en-US" altLang="ja-JP" dirty="0">
                <a:solidFill>
                  <a:schemeClr val="accent2">
                    <a:lumMod val="60000"/>
                    <a:lumOff val="40000"/>
                  </a:schemeClr>
                </a:solidFill>
                <a:latin typeface="Meiryo" panose="020B0604030504040204" pitchFamily="50" charset="-128"/>
                <a:ea typeface="Meiryo" panose="020B0604030504040204" pitchFamily="50" charset="-128"/>
              </a:rPr>
              <a:t>PFI</a:t>
            </a:r>
            <a:r>
              <a:rPr lang="ja-JP" altLang="en-US" dirty="0">
                <a:solidFill>
                  <a:schemeClr val="accent2">
                    <a:lumMod val="60000"/>
                    <a:lumOff val="40000"/>
                  </a:schemeClr>
                </a:solidFill>
                <a:latin typeface="Meiryo" panose="020B0604030504040204" pitchFamily="50" charset="-128"/>
                <a:ea typeface="Meiryo" panose="020B0604030504040204" pitchFamily="50" charset="-128"/>
              </a:rPr>
              <a:t>の</a:t>
            </a:r>
            <a:r>
              <a:rPr lang="en-US" altLang="ja-JP" dirty="0">
                <a:solidFill>
                  <a:schemeClr val="accent2">
                    <a:lumMod val="60000"/>
                    <a:lumOff val="40000"/>
                  </a:schemeClr>
                </a:solidFill>
                <a:latin typeface="Meiryo" panose="020B0604030504040204" pitchFamily="50" charset="-128"/>
                <a:ea typeface="Meiryo" panose="020B0604030504040204" pitchFamily="50" charset="-128"/>
              </a:rPr>
              <a:t>SPC</a:t>
            </a:r>
            <a:r>
              <a:rPr lang="ja-JP" altLang="en-US" dirty="0">
                <a:solidFill>
                  <a:schemeClr val="accent2">
                    <a:lumMod val="60000"/>
                    <a:lumOff val="40000"/>
                  </a:schemeClr>
                </a:solidFill>
                <a:latin typeface="Meiryo" panose="020B0604030504040204" pitchFamily="50" charset="-128"/>
                <a:ea typeface="Meiryo" panose="020B0604030504040204" pitchFamily="50" charset="-128"/>
              </a:rPr>
              <a:t>においては　もう一つ重要な機能</a:t>
            </a:r>
            <a:endParaRPr lang="en-US" altLang="ja-JP" dirty="0">
              <a:solidFill>
                <a:schemeClr val="accent2">
                  <a:lumMod val="60000"/>
                  <a:lumOff val="40000"/>
                </a:schemeClr>
              </a:solidFill>
              <a:latin typeface="Meiryo" panose="020B0604030504040204" pitchFamily="50" charset="-128"/>
              <a:ea typeface="Meiryo" panose="020B0604030504040204" pitchFamily="50" charset="-128"/>
            </a:endParaRPr>
          </a:p>
          <a:p>
            <a:pPr lvl="2"/>
            <a:r>
              <a:rPr lang="ja-JP" altLang="en-US" dirty="0">
                <a:solidFill>
                  <a:schemeClr val="accent2">
                    <a:lumMod val="60000"/>
                    <a:lumOff val="40000"/>
                  </a:schemeClr>
                </a:solidFill>
              </a:rPr>
              <a:t>自治体・金融機関の公共事業受託企業（</a:t>
            </a:r>
            <a:r>
              <a:rPr lang="en-US" altLang="ja-JP" dirty="0">
                <a:solidFill>
                  <a:schemeClr val="accent2">
                    <a:lumMod val="60000"/>
                    <a:lumOff val="40000"/>
                  </a:schemeClr>
                </a:solidFill>
              </a:rPr>
              <a:t>SPC</a:t>
            </a:r>
            <a:r>
              <a:rPr lang="ja-JP" altLang="en-US" dirty="0">
                <a:solidFill>
                  <a:schemeClr val="accent2">
                    <a:lumMod val="60000"/>
                    <a:lumOff val="40000"/>
                  </a:schemeClr>
                </a:solidFill>
              </a:rPr>
              <a:t>）の事業監査・会計監査業務を軽減する</a:t>
            </a:r>
          </a:p>
        </p:txBody>
      </p:sp>
    </p:spTree>
    <p:extLst>
      <p:ext uri="{BB962C8B-B14F-4D97-AF65-F5344CB8AC3E}">
        <p14:creationId xmlns:p14="http://schemas.microsoft.com/office/powerpoint/2010/main" val="19946944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7DE102-B1CE-4724-9391-EA836A9D2D83}"/>
              </a:ext>
            </a:extLst>
          </p:cNvPr>
          <p:cNvSpPr>
            <a:spLocks noGrp="1"/>
          </p:cNvSpPr>
          <p:nvPr>
            <p:ph type="title"/>
          </p:nvPr>
        </p:nvSpPr>
        <p:spPr>
          <a:xfrm>
            <a:off x="1522413" y="381000"/>
            <a:ext cx="9144001" cy="743744"/>
          </a:xfrm>
        </p:spPr>
        <p:txBody>
          <a:bodyPr/>
          <a:lstStyle/>
          <a:p>
            <a:r>
              <a:rPr kumimoji="1" lang="ja-JP" altLang="en-US" dirty="0"/>
              <a:t>我々が経営する</a:t>
            </a:r>
            <a:r>
              <a:rPr kumimoji="1" lang="en-US" altLang="ja-JP" dirty="0"/>
              <a:t>SPC</a:t>
            </a:r>
            <a:r>
              <a:rPr kumimoji="1" lang="ja-JP" altLang="en-US" dirty="0"/>
              <a:t>の目的</a:t>
            </a:r>
          </a:p>
        </p:txBody>
      </p:sp>
      <p:sp>
        <p:nvSpPr>
          <p:cNvPr id="3" name="コンテンツ プレースホルダー 2">
            <a:extLst>
              <a:ext uri="{FF2B5EF4-FFF2-40B4-BE49-F238E27FC236}">
                <a16:creationId xmlns:a16="http://schemas.microsoft.com/office/drawing/2014/main" id="{E7473058-BA36-4495-9DE7-F4AC9169C3A6}"/>
              </a:ext>
            </a:extLst>
          </p:cNvPr>
          <p:cNvSpPr>
            <a:spLocks noGrp="1"/>
          </p:cNvSpPr>
          <p:nvPr>
            <p:ph idx="1"/>
          </p:nvPr>
        </p:nvSpPr>
        <p:spPr>
          <a:xfrm>
            <a:off x="837828" y="1268761"/>
            <a:ext cx="9818977" cy="4751040"/>
          </a:xfrm>
        </p:spPr>
        <p:txBody>
          <a:bodyPr>
            <a:normAutofit/>
          </a:bodyPr>
          <a:lstStyle/>
          <a:p>
            <a:r>
              <a:rPr kumimoji="1" lang="ja-JP" altLang="en-US" dirty="0"/>
              <a:t>自治体・金融機関の監査（事業・会計）（モニタリング）の簡素化</a:t>
            </a:r>
            <a:endParaRPr kumimoji="1" lang="en-US" altLang="ja-JP" dirty="0"/>
          </a:p>
          <a:p>
            <a:pPr lvl="1"/>
            <a:r>
              <a:rPr lang="ja-JP" altLang="en-US" dirty="0"/>
              <a:t>一般の企業だと、当該事業（当該</a:t>
            </a:r>
            <a:r>
              <a:rPr lang="en-US" altLang="ja-JP" dirty="0"/>
              <a:t>PFI</a:t>
            </a:r>
            <a:r>
              <a:rPr lang="ja-JP" altLang="en-US" dirty="0"/>
              <a:t>事業）以外の事業全般のチェックが必要</a:t>
            </a:r>
            <a:endParaRPr lang="en-US" altLang="ja-JP" dirty="0"/>
          </a:p>
          <a:p>
            <a:pPr lvl="2"/>
            <a:r>
              <a:rPr kumimoji="1" lang="ja-JP" altLang="en-US" dirty="0"/>
              <a:t>当該</a:t>
            </a:r>
            <a:r>
              <a:rPr kumimoji="1" lang="en-US" altLang="ja-JP" dirty="0"/>
              <a:t>PFI</a:t>
            </a:r>
            <a:r>
              <a:rPr kumimoji="1" lang="ja-JP" altLang="en-US" dirty="0"/>
              <a:t>事業以外のリスク・失敗で、契約相手先が倒産の恐れ</a:t>
            </a:r>
            <a:endParaRPr kumimoji="1" lang="en-US" altLang="ja-JP" dirty="0"/>
          </a:p>
          <a:p>
            <a:pPr lvl="2"/>
            <a:r>
              <a:rPr lang="en-US" altLang="ja-JP" dirty="0"/>
              <a:t>SPC</a:t>
            </a:r>
            <a:r>
              <a:rPr lang="ja-JP" altLang="en-US" dirty="0"/>
              <a:t>は、当該</a:t>
            </a:r>
            <a:r>
              <a:rPr lang="en-US" altLang="ja-JP" dirty="0"/>
              <a:t>PFI</a:t>
            </a:r>
            <a:r>
              <a:rPr lang="ja-JP" altLang="en-US" dirty="0"/>
              <a:t>事業以外は、できないので、関係のないことで倒産の恐れなし。</a:t>
            </a:r>
            <a:endParaRPr lang="en-US" altLang="ja-JP" dirty="0"/>
          </a:p>
          <a:p>
            <a:pPr lvl="3"/>
            <a:r>
              <a:rPr kumimoji="1" lang="ja-JP" altLang="en-US" dirty="0"/>
              <a:t>なので、監査（モニタリング）は、当該</a:t>
            </a:r>
            <a:r>
              <a:rPr kumimoji="1" lang="en-US" altLang="ja-JP" dirty="0"/>
              <a:t>PFI</a:t>
            </a:r>
            <a:r>
              <a:rPr kumimoji="1" lang="ja-JP" altLang="en-US" dirty="0"/>
              <a:t>事業のことだけで済む。</a:t>
            </a:r>
            <a:endParaRPr kumimoji="1" lang="en-US" altLang="ja-JP" dirty="0"/>
          </a:p>
          <a:p>
            <a:r>
              <a:rPr lang="ja-JP" altLang="en-US" dirty="0"/>
              <a:t>自治体・収益事業等からの収入、金融機関・委託企業への支出監理</a:t>
            </a:r>
            <a:endParaRPr lang="en-US" altLang="ja-JP" dirty="0"/>
          </a:p>
          <a:p>
            <a:r>
              <a:rPr kumimoji="1" lang="ja-JP" altLang="en-US" dirty="0"/>
              <a:t>委託企業の業務実施状況のモニタリング・自治体への報告</a:t>
            </a:r>
            <a:r>
              <a:rPr kumimoji="1" lang="en-US" altLang="ja-JP" dirty="0"/>
              <a:t>(</a:t>
            </a:r>
            <a:r>
              <a:rPr kumimoji="1" lang="ja-JP" altLang="en-US" dirty="0"/>
              <a:t>セルフモニター</a:t>
            </a:r>
            <a:r>
              <a:rPr kumimoji="1" lang="en-US" altLang="ja-JP" dirty="0"/>
              <a:t>)</a:t>
            </a:r>
          </a:p>
          <a:p>
            <a:r>
              <a:rPr lang="ja-JP" altLang="en-US" dirty="0"/>
              <a:t>出資者への配当</a:t>
            </a:r>
            <a:endParaRPr lang="en-US" altLang="ja-JP" dirty="0"/>
          </a:p>
          <a:p>
            <a:pPr lvl="1"/>
            <a:r>
              <a:rPr kumimoji="1" lang="ja-JP" altLang="en-US" dirty="0"/>
              <a:t>公共事業なので適正な水準である必要。</a:t>
            </a:r>
            <a:r>
              <a:rPr kumimoji="1" lang="en-US" altLang="ja-JP" dirty="0"/>
              <a:t>100%</a:t>
            </a:r>
            <a:r>
              <a:rPr kumimoji="1" lang="ja-JP" altLang="en-US" dirty="0"/>
              <a:t>サービス対価型だと、もらってるのは税金！</a:t>
            </a:r>
            <a:endParaRPr kumimoji="1" lang="en-US" altLang="ja-JP" dirty="0"/>
          </a:p>
          <a:p>
            <a:pPr lvl="1"/>
            <a:r>
              <a:rPr lang="ja-JP" altLang="en-US" dirty="0"/>
              <a:t>剰余金は、違約金以上・銀行返済（元利）の２％～５％くらい</a:t>
            </a:r>
            <a:endParaRPr lang="en-US" altLang="ja-JP" dirty="0"/>
          </a:p>
          <a:p>
            <a:pPr lvl="2"/>
            <a:r>
              <a:rPr kumimoji="1" lang="ja-JP" altLang="en-US" dirty="0"/>
              <a:t>なので、銀行借り入れが多いと、配当増える。１０億（２～５千万）３０億（６～</a:t>
            </a:r>
            <a:r>
              <a:rPr kumimoji="1" lang="en-US" altLang="ja-JP" dirty="0"/>
              <a:t>15</a:t>
            </a:r>
            <a:r>
              <a:rPr kumimoji="1" lang="ja-JP" altLang="en-US" dirty="0"/>
              <a:t>千万）</a:t>
            </a:r>
            <a:endParaRPr kumimoji="1" lang="en-US" altLang="ja-JP" dirty="0"/>
          </a:p>
          <a:p>
            <a:endParaRPr kumimoji="1" lang="ja-JP" altLang="en-US" dirty="0"/>
          </a:p>
        </p:txBody>
      </p:sp>
    </p:spTree>
    <p:extLst>
      <p:ext uri="{BB962C8B-B14F-4D97-AF65-F5344CB8AC3E}">
        <p14:creationId xmlns:p14="http://schemas.microsoft.com/office/powerpoint/2010/main" val="2498385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6B87AB-F160-45C2-B97C-2C6D711BBB24}"/>
              </a:ext>
            </a:extLst>
          </p:cNvPr>
          <p:cNvSpPr>
            <a:spLocks noGrp="1"/>
          </p:cNvSpPr>
          <p:nvPr>
            <p:ph type="title"/>
          </p:nvPr>
        </p:nvSpPr>
        <p:spPr>
          <a:xfrm>
            <a:off x="1532023" y="381000"/>
            <a:ext cx="9134391" cy="671736"/>
          </a:xfrm>
        </p:spPr>
        <p:txBody>
          <a:bodyPr/>
          <a:lstStyle/>
          <a:p>
            <a:r>
              <a:rPr kumimoji="1" lang="en-US" altLang="ja-JP" dirty="0"/>
              <a:t>SPC</a:t>
            </a:r>
            <a:r>
              <a:rPr kumimoji="1" lang="ja-JP" altLang="en-US" dirty="0"/>
              <a:t>に関し提案時に設定した考え方</a:t>
            </a:r>
          </a:p>
        </p:txBody>
      </p:sp>
      <p:sp>
        <p:nvSpPr>
          <p:cNvPr id="3" name="コンテンツ プレースホルダー 2">
            <a:extLst>
              <a:ext uri="{FF2B5EF4-FFF2-40B4-BE49-F238E27FC236}">
                <a16:creationId xmlns:a16="http://schemas.microsoft.com/office/drawing/2014/main" id="{23FE6568-E8FA-495C-92C5-9E95314C0F8E}"/>
              </a:ext>
            </a:extLst>
          </p:cNvPr>
          <p:cNvSpPr>
            <a:spLocks noGrp="1"/>
          </p:cNvSpPr>
          <p:nvPr>
            <p:ph idx="1"/>
          </p:nvPr>
        </p:nvSpPr>
        <p:spPr>
          <a:xfrm>
            <a:off x="1485900" y="1269504"/>
            <a:ext cx="8810864" cy="5183832"/>
          </a:xfrm>
        </p:spPr>
        <p:txBody>
          <a:bodyPr/>
          <a:lstStyle/>
          <a:p>
            <a:r>
              <a:rPr kumimoji="1" lang="en-US" altLang="ja-JP" dirty="0"/>
              <a:t>SPC</a:t>
            </a:r>
            <a:r>
              <a:rPr kumimoji="1" lang="ja-JP" altLang="en-US" dirty="0"/>
              <a:t>はリスク「０」が望ましい。</a:t>
            </a:r>
            <a:endParaRPr kumimoji="1" lang="en-US" altLang="ja-JP" dirty="0"/>
          </a:p>
          <a:p>
            <a:pPr lvl="1"/>
            <a:r>
              <a:rPr lang="en-US" altLang="ja-JP" dirty="0"/>
              <a:t>SPC</a:t>
            </a:r>
            <a:r>
              <a:rPr lang="ja-JP" altLang="en-US" dirty="0"/>
              <a:t>は投資しない。：回収不能のリスク</a:t>
            </a:r>
            <a:endParaRPr lang="en-US" altLang="ja-JP" dirty="0"/>
          </a:p>
          <a:p>
            <a:pPr lvl="1"/>
            <a:r>
              <a:rPr lang="en-US" altLang="ja-JP" dirty="0"/>
              <a:t>SPC</a:t>
            </a:r>
            <a:r>
              <a:rPr lang="ja-JP" altLang="en-US" dirty="0"/>
              <a:t>は資産を持たない：毀損のリスク</a:t>
            </a:r>
            <a:endParaRPr lang="en-US" altLang="ja-JP" dirty="0"/>
          </a:p>
          <a:p>
            <a:pPr lvl="1"/>
            <a:r>
              <a:rPr kumimoji="1" lang="en-US" altLang="ja-JP" dirty="0"/>
              <a:t>SPC</a:t>
            </a:r>
            <a:r>
              <a:rPr kumimoji="1" lang="ja-JP" altLang="en-US" dirty="0"/>
              <a:t>は業務を自らしない。：失敗のリスク・業務責任　　</a:t>
            </a:r>
            <a:endParaRPr kumimoji="1" lang="en-US" altLang="ja-JP" dirty="0"/>
          </a:p>
          <a:p>
            <a:pPr lvl="1"/>
            <a:r>
              <a:rPr lang="ja-JP" altLang="en-US" dirty="0"/>
              <a:t>　　　　　　　　　　</a:t>
            </a:r>
            <a:r>
              <a:rPr kumimoji="1" lang="ja-JP" altLang="en-US" dirty="0"/>
              <a:t>など　　すべてのリスクを誰かに負ってもらう。</a:t>
            </a:r>
            <a:endParaRPr kumimoji="1" lang="en-US" altLang="ja-JP" dirty="0"/>
          </a:p>
          <a:p>
            <a:r>
              <a:rPr lang="en-US" altLang="ja-JP" dirty="0"/>
              <a:t>SPC</a:t>
            </a:r>
            <a:r>
              <a:rPr lang="ja-JP" altLang="en-US" dirty="0"/>
              <a:t>の仕事</a:t>
            </a:r>
            <a:endParaRPr lang="en-US" altLang="ja-JP" dirty="0"/>
          </a:p>
          <a:p>
            <a:pPr lvl="1"/>
            <a:r>
              <a:rPr kumimoji="1" lang="ja-JP" altLang="en-US" dirty="0"/>
              <a:t>行政からのサービス対価・提案事業からの収入の分配業務</a:t>
            </a:r>
            <a:endParaRPr kumimoji="1" lang="en-US" altLang="ja-JP" dirty="0"/>
          </a:p>
          <a:p>
            <a:pPr lvl="2"/>
            <a:r>
              <a:rPr lang="ja-JP" altLang="en-US" dirty="0"/>
              <a:t>銀行返済・委託業務（アウトソーシング）の支払・出資者への配当</a:t>
            </a:r>
            <a:endParaRPr lang="en-US" altLang="ja-JP" dirty="0"/>
          </a:p>
          <a:p>
            <a:pPr lvl="1"/>
            <a:r>
              <a:rPr lang="ja-JP" altLang="en-US" dirty="0"/>
              <a:t>委託企業の業務監査・委託企業の経営健全性の把握（セルフモニタリング）</a:t>
            </a:r>
            <a:endParaRPr lang="en-US" altLang="ja-JP" dirty="0"/>
          </a:p>
          <a:p>
            <a:pPr lvl="1"/>
            <a:r>
              <a:rPr kumimoji="1" lang="ja-JP" altLang="en-US" dirty="0"/>
              <a:t>自治体への報告・折衝（これらもできるだけ分担企業にアウトソーシング）</a:t>
            </a:r>
            <a:endParaRPr kumimoji="1" lang="en-US" altLang="ja-JP" dirty="0"/>
          </a:p>
          <a:p>
            <a:pPr lvl="1"/>
            <a:r>
              <a:rPr lang="en-US" altLang="ja-JP" dirty="0"/>
              <a:t>2</a:t>
            </a:r>
            <a:r>
              <a:rPr lang="ja-JP" altLang="en-US" dirty="0"/>
              <a:t>重課税となるので、できるだけ課税前に出資企業への業務委託を構築</a:t>
            </a:r>
            <a:endParaRPr lang="en-US" altLang="ja-JP" dirty="0"/>
          </a:p>
          <a:p>
            <a:pPr lvl="2"/>
            <a:r>
              <a:rPr kumimoji="1" lang="ja-JP" altLang="en-US" dirty="0"/>
              <a:t>業務実行で稼いでいただくようなスキーム構築</a:t>
            </a:r>
          </a:p>
        </p:txBody>
      </p:sp>
    </p:spTree>
    <p:extLst>
      <p:ext uri="{BB962C8B-B14F-4D97-AF65-F5344CB8AC3E}">
        <p14:creationId xmlns:p14="http://schemas.microsoft.com/office/powerpoint/2010/main" val="408461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B0873-30F9-415F-BF43-76329969A7D0}"/>
              </a:ext>
            </a:extLst>
          </p:cNvPr>
          <p:cNvSpPr>
            <a:spLocks noGrp="1"/>
          </p:cNvSpPr>
          <p:nvPr>
            <p:ph type="title"/>
          </p:nvPr>
        </p:nvSpPr>
        <p:spPr>
          <a:xfrm>
            <a:off x="1522413" y="381000"/>
            <a:ext cx="9144001" cy="815752"/>
          </a:xfrm>
        </p:spPr>
        <p:txBody>
          <a:bodyPr>
            <a:normAutofit fontScale="90000"/>
          </a:bodyPr>
          <a:lstStyle/>
          <a:p>
            <a:r>
              <a:rPr kumimoji="1" lang="ja-JP" altLang="en-US" dirty="0"/>
              <a:t>提案時整理しておくこと</a:t>
            </a:r>
            <a:br>
              <a:rPr kumimoji="1" lang="en-US" altLang="ja-JP" dirty="0"/>
            </a:br>
            <a:r>
              <a:rPr kumimoji="1" lang="ja-JP" altLang="en-US" dirty="0"/>
              <a:t>長期収支表の</a:t>
            </a:r>
            <a:r>
              <a:rPr kumimoji="1" lang="en-US" altLang="ja-JP" dirty="0"/>
              <a:t>SPC</a:t>
            </a:r>
            <a:r>
              <a:rPr kumimoji="1" lang="ja-JP" altLang="en-US" dirty="0"/>
              <a:t>の剰余金の考え方</a:t>
            </a:r>
          </a:p>
        </p:txBody>
      </p:sp>
      <p:sp>
        <p:nvSpPr>
          <p:cNvPr id="3" name="コンテンツ プレースホルダー 2">
            <a:extLst>
              <a:ext uri="{FF2B5EF4-FFF2-40B4-BE49-F238E27FC236}">
                <a16:creationId xmlns:a16="http://schemas.microsoft.com/office/drawing/2014/main" id="{2FA52C4F-1872-4EFB-9A3B-AFC3B0E428BC}"/>
              </a:ext>
            </a:extLst>
          </p:cNvPr>
          <p:cNvSpPr>
            <a:spLocks noGrp="1"/>
          </p:cNvSpPr>
          <p:nvPr>
            <p:ph idx="1"/>
          </p:nvPr>
        </p:nvSpPr>
        <p:spPr>
          <a:xfrm>
            <a:off x="1522413" y="1412776"/>
            <a:ext cx="9134391" cy="4546849"/>
          </a:xfrm>
        </p:spPr>
        <p:txBody>
          <a:bodyPr/>
          <a:lstStyle/>
          <a:p>
            <a:r>
              <a:rPr kumimoji="1" lang="ja-JP" altLang="en-US" dirty="0"/>
              <a:t>銀行からの要求</a:t>
            </a:r>
            <a:endParaRPr kumimoji="1" lang="en-US" altLang="ja-JP" dirty="0"/>
          </a:p>
          <a:p>
            <a:pPr lvl="1"/>
            <a:r>
              <a:rPr lang="en-US" altLang="ja-JP" dirty="0"/>
              <a:t>SPC</a:t>
            </a:r>
            <a:r>
              <a:rPr lang="ja-JP" altLang="en-US" dirty="0"/>
              <a:t>の財政健全性維持：</a:t>
            </a:r>
            <a:r>
              <a:rPr lang="en-US" altLang="ja-JP" dirty="0"/>
              <a:t>DSCR</a:t>
            </a:r>
            <a:r>
              <a:rPr lang="ja-JP" altLang="en-US" dirty="0"/>
              <a:t>：</a:t>
            </a:r>
            <a:r>
              <a:rPr lang="en-US" altLang="ja-JP" dirty="0"/>
              <a:t>1.0</a:t>
            </a:r>
            <a:r>
              <a:rPr lang="ja-JP" altLang="en-US" dirty="0"/>
              <a:t>以上できれば</a:t>
            </a:r>
            <a:r>
              <a:rPr lang="en-US" altLang="ja-JP" dirty="0"/>
              <a:t>1.02</a:t>
            </a:r>
            <a:r>
              <a:rPr lang="ja-JP" altLang="en-US" dirty="0"/>
              <a:t>～</a:t>
            </a:r>
            <a:r>
              <a:rPr lang="en-US" altLang="ja-JP" dirty="0"/>
              <a:t>1.05</a:t>
            </a:r>
            <a:r>
              <a:rPr lang="ja-JP" altLang="en-US" dirty="0"/>
              <a:t>くらい</a:t>
            </a:r>
            <a:endParaRPr lang="en-US" altLang="ja-JP" dirty="0"/>
          </a:p>
          <a:p>
            <a:pPr lvl="1"/>
            <a:r>
              <a:rPr kumimoji="1" lang="ja-JP" altLang="en-US" dirty="0"/>
              <a:t>毎年の剰余金積み上げを銀行返済元利合計より</a:t>
            </a:r>
            <a:r>
              <a:rPr kumimoji="1" lang="en-US" altLang="ja-JP" dirty="0"/>
              <a:t>2</a:t>
            </a:r>
            <a:r>
              <a:rPr kumimoji="1" lang="ja-JP" altLang="en-US" dirty="0"/>
              <a:t>～</a:t>
            </a:r>
            <a:r>
              <a:rPr kumimoji="1" lang="en-US" altLang="ja-JP" dirty="0"/>
              <a:t>5</a:t>
            </a:r>
            <a:r>
              <a:rPr kumimoji="1" lang="ja-JP" altLang="en-US" dirty="0"/>
              <a:t>％多めに。</a:t>
            </a:r>
            <a:endParaRPr kumimoji="1" lang="en-US" altLang="ja-JP"/>
          </a:p>
          <a:p>
            <a:pPr lvl="1"/>
            <a:endParaRPr kumimoji="1" lang="en-US" altLang="ja-JP" dirty="0"/>
          </a:p>
          <a:p>
            <a:r>
              <a:rPr lang="ja-JP" altLang="en-US" dirty="0"/>
              <a:t>リスクヘッジからの要求</a:t>
            </a:r>
            <a:endParaRPr lang="en-US" altLang="ja-JP" dirty="0"/>
          </a:p>
          <a:p>
            <a:pPr lvl="1"/>
            <a:r>
              <a:rPr kumimoji="1" lang="ja-JP" altLang="en-US" dirty="0"/>
              <a:t>違約金は少なくとも、手元資金で払えるように。累積剰余金は違約金より多く。</a:t>
            </a:r>
            <a:endParaRPr kumimoji="1" lang="en-US" altLang="ja-JP" dirty="0"/>
          </a:p>
          <a:p>
            <a:pPr lvl="2"/>
            <a:r>
              <a:rPr lang="ja-JP" altLang="en-US" dirty="0"/>
              <a:t>違約金の設定についての事業契約はしっかり読み込むこと</a:t>
            </a:r>
            <a:endParaRPr lang="en-US" altLang="ja-JP" dirty="0"/>
          </a:p>
          <a:p>
            <a:pPr lvl="3"/>
            <a:r>
              <a:rPr kumimoji="1" lang="ja-JP" altLang="en-US" dirty="0"/>
              <a:t>事業費の</a:t>
            </a:r>
            <a:r>
              <a:rPr kumimoji="1" lang="en-US" altLang="ja-JP" dirty="0"/>
              <a:t>10</a:t>
            </a:r>
            <a:r>
              <a:rPr kumimoji="1" lang="ja-JP" altLang="en-US" dirty="0"/>
              <a:t>％みたいなことになってないか？</a:t>
            </a:r>
            <a:endParaRPr kumimoji="1" lang="en-US" altLang="ja-JP" dirty="0"/>
          </a:p>
          <a:p>
            <a:pPr lvl="3"/>
            <a:r>
              <a:rPr lang="ja-JP" altLang="en-US" dirty="0"/>
              <a:t>建設期間中は：建設費の</a:t>
            </a:r>
            <a:r>
              <a:rPr lang="en-US" altLang="ja-JP" dirty="0"/>
              <a:t>5</a:t>
            </a:r>
            <a:r>
              <a:rPr lang="ja-JP" altLang="en-US" dirty="0"/>
              <a:t>％～</a:t>
            </a:r>
            <a:r>
              <a:rPr lang="en-US" altLang="ja-JP" dirty="0"/>
              <a:t>10</a:t>
            </a:r>
            <a:r>
              <a:rPr lang="ja-JP" altLang="en-US" dirty="0"/>
              <a:t>％</a:t>
            </a:r>
            <a:endParaRPr lang="en-US" altLang="ja-JP" dirty="0"/>
          </a:p>
          <a:p>
            <a:pPr lvl="3"/>
            <a:r>
              <a:rPr kumimoji="1" lang="ja-JP" altLang="en-US" dirty="0"/>
              <a:t>維持管理・運営期間中は：年間維持管理・運営費の</a:t>
            </a:r>
            <a:r>
              <a:rPr kumimoji="1" lang="en-US" altLang="ja-JP" dirty="0"/>
              <a:t>5</a:t>
            </a:r>
            <a:r>
              <a:rPr kumimoji="1" lang="ja-JP" altLang="en-US" dirty="0"/>
              <a:t>％～</a:t>
            </a:r>
            <a:r>
              <a:rPr kumimoji="1" lang="en-US" altLang="ja-JP" dirty="0"/>
              <a:t>10</a:t>
            </a:r>
            <a:r>
              <a:rPr kumimoji="1" lang="ja-JP" altLang="en-US" dirty="0"/>
              <a:t>％　　なら　　妥当</a:t>
            </a:r>
            <a:endParaRPr kumimoji="1" lang="en-US" altLang="ja-JP" dirty="0"/>
          </a:p>
          <a:p>
            <a:pPr lvl="4"/>
            <a:r>
              <a:rPr lang="ja-JP" altLang="en-US" dirty="0"/>
              <a:t>期間中の維持管理・運営費の</a:t>
            </a:r>
            <a:r>
              <a:rPr lang="en-US" altLang="ja-JP" dirty="0"/>
              <a:t>10</a:t>
            </a:r>
            <a:r>
              <a:rPr lang="ja-JP" altLang="en-US" dirty="0"/>
              <a:t>％みたいなことになってないか？</a:t>
            </a:r>
            <a:endParaRPr kumimoji="1" lang="ja-JP" altLang="en-US" dirty="0"/>
          </a:p>
        </p:txBody>
      </p:sp>
    </p:spTree>
    <p:extLst>
      <p:ext uri="{BB962C8B-B14F-4D97-AF65-F5344CB8AC3E}">
        <p14:creationId xmlns:p14="http://schemas.microsoft.com/office/powerpoint/2010/main" val="3457931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B0873-30F9-415F-BF43-76329969A7D0}"/>
              </a:ext>
            </a:extLst>
          </p:cNvPr>
          <p:cNvSpPr>
            <a:spLocks noGrp="1"/>
          </p:cNvSpPr>
          <p:nvPr>
            <p:ph type="title"/>
          </p:nvPr>
        </p:nvSpPr>
        <p:spPr>
          <a:xfrm>
            <a:off x="1522413" y="381000"/>
            <a:ext cx="9144001" cy="815752"/>
          </a:xfrm>
        </p:spPr>
        <p:txBody>
          <a:bodyPr>
            <a:normAutofit fontScale="90000"/>
          </a:bodyPr>
          <a:lstStyle/>
          <a:p>
            <a:r>
              <a:rPr kumimoji="1" lang="ja-JP" altLang="en-US" dirty="0"/>
              <a:t>提案時整理しておくべきこと</a:t>
            </a:r>
            <a:br>
              <a:rPr kumimoji="1" lang="en-US" altLang="ja-JP" dirty="0"/>
            </a:br>
            <a:r>
              <a:rPr kumimoji="1" lang="en-US" altLang="ja-JP" dirty="0"/>
              <a:t>SPC</a:t>
            </a:r>
            <a:r>
              <a:rPr kumimoji="1" lang="ja-JP" altLang="en-US" dirty="0"/>
              <a:t>の内部統制の充実</a:t>
            </a:r>
          </a:p>
        </p:txBody>
      </p:sp>
      <p:sp>
        <p:nvSpPr>
          <p:cNvPr id="3" name="コンテンツ プレースホルダー 2">
            <a:extLst>
              <a:ext uri="{FF2B5EF4-FFF2-40B4-BE49-F238E27FC236}">
                <a16:creationId xmlns:a16="http://schemas.microsoft.com/office/drawing/2014/main" id="{2FA52C4F-1872-4EFB-9A3B-AFC3B0E428BC}"/>
              </a:ext>
            </a:extLst>
          </p:cNvPr>
          <p:cNvSpPr>
            <a:spLocks noGrp="1"/>
          </p:cNvSpPr>
          <p:nvPr>
            <p:ph idx="1"/>
          </p:nvPr>
        </p:nvSpPr>
        <p:spPr>
          <a:xfrm>
            <a:off x="1125860" y="1268760"/>
            <a:ext cx="9602952" cy="5040560"/>
          </a:xfrm>
        </p:spPr>
        <p:txBody>
          <a:bodyPr>
            <a:normAutofit lnSpcReduction="10000"/>
          </a:bodyPr>
          <a:lstStyle/>
          <a:p>
            <a:r>
              <a:rPr kumimoji="1" lang="en-US" altLang="ja-JP" dirty="0"/>
              <a:t>SPC</a:t>
            </a:r>
            <a:r>
              <a:rPr kumimoji="1" lang="ja-JP" altLang="en-US" dirty="0"/>
              <a:t>の自己モニターと第</a:t>
            </a:r>
            <a:r>
              <a:rPr kumimoji="1" lang="en-US" altLang="ja-JP" dirty="0"/>
              <a:t>3</a:t>
            </a:r>
            <a:r>
              <a:rPr kumimoji="1" lang="ja-JP" altLang="en-US" dirty="0"/>
              <a:t>者モニター</a:t>
            </a:r>
            <a:endParaRPr kumimoji="1" lang="en-US" altLang="ja-JP" dirty="0"/>
          </a:p>
          <a:p>
            <a:pPr lvl="1"/>
            <a:r>
              <a:rPr kumimoji="1" lang="ja-JP" altLang="en-US" dirty="0"/>
              <a:t>リスクのあることをやろうとしてないかの監視</a:t>
            </a:r>
            <a:endParaRPr kumimoji="1" lang="en-US" altLang="ja-JP" dirty="0"/>
          </a:p>
          <a:p>
            <a:pPr lvl="2"/>
            <a:r>
              <a:rPr kumimoji="1" lang="ja-JP" altLang="en-US" dirty="0"/>
              <a:t>メンバーでの監視・第３者組織での監視</a:t>
            </a:r>
            <a:endParaRPr kumimoji="1" lang="en-US" altLang="ja-JP" dirty="0"/>
          </a:p>
          <a:p>
            <a:pPr lvl="1"/>
            <a:r>
              <a:rPr lang="ja-JP" altLang="en-US" dirty="0"/>
              <a:t>銀行とビークルとしての</a:t>
            </a:r>
            <a:r>
              <a:rPr lang="en-US" altLang="ja-JP" dirty="0"/>
              <a:t>SPC</a:t>
            </a:r>
            <a:r>
              <a:rPr lang="ja-JP" altLang="en-US" dirty="0"/>
              <a:t>の協議・協力しての社会性の強い公共事業の推進</a:t>
            </a:r>
            <a:endParaRPr lang="en-US" altLang="ja-JP" dirty="0"/>
          </a:p>
          <a:p>
            <a:pPr lvl="1"/>
            <a:endParaRPr kumimoji="1" lang="en-US" altLang="ja-JP" dirty="0"/>
          </a:p>
          <a:p>
            <a:r>
              <a:rPr lang="ja-JP" altLang="en-US" dirty="0"/>
              <a:t>剰余金の確保と配当・資金の流れ</a:t>
            </a:r>
            <a:endParaRPr lang="en-US" altLang="ja-JP" dirty="0"/>
          </a:p>
          <a:p>
            <a:pPr lvl="1"/>
            <a:r>
              <a:rPr kumimoji="1" lang="ja-JP" altLang="en-US" dirty="0"/>
              <a:t>提案時書くかどうか</a:t>
            </a:r>
            <a:endParaRPr kumimoji="1" lang="en-US" altLang="ja-JP" dirty="0"/>
          </a:p>
          <a:p>
            <a:pPr lvl="2"/>
            <a:r>
              <a:rPr lang="ja-JP" altLang="en-US" dirty="0"/>
              <a:t>必要な累積剰余金の確保</a:t>
            </a:r>
            <a:endParaRPr lang="en-US" altLang="ja-JP" dirty="0"/>
          </a:p>
          <a:p>
            <a:pPr lvl="2"/>
            <a:r>
              <a:rPr kumimoji="1" lang="en-US" altLang="ja-JP" dirty="0"/>
              <a:t>DSCR</a:t>
            </a:r>
            <a:r>
              <a:rPr kumimoji="1" lang="ja-JP" altLang="en-US" dirty="0"/>
              <a:t>の確保</a:t>
            </a:r>
            <a:endParaRPr kumimoji="1" lang="en-US" altLang="ja-JP" dirty="0"/>
          </a:p>
          <a:p>
            <a:pPr lvl="2"/>
            <a:r>
              <a:rPr lang="ja-JP" altLang="en-US" dirty="0"/>
              <a:t>課税前にできるだけ出資者の利益マックス（</a:t>
            </a:r>
            <a:r>
              <a:rPr lang="en-US" altLang="ja-JP" dirty="0"/>
              <a:t>SPC</a:t>
            </a:r>
            <a:r>
              <a:rPr lang="ja-JP" altLang="en-US" dirty="0"/>
              <a:t>で法人税</a:t>
            </a:r>
            <a:r>
              <a:rPr lang="en-US" altLang="ja-JP" dirty="0"/>
              <a:t>MIN</a:t>
            </a:r>
            <a:r>
              <a:rPr lang="ja-JP" altLang="en-US" dirty="0"/>
              <a:t>・出資企業で納税のスキーム）</a:t>
            </a:r>
            <a:endParaRPr lang="en-US" altLang="ja-JP" dirty="0"/>
          </a:p>
          <a:p>
            <a:endParaRPr kumimoji="1" lang="en-US" altLang="ja-JP" dirty="0"/>
          </a:p>
          <a:p>
            <a:r>
              <a:rPr kumimoji="1" lang="ja-JP" altLang="en-US" dirty="0"/>
              <a:t>自治体との協業・協力関係の考え方</a:t>
            </a:r>
          </a:p>
        </p:txBody>
      </p:sp>
    </p:spTree>
    <p:extLst>
      <p:ext uri="{BB962C8B-B14F-4D97-AF65-F5344CB8AC3E}">
        <p14:creationId xmlns:p14="http://schemas.microsoft.com/office/powerpoint/2010/main" val="1249531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B0873-30F9-415F-BF43-76329969A7D0}"/>
              </a:ext>
            </a:extLst>
          </p:cNvPr>
          <p:cNvSpPr>
            <a:spLocks noGrp="1"/>
          </p:cNvSpPr>
          <p:nvPr>
            <p:ph type="title"/>
          </p:nvPr>
        </p:nvSpPr>
        <p:spPr>
          <a:xfrm>
            <a:off x="1522413" y="381000"/>
            <a:ext cx="9144001" cy="815752"/>
          </a:xfrm>
        </p:spPr>
        <p:txBody>
          <a:bodyPr>
            <a:normAutofit fontScale="90000"/>
          </a:bodyPr>
          <a:lstStyle/>
          <a:p>
            <a:r>
              <a:rPr kumimoji="1" lang="ja-JP" altLang="en-US" dirty="0"/>
              <a:t>落札後の業務の整理</a:t>
            </a:r>
            <a:br>
              <a:rPr kumimoji="1" lang="en-US" altLang="ja-JP" dirty="0"/>
            </a:br>
            <a:r>
              <a:rPr lang="ja-JP" altLang="en-US" dirty="0"/>
              <a:t>事業契約までの流れ</a:t>
            </a:r>
            <a:endParaRPr kumimoji="1" lang="ja-JP" altLang="en-US" dirty="0"/>
          </a:p>
        </p:txBody>
      </p:sp>
      <p:sp>
        <p:nvSpPr>
          <p:cNvPr id="3" name="コンテンツ プレースホルダー 2">
            <a:extLst>
              <a:ext uri="{FF2B5EF4-FFF2-40B4-BE49-F238E27FC236}">
                <a16:creationId xmlns:a16="http://schemas.microsoft.com/office/drawing/2014/main" id="{2FA52C4F-1872-4EFB-9A3B-AFC3B0E428BC}"/>
              </a:ext>
            </a:extLst>
          </p:cNvPr>
          <p:cNvSpPr>
            <a:spLocks noGrp="1"/>
          </p:cNvSpPr>
          <p:nvPr>
            <p:ph idx="1"/>
          </p:nvPr>
        </p:nvSpPr>
        <p:spPr>
          <a:xfrm>
            <a:off x="1125860" y="1556792"/>
            <a:ext cx="9602952" cy="4536504"/>
          </a:xfrm>
        </p:spPr>
        <p:txBody>
          <a:bodyPr>
            <a:normAutofit fontScale="92500" lnSpcReduction="10000"/>
          </a:bodyPr>
          <a:lstStyle/>
          <a:p>
            <a:r>
              <a:rPr kumimoji="1" lang="en-US" altLang="ja-JP" dirty="0"/>
              <a:t>SPC</a:t>
            </a:r>
            <a:r>
              <a:rPr kumimoji="1" lang="ja-JP" altLang="en-US" dirty="0"/>
              <a:t>の設立手続き（登記：法務局の混み具合：２～３週間）</a:t>
            </a:r>
            <a:endParaRPr kumimoji="1" lang="en-US" altLang="ja-JP" dirty="0"/>
          </a:p>
          <a:p>
            <a:pPr lvl="1"/>
            <a:r>
              <a:rPr kumimoji="1" lang="ja-JP" altLang="en-US" dirty="0"/>
              <a:t>登記</a:t>
            </a:r>
            <a:endParaRPr kumimoji="1" lang="en-US" altLang="ja-JP" dirty="0"/>
          </a:p>
          <a:p>
            <a:pPr lvl="1"/>
            <a:r>
              <a:rPr kumimoji="1" lang="ja-JP" altLang="en-US" dirty="0"/>
              <a:t>口座設定・出資金の払い込み</a:t>
            </a:r>
            <a:endParaRPr kumimoji="1" lang="en-US" altLang="ja-JP" dirty="0"/>
          </a:p>
          <a:p>
            <a:pPr lvl="1"/>
            <a:r>
              <a:rPr kumimoji="1" lang="ja-JP" altLang="en-US" dirty="0"/>
              <a:t>役員の決定</a:t>
            </a:r>
            <a:endParaRPr kumimoji="1" lang="en-US" altLang="ja-JP" dirty="0"/>
          </a:p>
          <a:p>
            <a:pPr lvl="1"/>
            <a:r>
              <a:rPr lang="ja-JP" altLang="en-US" dirty="0"/>
              <a:t>設立前に基本協定（事業契約締結に向けて協調して努力する、という規定）</a:t>
            </a:r>
            <a:endParaRPr lang="en-US" altLang="ja-JP" dirty="0"/>
          </a:p>
          <a:p>
            <a:pPr lvl="1"/>
            <a:r>
              <a:rPr kumimoji="1" lang="ja-JP" altLang="en-US" dirty="0"/>
              <a:t>自治体と民間事業者の協議の場の設定</a:t>
            </a:r>
            <a:endParaRPr kumimoji="1" lang="en-US" altLang="ja-JP" dirty="0"/>
          </a:p>
          <a:p>
            <a:pPr lvl="1"/>
            <a:r>
              <a:rPr kumimoji="1" lang="en-US" altLang="ja-JP" dirty="0"/>
              <a:t>SPC</a:t>
            </a:r>
            <a:r>
              <a:rPr kumimoji="1" lang="ja-JP" altLang="en-US" dirty="0"/>
              <a:t>の経営をアウトソーシングする場合は、</a:t>
            </a:r>
            <a:r>
              <a:rPr kumimoji="1" lang="en-US" altLang="ja-JP" dirty="0"/>
              <a:t>SPC</a:t>
            </a:r>
            <a:r>
              <a:rPr kumimoji="1" lang="ja-JP" altLang="en-US" dirty="0"/>
              <a:t>と受託企業・個人と受委託契約</a:t>
            </a:r>
            <a:endParaRPr kumimoji="1" lang="en-US" altLang="ja-JP" dirty="0"/>
          </a:p>
          <a:p>
            <a:r>
              <a:rPr kumimoji="1" lang="en-US" altLang="ja-JP" dirty="0"/>
              <a:t>SPC</a:t>
            </a:r>
            <a:r>
              <a:rPr kumimoji="1" lang="ja-JP" altLang="en-US" dirty="0"/>
              <a:t>設立後業務</a:t>
            </a:r>
            <a:endParaRPr kumimoji="1" lang="en-US" altLang="ja-JP" dirty="0"/>
          </a:p>
          <a:p>
            <a:pPr lvl="1"/>
            <a:r>
              <a:rPr kumimoji="1" lang="ja-JP" altLang="en-US" dirty="0"/>
              <a:t>契約に向けての自治体と</a:t>
            </a:r>
            <a:r>
              <a:rPr kumimoji="1" lang="en-US" altLang="ja-JP" dirty="0"/>
              <a:t>SPC</a:t>
            </a:r>
            <a:r>
              <a:rPr kumimoji="1" lang="ja-JP" altLang="en-US" dirty="0"/>
              <a:t>の協議・決定・契約文言の確定</a:t>
            </a:r>
            <a:endParaRPr kumimoji="1" lang="en-US" altLang="ja-JP" dirty="0"/>
          </a:p>
          <a:p>
            <a:pPr lvl="1"/>
            <a:r>
              <a:rPr lang="ja-JP" altLang="en-US" dirty="0"/>
              <a:t>設計業務計画の協議（基本設計・実施設計）</a:t>
            </a:r>
            <a:endParaRPr lang="en-US" altLang="ja-JP" dirty="0"/>
          </a:p>
          <a:p>
            <a:pPr lvl="2"/>
            <a:r>
              <a:rPr lang="ja-JP" altLang="en-US" dirty="0"/>
              <a:t>リスクが少ないので、契約前から基本設計の開始　など　の提案　と実際の業務遂行</a:t>
            </a:r>
            <a:endParaRPr lang="en-US" altLang="ja-JP" dirty="0"/>
          </a:p>
          <a:p>
            <a:pPr lvl="2"/>
            <a:r>
              <a:rPr lang="en-US" altLang="ja-JP" dirty="0"/>
              <a:t>SPC</a:t>
            </a:r>
            <a:r>
              <a:rPr lang="ja-JP" altLang="en-US" dirty="0"/>
              <a:t>と設計企業との請負・受委託契約の締結を急ぐ：発注書・請書などのやりとり</a:t>
            </a:r>
            <a:endParaRPr lang="en-US" altLang="ja-JP" dirty="0"/>
          </a:p>
          <a:p>
            <a:pPr lvl="2"/>
            <a:endParaRPr lang="en-US" altLang="ja-JP" dirty="0"/>
          </a:p>
        </p:txBody>
      </p:sp>
    </p:spTree>
    <p:extLst>
      <p:ext uri="{BB962C8B-B14F-4D97-AF65-F5344CB8AC3E}">
        <p14:creationId xmlns:p14="http://schemas.microsoft.com/office/powerpoint/2010/main" val="16628697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B0873-30F9-415F-BF43-76329969A7D0}"/>
              </a:ext>
            </a:extLst>
          </p:cNvPr>
          <p:cNvSpPr>
            <a:spLocks noGrp="1"/>
          </p:cNvSpPr>
          <p:nvPr>
            <p:ph type="title"/>
          </p:nvPr>
        </p:nvSpPr>
        <p:spPr>
          <a:xfrm>
            <a:off x="1522413" y="381000"/>
            <a:ext cx="9144001" cy="815752"/>
          </a:xfrm>
        </p:spPr>
        <p:txBody>
          <a:bodyPr>
            <a:normAutofit fontScale="90000"/>
          </a:bodyPr>
          <a:lstStyle/>
          <a:p>
            <a:r>
              <a:rPr kumimoji="1" lang="ja-JP" altLang="en-US" dirty="0"/>
              <a:t>落札後の業務の整理</a:t>
            </a:r>
            <a:br>
              <a:rPr kumimoji="1" lang="en-US" altLang="ja-JP" dirty="0"/>
            </a:br>
            <a:r>
              <a:rPr kumimoji="1" lang="ja-JP" altLang="en-US" dirty="0"/>
              <a:t>設計～着工期間中</a:t>
            </a:r>
            <a:r>
              <a:rPr lang="ja-JP" altLang="en-US" dirty="0"/>
              <a:t>の業務</a:t>
            </a:r>
            <a:endParaRPr kumimoji="1" lang="ja-JP" altLang="en-US" dirty="0"/>
          </a:p>
        </p:txBody>
      </p:sp>
      <p:sp>
        <p:nvSpPr>
          <p:cNvPr id="3" name="コンテンツ プレースホルダー 2">
            <a:extLst>
              <a:ext uri="{FF2B5EF4-FFF2-40B4-BE49-F238E27FC236}">
                <a16:creationId xmlns:a16="http://schemas.microsoft.com/office/drawing/2014/main" id="{2FA52C4F-1872-4EFB-9A3B-AFC3B0E428BC}"/>
              </a:ext>
            </a:extLst>
          </p:cNvPr>
          <p:cNvSpPr>
            <a:spLocks noGrp="1"/>
          </p:cNvSpPr>
          <p:nvPr>
            <p:ph idx="1"/>
          </p:nvPr>
        </p:nvSpPr>
        <p:spPr>
          <a:xfrm>
            <a:off x="1125860" y="1340768"/>
            <a:ext cx="9602952" cy="5040560"/>
          </a:xfrm>
        </p:spPr>
        <p:txBody>
          <a:bodyPr>
            <a:normAutofit lnSpcReduction="10000"/>
          </a:bodyPr>
          <a:lstStyle/>
          <a:p>
            <a:r>
              <a:rPr kumimoji="1" lang="ja-JP" altLang="en-US" dirty="0"/>
              <a:t>設計業務モニタリング</a:t>
            </a:r>
            <a:endParaRPr kumimoji="1" lang="en-US" altLang="ja-JP" dirty="0"/>
          </a:p>
          <a:p>
            <a:pPr lvl="1"/>
            <a:r>
              <a:rPr kumimoji="1" lang="ja-JP" altLang="en-US" dirty="0"/>
              <a:t>事前準備：測量・ボーリングの実施・周辺施設調査・電波障害対策準備・周辺への説明会・挨拶指示</a:t>
            </a:r>
            <a:endParaRPr kumimoji="1" lang="en-US" altLang="ja-JP" dirty="0"/>
          </a:p>
          <a:p>
            <a:pPr lvl="1"/>
            <a:r>
              <a:rPr kumimoji="1" lang="ja-JP" altLang="en-US" dirty="0"/>
              <a:t>基本設計内部モニター・第３者モニター・自治体の基本設計照査・決定業務</a:t>
            </a:r>
            <a:endParaRPr kumimoji="1" lang="en-US" altLang="ja-JP" dirty="0"/>
          </a:p>
          <a:p>
            <a:pPr lvl="1"/>
            <a:r>
              <a:rPr kumimoji="1" lang="ja-JP" altLang="en-US" dirty="0"/>
              <a:t>実施設計内部モニター・第３者モニター・自治体の実施設計照査・決定業務</a:t>
            </a:r>
            <a:endParaRPr kumimoji="1" lang="en-US" altLang="ja-JP" dirty="0"/>
          </a:p>
          <a:p>
            <a:r>
              <a:rPr kumimoji="1" lang="ja-JP" altLang="en-US" dirty="0"/>
              <a:t>自治体の設計モニタリング・基本設計・実施設計照査の対応</a:t>
            </a:r>
            <a:endParaRPr kumimoji="1" lang="en-US" altLang="ja-JP" dirty="0"/>
          </a:p>
          <a:p>
            <a:r>
              <a:rPr lang="ja-JP" altLang="en-US" dirty="0"/>
              <a:t>建築確認申請の指示：業務も設計請負契約に含む</a:t>
            </a:r>
            <a:endParaRPr lang="en-US" altLang="ja-JP" dirty="0"/>
          </a:p>
          <a:p>
            <a:r>
              <a:rPr kumimoji="1" lang="ja-JP" altLang="en-US" dirty="0"/>
              <a:t>設計住宅性能評価・</a:t>
            </a:r>
            <a:r>
              <a:rPr kumimoji="1" lang="en-US" altLang="ja-JP" dirty="0"/>
              <a:t>CASBEE</a:t>
            </a:r>
            <a:r>
              <a:rPr kumimoji="1" lang="ja-JP" altLang="en-US" dirty="0"/>
              <a:t>の取得など必要な業務も忘れずに。</a:t>
            </a:r>
            <a:endParaRPr kumimoji="1" lang="en-US" altLang="ja-JP" dirty="0"/>
          </a:p>
          <a:p>
            <a:pPr lvl="1"/>
            <a:r>
              <a:rPr lang="ja-JP" altLang="en-US" dirty="0"/>
              <a:t>開発許可申請・警察協議・消防協議・ごみ収集協議他。。。。</a:t>
            </a:r>
            <a:endParaRPr lang="en-US" altLang="ja-JP" dirty="0"/>
          </a:p>
          <a:p>
            <a:r>
              <a:rPr kumimoji="1" lang="ja-JP" altLang="en-US" dirty="0"/>
              <a:t>自治体への設計業務報告書の作成指示・提出・自治体協議など。。。</a:t>
            </a:r>
            <a:endParaRPr kumimoji="1" lang="en-US" altLang="ja-JP" dirty="0"/>
          </a:p>
          <a:p>
            <a:r>
              <a:rPr lang="ja-JP" altLang="en-US" dirty="0"/>
              <a:t>この期間に、建設計画書作成指示・建設企業との協議・自治体への報告</a:t>
            </a:r>
            <a:endParaRPr kumimoji="1" lang="en-US" altLang="ja-JP" dirty="0"/>
          </a:p>
          <a:p>
            <a:pPr lvl="2"/>
            <a:endParaRPr lang="en-US" altLang="ja-JP" dirty="0"/>
          </a:p>
        </p:txBody>
      </p:sp>
    </p:spTree>
    <p:extLst>
      <p:ext uri="{BB962C8B-B14F-4D97-AF65-F5344CB8AC3E}">
        <p14:creationId xmlns:p14="http://schemas.microsoft.com/office/powerpoint/2010/main" val="5802928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B0873-30F9-415F-BF43-76329969A7D0}"/>
              </a:ext>
            </a:extLst>
          </p:cNvPr>
          <p:cNvSpPr>
            <a:spLocks noGrp="1"/>
          </p:cNvSpPr>
          <p:nvPr>
            <p:ph type="title"/>
          </p:nvPr>
        </p:nvSpPr>
        <p:spPr>
          <a:xfrm>
            <a:off x="1522413" y="381000"/>
            <a:ext cx="9144001" cy="815752"/>
          </a:xfrm>
        </p:spPr>
        <p:txBody>
          <a:bodyPr>
            <a:normAutofit fontScale="90000"/>
          </a:bodyPr>
          <a:lstStyle/>
          <a:p>
            <a:r>
              <a:rPr kumimoji="1" lang="ja-JP" altLang="en-US" dirty="0"/>
              <a:t>落札後の業務の整理</a:t>
            </a:r>
            <a:br>
              <a:rPr kumimoji="1" lang="en-US" altLang="ja-JP" dirty="0"/>
            </a:br>
            <a:r>
              <a:rPr kumimoji="1" lang="ja-JP" altLang="en-US" dirty="0"/>
              <a:t>着工から完工までの業務</a:t>
            </a:r>
          </a:p>
        </p:txBody>
      </p:sp>
      <p:sp>
        <p:nvSpPr>
          <p:cNvPr id="3" name="コンテンツ プレースホルダー 2">
            <a:extLst>
              <a:ext uri="{FF2B5EF4-FFF2-40B4-BE49-F238E27FC236}">
                <a16:creationId xmlns:a16="http://schemas.microsoft.com/office/drawing/2014/main" id="{2FA52C4F-1872-4EFB-9A3B-AFC3B0E428BC}"/>
              </a:ext>
            </a:extLst>
          </p:cNvPr>
          <p:cNvSpPr>
            <a:spLocks noGrp="1"/>
          </p:cNvSpPr>
          <p:nvPr>
            <p:ph idx="1"/>
          </p:nvPr>
        </p:nvSpPr>
        <p:spPr>
          <a:xfrm>
            <a:off x="981844" y="1196752"/>
            <a:ext cx="9746968" cy="5184576"/>
          </a:xfrm>
        </p:spPr>
        <p:txBody>
          <a:bodyPr>
            <a:normAutofit fontScale="62500" lnSpcReduction="20000"/>
          </a:bodyPr>
          <a:lstStyle/>
          <a:p>
            <a:r>
              <a:rPr kumimoji="1" lang="ja-JP" altLang="en-US" dirty="0"/>
              <a:t>建設計画の提出・自治体との協議・自治体の照査完了</a:t>
            </a:r>
            <a:endParaRPr kumimoji="1" lang="en-US" altLang="ja-JP" dirty="0"/>
          </a:p>
          <a:p>
            <a:r>
              <a:rPr kumimoji="1" lang="ja-JP" altLang="en-US" dirty="0"/>
              <a:t>工事監理計画作成指示・工事管理計画協議・計画の自治体への提出</a:t>
            </a:r>
            <a:endParaRPr kumimoji="1" lang="en-US" altLang="ja-JP" dirty="0"/>
          </a:p>
          <a:p>
            <a:r>
              <a:rPr kumimoji="1" lang="en-US" altLang="ja-JP" dirty="0"/>
              <a:t>SPC</a:t>
            </a:r>
            <a:r>
              <a:rPr kumimoji="1" lang="ja-JP" altLang="en-US" dirty="0"/>
              <a:t>と建設企業との建設請負契約書締結</a:t>
            </a:r>
            <a:endParaRPr kumimoji="1" lang="en-US" altLang="ja-JP" dirty="0"/>
          </a:p>
          <a:p>
            <a:r>
              <a:rPr kumimoji="1" lang="ja-JP" altLang="en-US" dirty="0"/>
              <a:t>周辺への説明会・仮設の開始</a:t>
            </a:r>
            <a:endParaRPr kumimoji="1" lang="en-US" altLang="ja-JP" dirty="0"/>
          </a:p>
          <a:p>
            <a:r>
              <a:rPr kumimoji="1" lang="en-US" altLang="ja-JP" dirty="0"/>
              <a:t>SPC</a:t>
            </a:r>
            <a:r>
              <a:rPr kumimoji="1" lang="ja-JP" altLang="en-US" dirty="0"/>
              <a:t>と工事監理企業との工事監理請負契約締結</a:t>
            </a:r>
            <a:endParaRPr kumimoji="1" lang="en-US" altLang="ja-JP" dirty="0"/>
          </a:p>
          <a:p>
            <a:r>
              <a:rPr kumimoji="1" lang="ja-JP" altLang="en-US" dirty="0"/>
              <a:t>建設・工事監理セルフモニタリング体制整備：受託者・企業との協議・契約</a:t>
            </a:r>
            <a:endParaRPr kumimoji="1" lang="en-US" altLang="ja-JP" dirty="0"/>
          </a:p>
          <a:p>
            <a:r>
              <a:rPr lang="ja-JP" altLang="en-US" dirty="0"/>
              <a:t>建築確認許可の取得</a:t>
            </a:r>
            <a:endParaRPr lang="en-US" altLang="ja-JP" dirty="0"/>
          </a:p>
          <a:p>
            <a:r>
              <a:rPr lang="ja-JP" altLang="en-US" dirty="0"/>
              <a:t>建設・工事監理のセルフモニタリング指示・自治体モニタリング対応指示</a:t>
            </a:r>
            <a:endParaRPr lang="en-US" altLang="ja-JP" dirty="0"/>
          </a:p>
          <a:p>
            <a:r>
              <a:rPr kumimoji="1" lang="ja-JP" altLang="en-US" dirty="0"/>
              <a:t>完工検査・引き渡し業務指示</a:t>
            </a:r>
            <a:endParaRPr kumimoji="1" lang="en-US" altLang="ja-JP" dirty="0"/>
          </a:p>
          <a:p>
            <a:r>
              <a:rPr lang="ja-JP" altLang="en-US" dirty="0"/>
              <a:t>建設報告書・工事監理報告書作成指示・協議・自治体への提出・協議指示</a:t>
            </a:r>
            <a:endParaRPr lang="en-US" altLang="ja-JP" dirty="0"/>
          </a:p>
          <a:p>
            <a:r>
              <a:rPr kumimoji="1" lang="ja-JP" altLang="en-US" dirty="0"/>
              <a:t>維持管理・運営計画の提出・自治体との協議・照査完了</a:t>
            </a:r>
            <a:endParaRPr kumimoji="1" lang="en-US" altLang="ja-JP" dirty="0"/>
          </a:p>
          <a:p>
            <a:r>
              <a:rPr kumimoji="1" lang="ja-JP" altLang="en-US" dirty="0"/>
              <a:t>維持</a:t>
            </a:r>
            <a:r>
              <a:rPr lang="ja-JP" altLang="en-US" dirty="0"/>
              <a:t>管理・運営業務の請負・受委託契約の協議・締結</a:t>
            </a:r>
            <a:endParaRPr kumimoji="1" lang="en-US" altLang="ja-JP" dirty="0"/>
          </a:p>
          <a:p>
            <a:r>
              <a:rPr lang="ja-JP" altLang="en-US" dirty="0"/>
              <a:t>事前準備（例えば、入居募集・開業準備・事前広報業務　等）</a:t>
            </a:r>
            <a:endParaRPr kumimoji="1" lang="en-US" altLang="ja-JP" dirty="0"/>
          </a:p>
          <a:p>
            <a:pPr lvl="2"/>
            <a:endParaRPr lang="en-US" altLang="ja-JP" dirty="0"/>
          </a:p>
        </p:txBody>
      </p:sp>
    </p:spTree>
    <p:extLst>
      <p:ext uri="{BB962C8B-B14F-4D97-AF65-F5344CB8AC3E}">
        <p14:creationId xmlns:p14="http://schemas.microsoft.com/office/powerpoint/2010/main" val="22154531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青色の原子デザインのテンプレート">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3">
          <a:schemeClr val="lt1"/>
        </a:lnRef>
        <a:fillRef idx="1">
          <a:schemeClr val="accent5"/>
        </a:fillRef>
        <a:effectRef idx="1">
          <a:schemeClr val="accent5"/>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Office_13757106_TF03460636.potx" id="{6516873D-6C8C-40C1-B44C-82647423E895}" vid="{58AB92DC-D495-42CF-9C41-0364D41044CD}"/>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49C11C-71DC-49B6-ACD8-27E3AE088D14}">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terms/"/>
    <ds:schemaRef ds:uri="40262f94-9f35-4ac3-9a90-690165a166b7"/>
    <ds:schemaRef ds:uri="a4f35948-e619-41b3-aa29-22878b09cfd2"/>
    <ds:schemaRef ds:uri="http://www.w3.org/XML/1998/namespace"/>
    <ds:schemaRef ds:uri="http://purl.org/dc/dcmitype/"/>
  </ds:schemaRefs>
</ds:datastoreItem>
</file>

<file path=customXml/itemProps2.xml><?xml version="1.0" encoding="utf-8"?>
<ds:datastoreItem xmlns:ds="http://schemas.openxmlformats.org/officeDocument/2006/customXml" ds:itemID="{0875BD71-4A33-4FB7-88CA-777C4D9E6EE5}">
  <ds:schemaRefs>
    <ds:schemaRef ds:uri="http://schemas.microsoft.com/sharepoint/v3/contenttype/forms"/>
  </ds:schemaRefs>
</ds:datastoreItem>
</file>

<file path=customXml/itemProps3.xml><?xml version="1.0" encoding="utf-8"?>
<ds:datastoreItem xmlns:ds="http://schemas.openxmlformats.org/officeDocument/2006/customXml" ds:itemID="{51F78577-2839-4BFF-9EC7-673BD8FEBD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青い原子のイラスト デザインのスライド</Template>
  <TotalTime>6500</TotalTime>
  <Words>1677</Words>
  <Application>Microsoft Office PowerPoint</Application>
  <PresentationFormat>ユーザー設定</PresentationFormat>
  <Paragraphs>140</Paragraphs>
  <Slides>12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HGP明朝E</vt:lpstr>
      <vt:lpstr>Meiryo UI</vt:lpstr>
      <vt:lpstr>ＭＳ ゴシック</vt:lpstr>
      <vt:lpstr>メイリオ</vt:lpstr>
      <vt:lpstr>Arial</vt:lpstr>
      <vt:lpstr>Century Gothic</vt:lpstr>
      <vt:lpstr>青色の原子デザインのテンプレート</vt:lpstr>
      <vt:lpstr>プロジェクトリーダーセミナー 第１０回　SPCの経営</vt:lpstr>
      <vt:lpstr>SPCとは</vt:lpstr>
      <vt:lpstr>我々が経営するSPCの目的</vt:lpstr>
      <vt:lpstr>SPCに関し提案時に設定した考え方</vt:lpstr>
      <vt:lpstr>提案時整理しておくこと 長期収支表のSPCの剰余金の考え方</vt:lpstr>
      <vt:lpstr>提案時整理しておくべきこと SPCの内部統制の充実</vt:lpstr>
      <vt:lpstr>落札後の業務の整理 事業契約までの流れ</vt:lpstr>
      <vt:lpstr>落札後の業務の整理 設計～着工期間中の業務</vt:lpstr>
      <vt:lpstr>落札後の業務の整理 着工から完工までの業務</vt:lpstr>
      <vt:lpstr>落札後の業務の整理 維持管理・運営・銀行返済期間の業務</vt:lpstr>
      <vt:lpstr>事業終了時業務の整理</vt:lpstr>
      <vt:lpstr>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プロジェクトリーダーセミナー 第１０回　SPCの経営</dc:title>
  <dc:creator>tanuki kazehiki</dc:creator>
  <cp:lastModifiedBy>tanuki kazehiki</cp:lastModifiedBy>
  <cp:revision>1</cp:revision>
  <dcterms:created xsi:type="dcterms:W3CDTF">2022-01-19T02:34:12Z</dcterms:created>
  <dcterms:modified xsi:type="dcterms:W3CDTF">2022-01-23T22:59:18Z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74069000</vt:r8>
  </property>
  <property fmtid="{D5CDD505-2E9C-101B-9397-08002B2CF9AE}" pid="3" name="HiddenCategoryTags">
    <vt:lpwstr/>
  </property>
  <property fmtid="{D5CDD505-2E9C-101B-9397-08002B2CF9AE}" pid="4" name="InternalTags">
    <vt:lpwstr/>
  </property>
  <property fmtid="{D5CDD505-2E9C-101B-9397-08002B2CF9AE}" pid="5" name="CategoryTags">
    <vt:lpwstr/>
  </property>
  <property fmtid="{D5CDD505-2E9C-101B-9397-08002B2CF9AE}" pid="6" name="Applications">
    <vt:lpwstr/>
  </property>
  <property fmtid="{D5CDD505-2E9C-101B-9397-08002B2CF9AE}" pid="7" name="CampaignTags">
    <vt:lpwstr/>
  </property>
  <property fmtid="{D5CDD505-2E9C-101B-9397-08002B2CF9AE}" pid="8" name="ScenarioTags">
    <vt:lpwstr/>
  </property>
  <property fmtid="{D5CDD505-2E9C-101B-9397-08002B2CF9AE}" pid="9" name="ContentTypeId">
    <vt:lpwstr>0x010100AA3F7D94069FF64A86F7DFF56D60E3BE</vt:lpwstr>
  </property>
  <property fmtid="{D5CDD505-2E9C-101B-9397-08002B2CF9AE}" pid="10" name="FeatureTags">
    <vt:lpwstr/>
  </property>
  <property fmtid="{D5CDD505-2E9C-101B-9397-08002B2CF9AE}" pid="11" name="LocalizationTags">
    <vt:lpwstr/>
  </property>
</Properties>
</file>