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media/image64.JPG" ContentType="image/jpeg"/>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701" r:id="rId3"/>
    <p:sldMasterId id="2147483704" r:id="rId4"/>
    <p:sldMasterId id="2147483899" r:id="rId5"/>
  </p:sldMasterIdLst>
  <p:notesMasterIdLst>
    <p:notesMasterId r:id="rId78"/>
  </p:notesMasterIdLst>
  <p:handoutMasterIdLst>
    <p:handoutMasterId r:id="rId79"/>
  </p:handoutMasterIdLst>
  <p:sldIdLst>
    <p:sldId id="2819" r:id="rId6"/>
    <p:sldId id="1269" r:id="rId7"/>
    <p:sldId id="2785" r:id="rId8"/>
    <p:sldId id="2777" r:id="rId9"/>
    <p:sldId id="2813" r:id="rId10"/>
    <p:sldId id="2787" r:id="rId11"/>
    <p:sldId id="2812" r:id="rId12"/>
    <p:sldId id="2893" r:id="rId13"/>
    <p:sldId id="257" r:id="rId14"/>
    <p:sldId id="2882" r:id="rId15"/>
    <p:sldId id="256" r:id="rId16"/>
    <p:sldId id="2922" r:id="rId17"/>
    <p:sldId id="258" r:id="rId18"/>
    <p:sldId id="259" r:id="rId19"/>
    <p:sldId id="260" r:id="rId20"/>
    <p:sldId id="261" r:id="rId21"/>
    <p:sldId id="431" r:id="rId22"/>
    <p:sldId id="758" r:id="rId23"/>
    <p:sldId id="2818" r:id="rId24"/>
    <p:sldId id="2817" r:id="rId25"/>
    <p:sldId id="2917" r:id="rId26"/>
    <p:sldId id="2920" r:id="rId27"/>
    <p:sldId id="1287" r:id="rId28"/>
    <p:sldId id="1688" r:id="rId29"/>
    <p:sldId id="1249" r:id="rId30"/>
    <p:sldId id="1257" r:id="rId31"/>
    <p:sldId id="344" r:id="rId32"/>
    <p:sldId id="789" r:id="rId33"/>
    <p:sldId id="430" r:id="rId34"/>
    <p:sldId id="1252" r:id="rId35"/>
    <p:sldId id="656" r:id="rId36"/>
    <p:sldId id="769" r:id="rId37"/>
    <p:sldId id="759" r:id="rId38"/>
    <p:sldId id="427" r:id="rId39"/>
    <p:sldId id="1675" r:id="rId40"/>
    <p:sldId id="1805" r:id="rId41"/>
    <p:sldId id="2921" r:id="rId42"/>
    <p:sldId id="2894" r:id="rId43"/>
    <p:sldId id="1267" r:id="rId44"/>
    <p:sldId id="2755" r:id="rId45"/>
    <p:sldId id="2771" r:id="rId46"/>
    <p:sldId id="2772" r:id="rId47"/>
    <p:sldId id="2791" r:id="rId48"/>
    <p:sldId id="2773" r:id="rId49"/>
    <p:sldId id="2774" r:id="rId50"/>
    <p:sldId id="2775" r:id="rId51"/>
    <p:sldId id="2778" r:id="rId52"/>
    <p:sldId id="1290" r:id="rId53"/>
    <p:sldId id="1291" r:id="rId54"/>
    <p:sldId id="2887" r:id="rId55"/>
    <p:sldId id="2757" r:id="rId56"/>
    <p:sldId id="1294" r:id="rId57"/>
    <p:sldId id="1295" r:id="rId58"/>
    <p:sldId id="1298" r:id="rId59"/>
    <p:sldId id="2888" r:id="rId60"/>
    <p:sldId id="2754" r:id="rId61"/>
    <p:sldId id="987" r:id="rId62"/>
    <p:sldId id="2766" r:id="rId63"/>
    <p:sldId id="2896" r:id="rId64"/>
    <p:sldId id="2897" r:id="rId65"/>
    <p:sldId id="2898" r:id="rId66"/>
    <p:sldId id="2913" r:id="rId67"/>
    <p:sldId id="2914" r:id="rId68"/>
    <p:sldId id="2916" r:id="rId69"/>
    <p:sldId id="2884" r:id="rId70"/>
    <p:sldId id="2915" r:id="rId71"/>
    <p:sldId id="1306" r:id="rId72"/>
    <p:sldId id="1310" r:id="rId73"/>
    <p:sldId id="2918" r:id="rId74"/>
    <p:sldId id="2919" r:id="rId75"/>
    <p:sldId id="1232" r:id="rId76"/>
    <p:sldId id="1172" r:id="rId77"/>
  </p:sldIdLst>
  <p:sldSz cx="9144000" cy="6858000" type="screen4x3"/>
  <p:notesSz cx="6858000" cy="9144000"/>
  <p:defaultTextStyle>
    <a:defPPr>
      <a:defRPr lang="ja-JP"/>
    </a:defPPr>
    <a:lvl1pPr marL="0" algn="l" defTabSz="1038977" rtl="0" eaLnBrk="1" latinLnBrk="0" hangingPunct="1">
      <a:defRPr kumimoji="1" sz="2045" kern="1200">
        <a:solidFill>
          <a:schemeClr val="tx1"/>
        </a:solidFill>
        <a:latin typeface="+mn-lt"/>
        <a:ea typeface="+mn-ea"/>
        <a:cs typeface="+mn-cs"/>
      </a:defRPr>
    </a:lvl1pPr>
    <a:lvl2pPr marL="519488" algn="l" defTabSz="1038977" rtl="0" eaLnBrk="1" latinLnBrk="0" hangingPunct="1">
      <a:defRPr kumimoji="1" sz="2045" kern="1200">
        <a:solidFill>
          <a:schemeClr val="tx1"/>
        </a:solidFill>
        <a:latin typeface="+mn-lt"/>
        <a:ea typeface="+mn-ea"/>
        <a:cs typeface="+mn-cs"/>
      </a:defRPr>
    </a:lvl2pPr>
    <a:lvl3pPr marL="1038977" algn="l" defTabSz="1038977" rtl="0" eaLnBrk="1" latinLnBrk="0" hangingPunct="1">
      <a:defRPr kumimoji="1" sz="2045" kern="1200">
        <a:solidFill>
          <a:schemeClr val="tx1"/>
        </a:solidFill>
        <a:latin typeface="+mn-lt"/>
        <a:ea typeface="+mn-ea"/>
        <a:cs typeface="+mn-cs"/>
      </a:defRPr>
    </a:lvl3pPr>
    <a:lvl4pPr marL="1558465" algn="l" defTabSz="1038977" rtl="0" eaLnBrk="1" latinLnBrk="0" hangingPunct="1">
      <a:defRPr kumimoji="1" sz="2045" kern="1200">
        <a:solidFill>
          <a:schemeClr val="tx1"/>
        </a:solidFill>
        <a:latin typeface="+mn-lt"/>
        <a:ea typeface="+mn-ea"/>
        <a:cs typeface="+mn-cs"/>
      </a:defRPr>
    </a:lvl4pPr>
    <a:lvl5pPr marL="2077952" algn="l" defTabSz="1038977" rtl="0" eaLnBrk="1" latinLnBrk="0" hangingPunct="1">
      <a:defRPr kumimoji="1" sz="2045" kern="1200">
        <a:solidFill>
          <a:schemeClr val="tx1"/>
        </a:solidFill>
        <a:latin typeface="+mn-lt"/>
        <a:ea typeface="+mn-ea"/>
        <a:cs typeface="+mn-cs"/>
      </a:defRPr>
    </a:lvl5pPr>
    <a:lvl6pPr marL="2597440" algn="l" defTabSz="1038977" rtl="0" eaLnBrk="1" latinLnBrk="0" hangingPunct="1">
      <a:defRPr kumimoji="1" sz="2045" kern="1200">
        <a:solidFill>
          <a:schemeClr val="tx1"/>
        </a:solidFill>
        <a:latin typeface="+mn-lt"/>
        <a:ea typeface="+mn-ea"/>
        <a:cs typeface="+mn-cs"/>
      </a:defRPr>
    </a:lvl6pPr>
    <a:lvl7pPr marL="3116929" algn="l" defTabSz="1038977" rtl="0" eaLnBrk="1" latinLnBrk="0" hangingPunct="1">
      <a:defRPr kumimoji="1" sz="2045" kern="1200">
        <a:solidFill>
          <a:schemeClr val="tx1"/>
        </a:solidFill>
        <a:latin typeface="+mn-lt"/>
        <a:ea typeface="+mn-ea"/>
        <a:cs typeface="+mn-cs"/>
      </a:defRPr>
    </a:lvl7pPr>
    <a:lvl8pPr marL="3636417" algn="l" defTabSz="1038977" rtl="0" eaLnBrk="1" latinLnBrk="0" hangingPunct="1">
      <a:defRPr kumimoji="1" sz="2045" kern="1200">
        <a:solidFill>
          <a:schemeClr val="tx1"/>
        </a:solidFill>
        <a:latin typeface="+mn-lt"/>
        <a:ea typeface="+mn-ea"/>
        <a:cs typeface="+mn-cs"/>
      </a:defRPr>
    </a:lvl8pPr>
    <a:lvl9pPr marL="4155905" algn="l" defTabSz="1038977" rtl="0" eaLnBrk="1" latinLnBrk="0" hangingPunct="1">
      <a:defRPr kumimoji="1" sz="204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3333FF"/>
    <a:srgbClr val="FF00FF"/>
    <a:srgbClr val="0000FF"/>
    <a:srgbClr val="D0E9FC"/>
    <a:srgbClr val="DEE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3E43B-B3CB-4103-8F41-154F5AC9449A}" v="186" dt="2024-05-15T18:37:13.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431" autoAdjust="0"/>
  </p:normalViewPr>
  <p:slideViewPr>
    <p:cSldViewPr snapToGrid="0">
      <p:cViewPr varScale="1">
        <p:scale>
          <a:sx n="65" d="100"/>
          <a:sy n="65" d="100"/>
        </p:scale>
        <p:origin x="1476" y="78"/>
      </p:cViewPr>
      <p:guideLst>
        <p:guide orient="horz" pos="2160"/>
        <p:guide pos="2880"/>
      </p:guideLst>
    </p:cSldViewPr>
  </p:slideViewPr>
  <p:notesTextViewPr>
    <p:cViewPr>
      <p:scale>
        <a:sx n="1" d="1"/>
        <a:sy n="1" d="1"/>
      </p:scale>
      <p:origin x="0" y="0"/>
    </p:cViewPr>
  </p:notesTextViewPr>
  <p:notesViewPr>
    <p:cSldViewPr snapToGrid="0">
      <p:cViewPr varScale="1">
        <p:scale>
          <a:sx n="75" d="100"/>
          <a:sy n="75" d="100"/>
        </p:scale>
        <p:origin x="2938"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芳彦 植野" userId="86ab4e6fb1040a80" providerId="LiveId" clId="{90B3E43B-B3CB-4103-8F41-154F5AC9449A}"/>
    <pc:docChg chg="undo custSel addSld delSld modSld">
      <pc:chgData name="芳彦 植野" userId="86ab4e6fb1040a80" providerId="LiveId" clId="{90B3E43B-B3CB-4103-8F41-154F5AC9449A}" dt="2024-05-15T19:02:17.494" v="2163" actId="6549"/>
      <pc:docMkLst>
        <pc:docMk/>
      </pc:docMkLst>
      <pc:sldChg chg="modSp add del mod">
        <pc:chgData name="芳彦 植野" userId="86ab4e6fb1040a80" providerId="LiveId" clId="{90B3E43B-B3CB-4103-8F41-154F5AC9449A}" dt="2024-05-15T18:40:13.060" v="2002" actId="1076"/>
        <pc:sldMkLst>
          <pc:docMk/>
          <pc:sldMk cId="0" sldId="256"/>
        </pc:sldMkLst>
        <pc:spChg chg="mod">
          <ac:chgData name="芳彦 植野" userId="86ab4e6fb1040a80" providerId="LiveId" clId="{90B3E43B-B3CB-4103-8F41-154F5AC9449A}" dt="2024-05-11T06:31:05.378" v="234" actId="14100"/>
          <ac:spMkLst>
            <pc:docMk/>
            <pc:sldMk cId="0" sldId="256"/>
            <ac:spMk id="2" creationId="{00000000-0000-0000-0000-000000000000}"/>
          </ac:spMkLst>
        </pc:spChg>
        <pc:spChg chg="mod">
          <ac:chgData name="芳彦 植野" userId="86ab4e6fb1040a80" providerId="LiveId" clId="{90B3E43B-B3CB-4103-8F41-154F5AC9449A}" dt="2024-05-15T18:39:42.441" v="1998" actId="1076"/>
          <ac:spMkLst>
            <pc:docMk/>
            <pc:sldMk cId="0" sldId="256"/>
            <ac:spMk id="23" creationId="{00000000-0000-0000-0000-000000000000}"/>
          </ac:spMkLst>
        </pc:spChg>
        <pc:spChg chg="mod">
          <ac:chgData name="芳彦 植野" userId="86ab4e6fb1040a80" providerId="LiveId" clId="{90B3E43B-B3CB-4103-8F41-154F5AC9449A}" dt="2024-05-15T18:40:13.060" v="2002" actId="1076"/>
          <ac:spMkLst>
            <pc:docMk/>
            <pc:sldMk cId="0" sldId="256"/>
            <ac:spMk id="40" creationId="{00000000-0000-0000-0000-000000000000}"/>
          </ac:spMkLst>
        </pc:spChg>
        <pc:spChg chg="mod">
          <ac:chgData name="芳彦 植野" userId="86ab4e6fb1040a80" providerId="LiveId" clId="{90B3E43B-B3CB-4103-8F41-154F5AC9449A}" dt="2024-05-15T18:40:04.064" v="2001" actId="1076"/>
          <ac:spMkLst>
            <pc:docMk/>
            <pc:sldMk cId="0" sldId="256"/>
            <ac:spMk id="62" creationId="{00000000-0000-0000-0000-000000000000}"/>
          </ac:spMkLst>
        </pc:spChg>
        <pc:grpChg chg="mod">
          <ac:chgData name="芳彦 植野" userId="86ab4e6fb1040a80" providerId="LiveId" clId="{90B3E43B-B3CB-4103-8F41-154F5AC9449A}" dt="2024-05-15T18:39:52.881" v="1999" actId="1076"/>
          <ac:grpSpMkLst>
            <pc:docMk/>
            <pc:sldMk cId="0" sldId="256"/>
            <ac:grpSpMk id="19" creationId="{00000000-0000-0000-0000-000000000000}"/>
          </ac:grpSpMkLst>
        </pc:grpChg>
      </pc:sldChg>
      <pc:sldChg chg="add">
        <pc:chgData name="芳彦 植野" userId="86ab4e6fb1040a80" providerId="LiveId" clId="{90B3E43B-B3CB-4103-8F41-154F5AC9449A}" dt="2024-05-14T20:02:45.410" v="504"/>
        <pc:sldMkLst>
          <pc:docMk/>
          <pc:sldMk cId="0" sldId="257"/>
        </pc:sldMkLst>
      </pc:sldChg>
      <pc:sldChg chg="modSp add mod">
        <pc:chgData name="芳彦 植野" userId="86ab4e6fb1040a80" providerId="LiveId" clId="{90B3E43B-B3CB-4103-8F41-154F5AC9449A}" dt="2024-05-15T18:38:32.857" v="1988" actId="14100"/>
        <pc:sldMkLst>
          <pc:docMk/>
          <pc:sldMk cId="0" sldId="258"/>
        </pc:sldMkLst>
        <pc:graphicFrameChg chg="mod modGraphic">
          <ac:chgData name="芳彦 植野" userId="86ab4e6fb1040a80" providerId="LiveId" clId="{90B3E43B-B3CB-4103-8F41-154F5AC9449A}" dt="2024-05-15T18:38:32.857" v="1988" actId="14100"/>
          <ac:graphicFrameMkLst>
            <pc:docMk/>
            <pc:sldMk cId="0" sldId="258"/>
            <ac:graphicFrameMk id="5" creationId="{00000000-0000-0000-0000-000000000000}"/>
          </ac:graphicFrameMkLst>
        </pc:graphicFrameChg>
      </pc:sldChg>
      <pc:sldChg chg="modSp add del mod">
        <pc:chgData name="芳彦 植野" userId="86ab4e6fb1040a80" providerId="LiveId" clId="{90B3E43B-B3CB-4103-8F41-154F5AC9449A}" dt="2024-05-15T18:38:15.826" v="1986" actId="14100"/>
        <pc:sldMkLst>
          <pc:docMk/>
          <pc:sldMk cId="0" sldId="259"/>
        </pc:sldMkLst>
        <pc:spChg chg="mod">
          <ac:chgData name="芳彦 植野" userId="86ab4e6fb1040a80" providerId="LiveId" clId="{90B3E43B-B3CB-4103-8F41-154F5AC9449A}" dt="2024-05-15T18:38:11.428" v="1985" actId="1076"/>
          <ac:spMkLst>
            <pc:docMk/>
            <pc:sldMk cId="0" sldId="259"/>
            <ac:spMk id="4" creationId="{00000000-0000-0000-0000-000000000000}"/>
          </ac:spMkLst>
        </pc:spChg>
        <pc:graphicFrameChg chg="mod modGraphic">
          <ac:chgData name="芳彦 植野" userId="86ab4e6fb1040a80" providerId="LiveId" clId="{90B3E43B-B3CB-4103-8F41-154F5AC9449A}" dt="2024-05-15T18:38:15.826" v="1986" actId="14100"/>
          <ac:graphicFrameMkLst>
            <pc:docMk/>
            <pc:sldMk cId="0" sldId="259"/>
            <ac:graphicFrameMk id="5" creationId="{00000000-0000-0000-0000-000000000000}"/>
          </ac:graphicFrameMkLst>
        </pc:graphicFrameChg>
        <pc:picChg chg="mod">
          <ac:chgData name="芳彦 植野" userId="86ab4e6fb1040a80" providerId="LiveId" clId="{90B3E43B-B3CB-4103-8F41-154F5AC9449A}" dt="2024-05-15T18:38:06.387" v="1984" actId="1076"/>
          <ac:picMkLst>
            <pc:docMk/>
            <pc:sldMk cId="0" sldId="259"/>
            <ac:picMk id="3" creationId="{00000000-0000-0000-0000-000000000000}"/>
          </ac:picMkLst>
        </pc:picChg>
      </pc:sldChg>
      <pc:sldChg chg="modSp add del mod">
        <pc:chgData name="芳彦 植野" userId="86ab4e6fb1040a80" providerId="LiveId" clId="{90B3E43B-B3CB-4103-8F41-154F5AC9449A}" dt="2024-05-15T18:37:44.106" v="1980" actId="14100"/>
        <pc:sldMkLst>
          <pc:docMk/>
          <pc:sldMk cId="0" sldId="260"/>
        </pc:sldMkLst>
        <pc:graphicFrameChg chg="mod modGraphic">
          <ac:chgData name="芳彦 植野" userId="86ab4e6fb1040a80" providerId="LiveId" clId="{90B3E43B-B3CB-4103-8F41-154F5AC9449A}" dt="2024-05-15T18:37:44.106" v="1980" actId="14100"/>
          <ac:graphicFrameMkLst>
            <pc:docMk/>
            <pc:sldMk cId="0" sldId="260"/>
            <ac:graphicFrameMk id="5" creationId="{00000000-0000-0000-0000-000000000000}"/>
          </ac:graphicFrameMkLst>
        </pc:graphicFrameChg>
      </pc:sldChg>
      <pc:sldChg chg="modSp add del mod">
        <pc:chgData name="芳彦 植野" userId="86ab4e6fb1040a80" providerId="LiveId" clId="{90B3E43B-B3CB-4103-8F41-154F5AC9449A}" dt="2024-05-15T18:37:34.844" v="1979" actId="14100"/>
        <pc:sldMkLst>
          <pc:docMk/>
          <pc:sldMk cId="0" sldId="261"/>
        </pc:sldMkLst>
        <pc:graphicFrameChg chg="mod modGraphic">
          <ac:chgData name="芳彦 植野" userId="86ab4e6fb1040a80" providerId="LiveId" clId="{90B3E43B-B3CB-4103-8F41-154F5AC9449A}" dt="2024-05-15T18:37:34.844" v="1979" actId="14100"/>
          <ac:graphicFrameMkLst>
            <pc:docMk/>
            <pc:sldMk cId="0" sldId="261"/>
            <ac:graphicFrameMk id="5" creationId="{00000000-0000-0000-0000-000000000000}"/>
          </ac:graphicFrameMkLst>
        </pc:graphicFrameChg>
        <pc:picChg chg="mod">
          <ac:chgData name="芳彦 植野" userId="86ab4e6fb1040a80" providerId="LiveId" clId="{90B3E43B-B3CB-4103-8F41-154F5AC9449A}" dt="2024-05-15T18:37:30.512" v="1978" actId="1076"/>
          <ac:picMkLst>
            <pc:docMk/>
            <pc:sldMk cId="0" sldId="261"/>
            <ac:picMk id="3" creationId="{00000000-0000-0000-0000-000000000000}"/>
          </ac:picMkLst>
        </pc:picChg>
      </pc:sldChg>
      <pc:sldChg chg="modSp add del mod">
        <pc:chgData name="芳彦 植野" userId="86ab4e6fb1040a80" providerId="LiveId" clId="{90B3E43B-B3CB-4103-8F41-154F5AC9449A}" dt="2024-05-14T23:15:11.671" v="604" actId="2696"/>
        <pc:sldMkLst>
          <pc:docMk/>
          <pc:sldMk cId="0" sldId="262"/>
        </pc:sldMkLst>
        <pc:graphicFrameChg chg="mod modGraphic">
          <ac:chgData name="芳彦 植野" userId="86ab4e6fb1040a80" providerId="LiveId" clId="{90B3E43B-B3CB-4103-8F41-154F5AC9449A}" dt="2024-05-14T22:26:40.815" v="569" actId="14100"/>
          <ac:graphicFrameMkLst>
            <pc:docMk/>
            <pc:sldMk cId="0" sldId="262"/>
            <ac:graphicFrameMk id="5" creationId="{00000000-0000-0000-0000-000000000000}"/>
          </ac:graphicFrameMkLst>
        </pc:graphicFrameChg>
      </pc:sldChg>
      <pc:sldChg chg="modSp add del mod">
        <pc:chgData name="芳彦 植野" userId="86ab4e6fb1040a80" providerId="LiveId" clId="{90B3E43B-B3CB-4103-8F41-154F5AC9449A}" dt="2024-05-13T01:29:35.198" v="449" actId="2696"/>
        <pc:sldMkLst>
          <pc:docMk/>
          <pc:sldMk cId="0" sldId="286"/>
        </pc:sldMkLst>
        <pc:spChg chg="mod">
          <ac:chgData name="芳彦 植野" userId="86ab4e6fb1040a80" providerId="LiveId" clId="{90B3E43B-B3CB-4103-8F41-154F5AC9449A}" dt="2024-05-13T01:29:08.481" v="447" actId="1076"/>
          <ac:spMkLst>
            <pc:docMk/>
            <pc:sldMk cId="0" sldId="286"/>
            <ac:spMk id="6" creationId="{00000000-0000-0000-0000-000000000000}"/>
          </ac:spMkLst>
        </pc:spChg>
        <pc:spChg chg="mod">
          <ac:chgData name="芳彦 植野" userId="86ab4e6fb1040a80" providerId="LiveId" clId="{90B3E43B-B3CB-4103-8F41-154F5AC9449A}" dt="2024-05-11T23:13:08.053" v="420"/>
          <ac:spMkLst>
            <pc:docMk/>
            <pc:sldMk cId="0" sldId="286"/>
            <ac:spMk id="13" creationId="{00000000-0000-0000-0000-000000000000}"/>
          </ac:spMkLst>
        </pc:spChg>
      </pc:sldChg>
      <pc:sldChg chg="modSp add del mod">
        <pc:chgData name="芳彦 植野" userId="86ab4e6fb1040a80" providerId="LiveId" clId="{90B3E43B-B3CB-4103-8F41-154F5AC9449A}" dt="2024-05-13T01:30:12.964" v="453" actId="2696"/>
        <pc:sldMkLst>
          <pc:docMk/>
          <pc:sldMk cId="0" sldId="287"/>
        </pc:sldMkLst>
        <pc:spChg chg="mod">
          <ac:chgData name="芳彦 植野" userId="86ab4e6fb1040a80" providerId="LiveId" clId="{90B3E43B-B3CB-4103-8F41-154F5AC9449A}" dt="2024-05-13T01:29:01.589" v="446" actId="1076"/>
          <ac:spMkLst>
            <pc:docMk/>
            <pc:sldMk cId="0" sldId="287"/>
            <ac:spMk id="19" creationId="{00000000-0000-0000-0000-000000000000}"/>
          </ac:spMkLst>
        </pc:spChg>
        <pc:spChg chg="mod">
          <ac:chgData name="芳彦 植野" userId="86ab4e6fb1040a80" providerId="LiveId" clId="{90B3E43B-B3CB-4103-8F41-154F5AC9449A}" dt="2024-05-11T23:13:33.928" v="422"/>
          <ac:spMkLst>
            <pc:docMk/>
            <pc:sldMk cId="0" sldId="287"/>
            <ac:spMk id="27" creationId="{00000000-0000-0000-0000-000000000000}"/>
          </ac:spMkLst>
        </pc:spChg>
      </pc:sldChg>
      <pc:sldChg chg="add del">
        <pc:chgData name="芳彦 植野" userId="86ab4e6fb1040a80" providerId="LiveId" clId="{90B3E43B-B3CB-4103-8F41-154F5AC9449A}" dt="2024-05-13T01:30:18.701" v="454" actId="2696"/>
        <pc:sldMkLst>
          <pc:docMk/>
          <pc:sldMk cId="0" sldId="288"/>
        </pc:sldMkLst>
      </pc:sldChg>
      <pc:sldChg chg="add del">
        <pc:chgData name="芳彦 植野" userId="86ab4e6fb1040a80" providerId="LiveId" clId="{90B3E43B-B3CB-4103-8F41-154F5AC9449A}" dt="2024-05-15T09:16:35.357" v="1044" actId="2696"/>
        <pc:sldMkLst>
          <pc:docMk/>
          <pc:sldMk cId="0" sldId="289"/>
        </pc:sldMkLst>
      </pc:sldChg>
      <pc:sldChg chg="del">
        <pc:chgData name="芳彦 植野" userId="86ab4e6fb1040a80" providerId="LiveId" clId="{90B3E43B-B3CB-4103-8F41-154F5AC9449A}" dt="2024-05-10T10:55:07.504" v="162" actId="2696"/>
        <pc:sldMkLst>
          <pc:docMk/>
          <pc:sldMk cId="4275454020" sldId="296"/>
        </pc:sldMkLst>
      </pc:sldChg>
      <pc:sldChg chg="modSp add del">
        <pc:chgData name="芳彦 植野" userId="86ab4e6fb1040a80" providerId="LiveId" clId="{90B3E43B-B3CB-4103-8F41-154F5AC9449A}" dt="2024-05-13T01:30:19.860" v="455" actId="2696"/>
        <pc:sldMkLst>
          <pc:docMk/>
          <pc:sldMk cId="0" sldId="298"/>
        </pc:sldMkLst>
        <pc:spChg chg="mod">
          <ac:chgData name="芳彦 植野" userId="86ab4e6fb1040a80" providerId="LiveId" clId="{90B3E43B-B3CB-4103-8F41-154F5AC9449A}" dt="2024-05-11T23:14:14.604" v="424"/>
          <ac:spMkLst>
            <pc:docMk/>
            <pc:sldMk cId="0" sldId="298"/>
            <ac:spMk id="12" creationId="{00000000-0000-0000-0000-000000000000}"/>
          </ac:spMkLst>
        </pc:spChg>
      </pc:sldChg>
      <pc:sldChg chg="del">
        <pc:chgData name="芳彦 植野" userId="86ab4e6fb1040a80" providerId="LiveId" clId="{90B3E43B-B3CB-4103-8F41-154F5AC9449A}" dt="2024-05-13T01:46:02.456" v="497" actId="2696"/>
        <pc:sldMkLst>
          <pc:docMk/>
          <pc:sldMk cId="1294006930" sldId="356"/>
        </pc:sldMkLst>
      </pc:sldChg>
      <pc:sldChg chg="del">
        <pc:chgData name="芳彦 植野" userId="86ab4e6fb1040a80" providerId="LiveId" clId="{90B3E43B-B3CB-4103-8F41-154F5AC9449A}" dt="2024-05-13T01:32:48.087" v="463" actId="2696"/>
        <pc:sldMkLst>
          <pc:docMk/>
          <pc:sldMk cId="891002754" sldId="425"/>
        </pc:sldMkLst>
      </pc:sldChg>
      <pc:sldChg chg="del">
        <pc:chgData name="芳彦 植野" userId="86ab4e6fb1040a80" providerId="LiveId" clId="{90B3E43B-B3CB-4103-8F41-154F5AC9449A}" dt="2024-05-13T01:31:56.730" v="458" actId="2696"/>
        <pc:sldMkLst>
          <pc:docMk/>
          <pc:sldMk cId="4272232827" sldId="426"/>
        </pc:sldMkLst>
      </pc:sldChg>
      <pc:sldChg chg="addSp delSp modSp add del">
        <pc:chgData name="芳彦 植野" userId="86ab4e6fb1040a80" providerId="LiveId" clId="{90B3E43B-B3CB-4103-8F41-154F5AC9449A}" dt="2024-05-13T01:44:03.121" v="485" actId="2696"/>
        <pc:sldMkLst>
          <pc:docMk/>
          <pc:sldMk cId="0" sldId="443"/>
        </pc:sldMkLst>
        <pc:spChg chg="del">
          <ac:chgData name="芳彦 植野" userId="86ab4e6fb1040a80" providerId="LiveId" clId="{90B3E43B-B3CB-4103-8F41-154F5AC9449A}" dt="2024-05-13T01:43:49.023" v="484" actId="21"/>
          <ac:spMkLst>
            <pc:docMk/>
            <pc:sldMk cId="0" sldId="443"/>
            <ac:spMk id="15365" creationId="{139840AA-0D95-E009-EC31-D8C9159D7910}"/>
          </ac:spMkLst>
        </pc:spChg>
        <pc:picChg chg="add mod">
          <ac:chgData name="芳彦 植野" userId="86ab4e6fb1040a80" providerId="LiveId" clId="{90B3E43B-B3CB-4103-8F41-154F5AC9449A}" dt="2024-05-13T01:43:43.546" v="483"/>
          <ac:picMkLst>
            <pc:docMk/>
            <pc:sldMk cId="0" sldId="443"/>
            <ac:picMk id="2" creationId="{302D9558-9A13-5228-FCA9-B36280E9F48A}"/>
          </ac:picMkLst>
        </pc:picChg>
      </pc:sldChg>
      <pc:sldChg chg="add del">
        <pc:chgData name="芳彦 植野" userId="86ab4e6fb1040a80" providerId="LiveId" clId="{90B3E43B-B3CB-4103-8F41-154F5AC9449A}" dt="2024-05-13T01:41:01.452" v="480" actId="2696"/>
        <pc:sldMkLst>
          <pc:docMk/>
          <pc:sldMk cId="749636418" sldId="443"/>
        </pc:sldMkLst>
      </pc:sldChg>
      <pc:sldChg chg="add del">
        <pc:chgData name="芳彦 植野" userId="86ab4e6fb1040a80" providerId="LiveId" clId="{90B3E43B-B3CB-4103-8F41-154F5AC9449A}" dt="2024-05-15T11:19:21.539" v="1065" actId="2696"/>
        <pc:sldMkLst>
          <pc:docMk/>
          <pc:sldMk cId="872061318" sldId="443"/>
        </pc:sldMkLst>
      </pc:sldChg>
      <pc:sldChg chg="modSp add del mod">
        <pc:chgData name="芳彦 植野" userId="86ab4e6fb1040a80" providerId="LiveId" clId="{90B3E43B-B3CB-4103-8F41-154F5AC9449A}" dt="2024-05-14T20:48:11.598" v="552" actId="2696"/>
        <pc:sldMkLst>
          <pc:docMk/>
          <pc:sldMk cId="0" sldId="540"/>
        </pc:sldMkLst>
        <pc:spChg chg="mod">
          <ac:chgData name="芳彦 植野" userId="86ab4e6fb1040a80" providerId="LiveId" clId="{90B3E43B-B3CB-4103-8F41-154F5AC9449A}" dt="2024-05-14T20:45:52.653" v="537" actId="1076"/>
          <ac:spMkLst>
            <pc:docMk/>
            <pc:sldMk cId="0" sldId="540"/>
            <ac:spMk id="2" creationId="{449B1738-02DD-9E4F-FDA8-FBB125B2E486}"/>
          </ac:spMkLst>
        </pc:spChg>
        <pc:spChg chg="mod">
          <ac:chgData name="芳彦 植野" userId="86ab4e6fb1040a80" providerId="LiveId" clId="{90B3E43B-B3CB-4103-8F41-154F5AC9449A}" dt="2024-05-14T20:44:38.340" v="531" actId="1076"/>
          <ac:spMkLst>
            <pc:docMk/>
            <pc:sldMk cId="0" sldId="540"/>
            <ac:spMk id="3079" creationId="{9E04198C-7B63-3B1D-DB68-7595E053D585}"/>
          </ac:spMkLst>
        </pc:spChg>
        <pc:spChg chg="mod">
          <ac:chgData name="芳彦 植野" userId="86ab4e6fb1040a80" providerId="LiveId" clId="{90B3E43B-B3CB-4103-8F41-154F5AC9449A}" dt="2024-05-13T01:35:25.419" v="467"/>
          <ac:spMkLst>
            <pc:docMk/>
            <pc:sldMk cId="0" sldId="540"/>
            <ac:spMk id="3086" creationId="{839C2246-E766-826C-9575-F45DC93406F5}"/>
          </ac:spMkLst>
        </pc:spChg>
      </pc:sldChg>
      <pc:sldChg chg="del">
        <pc:chgData name="芳彦 植野" userId="86ab4e6fb1040a80" providerId="LiveId" clId="{90B3E43B-B3CB-4103-8F41-154F5AC9449A}" dt="2024-05-10T10:55:04.285" v="161" actId="2696"/>
        <pc:sldMkLst>
          <pc:docMk/>
          <pc:sldMk cId="0" sldId="664"/>
        </pc:sldMkLst>
      </pc:sldChg>
      <pc:sldChg chg="del">
        <pc:chgData name="芳彦 植野" userId="86ab4e6fb1040a80" providerId="LiveId" clId="{90B3E43B-B3CB-4103-8F41-154F5AC9449A}" dt="2024-05-13T01:47:41.580" v="500" actId="2696"/>
        <pc:sldMkLst>
          <pc:docMk/>
          <pc:sldMk cId="0" sldId="667"/>
        </pc:sldMkLst>
      </pc:sldChg>
      <pc:sldChg chg="del">
        <pc:chgData name="芳彦 植野" userId="86ab4e6fb1040a80" providerId="LiveId" clId="{90B3E43B-B3CB-4103-8F41-154F5AC9449A}" dt="2024-05-11T06:34:42.787" v="262" actId="2696"/>
        <pc:sldMkLst>
          <pc:docMk/>
          <pc:sldMk cId="0" sldId="685"/>
        </pc:sldMkLst>
      </pc:sldChg>
      <pc:sldChg chg="add del">
        <pc:chgData name="芳彦 植野" userId="86ab4e6fb1040a80" providerId="LiveId" clId="{90B3E43B-B3CB-4103-8F41-154F5AC9449A}" dt="2024-05-15T09:19:02.554" v="1062" actId="2696"/>
        <pc:sldMkLst>
          <pc:docMk/>
          <pc:sldMk cId="1435757445" sldId="762"/>
        </pc:sldMkLst>
      </pc:sldChg>
      <pc:sldChg chg="del">
        <pc:chgData name="芳彦 植野" userId="86ab4e6fb1040a80" providerId="LiveId" clId="{90B3E43B-B3CB-4103-8F41-154F5AC9449A}" dt="2024-04-28T21:22:21.376" v="113" actId="2696"/>
        <pc:sldMkLst>
          <pc:docMk/>
          <pc:sldMk cId="3309054481" sldId="797"/>
        </pc:sldMkLst>
      </pc:sldChg>
      <pc:sldChg chg="del">
        <pc:chgData name="芳彦 植野" userId="86ab4e6fb1040a80" providerId="LiveId" clId="{90B3E43B-B3CB-4103-8F41-154F5AC9449A}" dt="2024-05-10T10:54:45.407" v="160" actId="2696"/>
        <pc:sldMkLst>
          <pc:docMk/>
          <pc:sldMk cId="210484992" sldId="806"/>
        </pc:sldMkLst>
      </pc:sldChg>
      <pc:sldChg chg="del">
        <pc:chgData name="芳彦 植野" userId="86ab4e6fb1040a80" providerId="LiveId" clId="{90B3E43B-B3CB-4103-8F41-154F5AC9449A}" dt="2024-05-10T10:54:35.499" v="158" actId="2696"/>
        <pc:sldMkLst>
          <pc:docMk/>
          <pc:sldMk cId="1791747486" sldId="807"/>
        </pc:sldMkLst>
      </pc:sldChg>
      <pc:sldChg chg="del">
        <pc:chgData name="芳彦 植野" userId="86ab4e6fb1040a80" providerId="LiveId" clId="{90B3E43B-B3CB-4103-8F41-154F5AC9449A}" dt="2024-05-10T10:54:38.104" v="159" actId="2696"/>
        <pc:sldMkLst>
          <pc:docMk/>
          <pc:sldMk cId="453152758" sldId="808"/>
        </pc:sldMkLst>
      </pc:sldChg>
      <pc:sldChg chg="add del">
        <pc:chgData name="芳彦 植野" userId="86ab4e6fb1040a80" providerId="LiveId" clId="{90B3E43B-B3CB-4103-8F41-154F5AC9449A}" dt="2024-05-13T01:48:13.490" v="503" actId="2696"/>
        <pc:sldMkLst>
          <pc:docMk/>
          <pc:sldMk cId="2580248865" sldId="817"/>
        </pc:sldMkLst>
      </pc:sldChg>
      <pc:sldChg chg="del">
        <pc:chgData name="芳彦 植野" userId="86ab4e6fb1040a80" providerId="LiveId" clId="{90B3E43B-B3CB-4103-8F41-154F5AC9449A}" dt="2024-05-13T01:47:44.915" v="501" actId="2696"/>
        <pc:sldMkLst>
          <pc:docMk/>
          <pc:sldMk cId="3785664088" sldId="817"/>
        </pc:sldMkLst>
      </pc:sldChg>
      <pc:sldChg chg="del">
        <pc:chgData name="芳彦 植野" userId="86ab4e6fb1040a80" providerId="LiveId" clId="{90B3E43B-B3CB-4103-8F41-154F5AC9449A}" dt="2024-05-06T21:31:47.812" v="155" actId="2696"/>
        <pc:sldMkLst>
          <pc:docMk/>
          <pc:sldMk cId="0" sldId="938"/>
        </pc:sldMkLst>
      </pc:sldChg>
      <pc:sldChg chg="add">
        <pc:chgData name="芳彦 植野" userId="86ab4e6fb1040a80" providerId="LiveId" clId="{90B3E43B-B3CB-4103-8F41-154F5AC9449A}" dt="2024-05-11T00:55:58.284" v="207"/>
        <pc:sldMkLst>
          <pc:docMk/>
          <pc:sldMk cId="0" sldId="987"/>
        </pc:sldMkLst>
      </pc:sldChg>
      <pc:sldChg chg="modSp mod">
        <pc:chgData name="芳彦 植野" userId="86ab4e6fb1040a80" providerId="LiveId" clId="{90B3E43B-B3CB-4103-8F41-154F5AC9449A}" dt="2024-05-11T06:37:45.344" v="282" actId="20577"/>
        <pc:sldMkLst>
          <pc:docMk/>
          <pc:sldMk cId="0" sldId="1172"/>
        </pc:sldMkLst>
        <pc:spChg chg="mod">
          <ac:chgData name="芳彦 植野" userId="86ab4e6fb1040a80" providerId="LiveId" clId="{90B3E43B-B3CB-4103-8F41-154F5AC9449A}" dt="2024-05-11T06:37:45.344" v="282" actId="20577"/>
          <ac:spMkLst>
            <pc:docMk/>
            <pc:sldMk cId="0" sldId="1172"/>
            <ac:spMk id="90114" creationId="{7C7C07A6-8D19-4978-7F61-E3A184F43B40}"/>
          </ac:spMkLst>
        </pc:spChg>
      </pc:sldChg>
      <pc:sldChg chg="del">
        <pc:chgData name="芳彦 植野" userId="86ab4e6fb1040a80" providerId="LiveId" clId="{90B3E43B-B3CB-4103-8F41-154F5AC9449A}" dt="2024-05-13T01:32:27.356" v="460" actId="2696"/>
        <pc:sldMkLst>
          <pc:docMk/>
          <pc:sldMk cId="0" sldId="1230"/>
        </pc:sldMkLst>
      </pc:sldChg>
      <pc:sldChg chg="modSp add mod">
        <pc:chgData name="芳彦 植野" userId="86ab4e6fb1040a80" providerId="LiveId" clId="{90B3E43B-B3CB-4103-8F41-154F5AC9449A}" dt="2024-05-15T17:57:58.678" v="1851" actId="6549"/>
        <pc:sldMkLst>
          <pc:docMk/>
          <pc:sldMk cId="2173692482" sldId="1232"/>
        </pc:sldMkLst>
        <pc:spChg chg="mod">
          <ac:chgData name="芳彦 植野" userId="86ab4e6fb1040a80" providerId="LiveId" clId="{90B3E43B-B3CB-4103-8F41-154F5AC9449A}" dt="2024-05-15T17:57:58.678" v="1851" actId="6549"/>
          <ac:spMkLst>
            <pc:docMk/>
            <pc:sldMk cId="2173692482" sldId="1232"/>
            <ac:spMk id="3" creationId="{E773F89C-87A3-A08E-6A22-739AC29DEDFD}"/>
          </ac:spMkLst>
        </pc:spChg>
      </pc:sldChg>
      <pc:sldChg chg="add del">
        <pc:chgData name="芳彦 植野" userId="86ab4e6fb1040a80" providerId="LiveId" clId="{90B3E43B-B3CB-4103-8F41-154F5AC9449A}" dt="2024-05-15T17:56:46.924" v="1802" actId="2696"/>
        <pc:sldMkLst>
          <pc:docMk/>
          <pc:sldMk cId="35391847" sldId="1233"/>
        </pc:sldMkLst>
      </pc:sldChg>
      <pc:sldChg chg="add del">
        <pc:chgData name="芳彦 植野" userId="86ab4e6fb1040a80" providerId="LiveId" clId="{90B3E43B-B3CB-4103-8F41-154F5AC9449A}" dt="2024-05-13T01:32:58.880" v="464" actId="2696"/>
        <pc:sldMkLst>
          <pc:docMk/>
          <pc:sldMk cId="2960793048" sldId="1233"/>
        </pc:sldMkLst>
      </pc:sldChg>
      <pc:sldChg chg="add">
        <pc:chgData name="芳彦 植野" userId="86ab4e6fb1040a80" providerId="LiveId" clId="{90B3E43B-B3CB-4103-8F41-154F5AC9449A}" dt="2024-05-13T01:21:35.507" v="432"/>
        <pc:sldMkLst>
          <pc:docMk/>
          <pc:sldMk cId="903850235" sldId="1249"/>
        </pc:sldMkLst>
      </pc:sldChg>
      <pc:sldChg chg="delSp modSp add mod">
        <pc:chgData name="芳彦 植野" userId="86ab4e6fb1040a80" providerId="LiveId" clId="{90B3E43B-B3CB-4103-8F41-154F5AC9449A}" dt="2024-05-15T11:22:03.830" v="1134" actId="255"/>
        <pc:sldMkLst>
          <pc:docMk/>
          <pc:sldMk cId="4053322642" sldId="1257"/>
        </pc:sldMkLst>
        <pc:graphicFrameChg chg="mod">
          <ac:chgData name="芳彦 植野" userId="86ab4e6fb1040a80" providerId="LiveId" clId="{90B3E43B-B3CB-4103-8F41-154F5AC9449A}" dt="2024-05-15T11:22:03.830" v="1134" actId="255"/>
          <ac:graphicFrameMkLst>
            <pc:docMk/>
            <pc:sldMk cId="4053322642" sldId="1257"/>
            <ac:graphicFrameMk id="2" creationId="{6E089910-E741-4754-B2B2-69274BD754DD}"/>
          </ac:graphicFrameMkLst>
        </pc:graphicFrameChg>
        <pc:graphicFrameChg chg="del">
          <ac:chgData name="芳彦 植野" userId="86ab4e6fb1040a80" providerId="LiveId" clId="{90B3E43B-B3CB-4103-8F41-154F5AC9449A}" dt="2024-05-15T11:21:49.997" v="1132" actId="21"/>
          <ac:graphicFrameMkLst>
            <pc:docMk/>
            <pc:sldMk cId="4053322642" sldId="1257"/>
            <ac:graphicFrameMk id="3" creationId="{B81D116D-50EB-47BD-A06F-E48B3328C2B9}"/>
          </ac:graphicFrameMkLst>
        </pc:graphicFrameChg>
      </pc:sldChg>
      <pc:sldChg chg="del">
        <pc:chgData name="芳彦 植野" userId="86ab4e6fb1040a80" providerId="LiveId" clId="{90B3E43B-B3CB-4103-8F41-154F5AC9449A}" dt="2024-05-10T10:55:32.722" v="163" actId="2696"/>
        <pc:sldMkLst>
          <pc:docMk/>
          <pc:sldMk cId="405098307" sldId="1261"/>
        </pc:sldMkLst>
      </pc:sldChg>
      <pc:sldChg chg="add del">
        <pc:chgData name="芳彦 植野" userId="86ab4e6fb1040a80" providerId="LiveId" clId="{90B3E43B-B3CB-4103-8F41-154F5AC9449A}" dt="2024-05-13T01:28:18.882" v="441" actId="2696"/>
        <pc:sldMkLst>
          <pc:docMk/>
          <pc:sldMk cId="1707565435" sldId="1267"/>
        </pc:sldMkLst>
      </pc:sldChg>
      <pc:sldChg chg="modSp add mod">
        <pc:chgData name="芳彦 植野" userId="86ab4e6fb1040a80" providerId="LiveId" clId="{90B3E43B-B3CB-4103-8F41-154F5AC9449A}" dt="2024-05-15T17:55:59.608" v="1801" actId="20577"/>
        <pc:sldMkLst>
          <pc:docMk/>
          <pc:sldMk cId="3347767051" sldId="1267"/>
        </pc:sldMkLst>
        <pc:spChg chg="mod">
          <ac:chgData name="芳彦 植野" userId="86ab4e6fb1040a80" providerId="LiveId" clId="{90B3E43B-B3CB-4103-8F41-154F5AC9449A}" dt="2024-05-15T17:55:07.608" v="1760" actId="20577"/>
          <ac:spMkLst>
            <pc:docMk/>
            <pc:sldMk cId="3347767051" sldId="1267"/>
            <ac:spMk id="3" creationId="{5F671EB8-016B-4A30-BB5A-A1408805899F}"/>
          </ac:spMkLst>
        </pc:spChg>
        <pc:spChg chg="mod">
          <ac:chgData name="芳彦 植野" userId="86ab4e6fb1040a80" providerId="LiveId" clId="{90B3E43B-B3CB-4103-8F41-154F5AC9449A}" dt="2024-05-15T17:55:59.608" v="1801" actId="20577"/>
          <ac:spMkLst>
            <pc:docMk/>
            <pc:sldMk cId="3347767051" sldId="1267"/>
            <ac:spMk id="4" creationId="{827F8AD2-16CD-480D-BF62-5F63001265A2}"/>
          </ac:spMkLst>
        </pc:spChg>
      </pc:sldChg>
      <pc:sldChg chg="modSp add mod">
        <pc:chgData name="芳彦 植野" userId="86ab4e6fb1040a80" providerId="LiveId" clId="{90B3E43B-B3CB-4103-8F41-154F5AC9449A}" dt="2024-05-15T17:35:04.945" v="1135" actId="20577"/>
        <pc:sldMkLst>
          <pc:docMk/>
          <pc:sldMk cId="1826504927" sldId="1269"/>
        </pc:sldMkLst>
        <pc:spChg chg="mod">
          <ac:chgData name="芳彦 植野" userId="86ab4e6fb1040a80" providerId="LiveId" clId="{90B3E43B-B3CB-4103-8F41-154F5AC9449A}" dt="2024-05-15T17:35:04.945" v="1135" actId="20577"/>
          <ac:spMkLst>
            <pc:docMk/>
            <pc:sldMk cId="1826504927" sldId="1269"/>
            <ac:spMk id="2" creationId="{C47ADDA6-178A-46E7-B16B-83087015DD36}"/>
          </ac:spMkLst>
        </pc:spChg>
      </pc:sldChg>
      <pc:sldChg chg="modSp add del mod">
        <pc:chgData name="芳彦 植野" userId="86ab4e6fb1040a80" providerId="LiveId" clId="{90B3E43B-B3CB-4103-8F41-154F5AC9449A}" dt="2024-05-15T09:18:08.344" v="1060" actId="2696"/>
        <pc:sldMkLst>
          <pc:docMk/>
          <pc:sldMk cId="1002088801" sldId="1281"/>
        </pc:sldMkLst>
        <pc:spChg chg="mod">
          <ac:chgData name="芳彦 植野" userId="86ab4e6fb1040a80" providerId="LiveId" clId="{90B3E43B-B3CB-4103-8F41-154F5AC9449A}" dt="2024-05-14T23:23:07.796" v="673" actId="1076"/>
          <ac:spMkLst>
            <pc:docMk/>
            <pc:sldMk cId="1002088801" sldId="1281"/>
            <ac:spMk id="2" creationId="{84707CBE-4332-4E8E-AB21-F6FA04D317FB}"/>
          </ac:spMkLst>
        </pc:spChg>
        <pc:spChg chg="mod">
          <ac:chgData name="芳彦 植野" userId="86ab4e6fb1040a80" providerId="LiveId" clId="{90B3E43B-B3CB-4103-8F41-154F5AC9449A}" dt="2024-05-14T23:24:31.552" v="735" actId="6549"/>
          <ac:spMkLst>
            <pc:docMk/>
            <pc:sldMk cId="1002088801" sldId="1281"/>
            <ac:spMk id="3" creationId="{A9985CD6-1ED3-49C6-8DD4-86EE2784C36C}"/>
          </ac:spMkLst>
        </pc:spChg>
      </pc:sldChg>
      <pc:sldChg chg="modSp add del mod">
        <pc:chgData name="芳彦 植野" userId="86ab4e6fb1040a80" providerId="LiveId" clId="{90B3E43B-B3CB-4103-8F41-154F5AC9449A}" dt="2024-05-13T01:21:20.297" v="431" actId="27636"/>
        <pc:sldMkLst>
          <pc:docMk/>
          <pc:sldMk cId="1933097685" sldId="1287"/>
        </pc:sldMkLst>
        <pc:spChg chg="mod">
          <ac:chgData name="芳彦 植野" userId="86ab4e6fb1040a80" providerId="LiveId" clId="{90B3E43B-B3CB-4103-8F41-154F5AC9449A}" dt="2024-05-13T01:21:20.297" v="431" actId="27636"/>
          <ac:spMkLst>
            <pc:docMk/>
            <pc:sldMk cId="1933097685" sldId="1287"/>
            <ac:spMk id="2" creationId="{9F67C5CF-4F6E-4709-B8F3-09C490FBE341}"/>
          </ac:spMkLst>
        </pc:spChg>
      </pc:sldChg>
      <pc:sldChg chg="add">
        <pc:chgData name="芳彦 植野" userId="86ab4e6fb1040a80" providerId="LiveId" clId="{90B3E43B-B3CB-4103-8F41-154F5AC9449A}" dt="2024-05-11T00:51:37.494" v="189"/>
        <pc:sldMkLst>
          <pc:docMk/>
          <pc:sldMk cId="3328283064" sldId="1290"/>
        </pc:sldMkLst>
      </pc:sldChg>
      <pc:sldChg chg="add">
        <pc:chgData name="芳彦 植野" userId="86ab4e6fb1040a80" providerId="LiveId" clId="{90B3E43B-B3CB-4103-8F41-154F5AC9449A}" dt="2024-05-11T00:51:49.286" v="190"/>
        <pc:sldMkLst>
          <pc:docMk/>
          <pc:sldMk cId="3179318976" sldId="1291"/>
        </pc:sldMkLst>
      </pc:sldChg>
      <pc:sldChg chg="del">
        <pc:chgData name="芳彦 植野" userId="86ab4e6fb1040a80" providerId="LiveId" clId="{90B3E43B-B3CB-4103-8F41-154F5AC9449A}" dt="2024-05-11T06:29:32.484" v="220" actId="2696"/>
        <pc:sldMkLst>
          <pc:docMk/>
          <pc:sldMk cId="2724842189" sldId="1292"/>
        </pc:sldMkLst>
      </pc:sldChg>
      <pc:sldChg chg="add del">
        <pc:chgData name="芳彦 植野" userId="86ab4e6fb1040a80" providerId="LiveId" clId="{90B3E43B-B3CB-4103-8F41-154F5AC9449A}" dt="2024-05-13T01:31:23.806" v="457" actId="2696"/>
        <pc:sldMkLst>
          <pc:docMk/>
          <pc:sldMk cId="982071914" sldId="1293"/>
        </pc:sldMkLst>
      </pc:sldChg>
      <pc:sldChg chg="add">
        <pc:chgData name="芳彦 植野" userId="86ab4e6fb1040a80" providerId="LiveId" clId="{90B3E43B-B3CB-4103-8F41-154F5AC9449A}" dt="2024-05-11T00:52:49.101" v="194"/>
        <pc:sldMkLst>
          <pc:docMk/>
          <pc:sldMk cId="2294613664" sldId="1294"/>
        </pc:sldMkLst>
      </pc:sldChg>
      <pc:sldChg chg="add">
        <pc:chgData name="芳彦 植野" userId="86ab4e6fb1040a80" providerId="LiveId" clId="{90B3E43B-B3CB-4103-8F41-154F5AC9449A}" dt="2024-05-11T00:53:04.032" v="195"/>
        <pc:sldMkLst>
          <pc:docMk/>
          <pc:sldMk cId="114307832" sldId="1295"/>
        </pc:sldMkLst>
      </pc:sldChg>
      <pc:sldChg chg="add del">
        <pc:chgData name="芳彦 植野" userId="86ab4e6fb1040a80" providerId="LiveId" clId="{90B3E43B-B3CB-4103-8F41-154F5AC9449A}" dt="2024-05-13T01:31:13.093" v="456" actId="2696"/>
        <pc:sldMkLst>
          <pc:docMk/>
          <pc:sldMk cId="2534626402" sldId="1296"/>
        </pc:sldMkLst>
      </pc:sldChg>
      <pc:sldChg chg="add del">
        <pc:chgData name="芳彦 植野" userId="86ab4e6fb1040a80" providerId="LiveId" clId="{90B3E43B-B3CB-4103-8F41-154F5AC9449A}" dt="2024-05-11T23:11:56.555" v="412" actId="2696"/>
        <pc:sldMkLst>
          <pc:docMk/>
          <pc:sldMk cId="2153640349" sldId="1297"/>
        </pc:sldMkLst>
      </pc:sldChg>
      <pc:sldChg chg="add">
        <pc:chgData name="芳彦 植野" userId="86ab4e6fb1040a80" providerId="LiveId" clId="{90B3E43B-B3CB-4103-8F41-154F5AC9449A}" dt="2024-05-11T00:53:14.618" v="196"/>
        <pc:sldMkLst>
          <pc:docMk/>
          <pc:sldMk cId="4014006948" sldId="1298"/>
        </pc:sldMkLst>
      </pc:sldChg>
      <pc:sldChg chg="modSp add mod">
        <pc:chgData name="芳彦 植野" userId="86ab4e6fb1040a80" providerId="LiveId" clId="{90B3E43B-B3CB-4103-8F41-154F5AC9449A}" dt="2024-05-15T19:02:17.494" v="2163" actId="6549"/>
        <pc:sldMkLst>
          <pc:docMk/>
          <pc:sldMk cId="1794682804" sldId="1306"/>
        </pc:sldMkLst>
        <pc:spChg chg="mod">
          <ac:chgData name="芳彦 植野" userId="86ab4e6fb1040a80" providerId="LiveId" clId="{90B3E43B-B3CB-4103-8F41-154F5AC9449A}" dt="2024-05-14T23:19:54.856" v="641" actId="27636"/>
          <ac:spMkLst>
            <pc:docMk/>
            <pc:sldMk cId="1794682804" sldId="1306"/>
            <ac:spMk id="2" creationId="{56BF684E-7CE0-4890-9F99-9AF12F387B6B}"/>
          </ac:spMkLst>
        </pc:spChg>
        <pc:spChg chg="mod">
          <ac:chgData name="芳彦 植野" userId="86ab4e6fb1040a80" providerId="LiveId" clId="{90B3E43B-B3CB-4103-8F41-154F5AC9449A}" dt="2024-05-15T19:02:17.494" v="2163" actId="6549"/>
          <ac:spMkLst>
            <pc:docMk/>
            <pc:sldMk cId="1794682804" sldId="1306"/>
            <ac:spMk id="3" creationId="{5947CF7B-6D11-4F5C-860D-FB2C59F3029A}"/>
          </ac:spMkLst>
        </pc:spChg>
      </pc:sldChg>
      <pc:sldChg chg="add del">
        <pc:chgData name="芳彦 植野" userId="86ab4e6fb1040a80" providerId="LiveId" clId="{90B3E43B-B3CB-4103-8F41-154F5AC9449A}" dt="2024-05-15T09:18:14.537" v="1061" actId="2696"/>
        <pc:sldMkLst>
          <pc:docMk/>
          <pc:sldMk cId="2071045971" sldId="1307"/>
        </pc:sldMkLst>
      </pc:sldChg>
      <pc:sldChg chg="modSp add mod">
        <pc:chgData name="芳彦 植野" userId="86ab4e6fb1040a80" providerId="LiveId" clId="{90B3E43B-B3CB-4103-8F41-154F5AC9449A}" dt="2024-05-15T18:00:05.294" v="1970" actId="6549"/>
        <pc:sldMkLst>
          <pc:docMk/>
          <pc:sldMk cId="0" sldId="1310"/>
        </pc:sldMkLst>
        <pc:spChg chg="mod">
          <ac:chgData name="芳彦 植野" userId="86ab4e6fb1040a80" providerId="LiveId" clId="{90B3E43B-B3CB-4103-8F41-154F5AC9449A}" dt="2024-05-15T18:00:05.294" v="1970" actId="6549"/>
          <ac:spMkLst>
            <pc:docMk/>
            <pc:sldMk cId="0" sldId="1310"/>
            <ac:spMk id="75779" creationId="{FE1AD9DA-1D9D-4DFC-B585-E1E09A545C25}"/>
          </ac:spMkLst>
        </pc:spChg>
      </pc:sldChg>
      <pc:sldChg chg="del">
        <pc:chgData name="芳彦 植野" userId="86ab4e6fb1040a80" providerId="LiveId" clId="{90B3E43B-B3CB-4103-8F41-154F5AC9449A}" dt="2024-05-13T01:32:34.520" v="462" actId="2696"/>
        <pc:sldMkLst>
          <pc:docMk/>
          <pc:sldMk cId="2194413261" sldId="1676"/>
        </pc:sldMkLst>
      </pc:sldChg>
      <pc:sldChg chg="del">
        <pc:chgData name="芳彦 植野" userId="86ab4e6fb1040a80" providerId="LiveId" clId="{90B3E43B-B3CB-4103-8F41-154F5AC9449A}" dt="2024-05-11T06:34:52.780" v="264" actId="2696"/>
        <pc:sldMkLst>
          <pc:docMk/>
          <pc:sldMk cId="684488319" sldId="1677"/>
        </pc:sldMkLst>
      </pc:sldChg>
      <pc:sldChg chg="add">
        <pc:chgData name="芳彦 植野" userId="86ab4e6fb1040a80" providerId="LiveId" clId="{90B3E43B-B3CB-4103-8F41-154F5AC9449A}" dt="2024-05-15T11:18:36.065" v="1063"/>
        <pc:sldMkLst>
          <pc:docMk/>
          <pc:sldMk cId="3795345282" sldId="1688"/>
        </pc:sldMkLst>
      </pc:sldChg>
      <pc:sldChg chg="del">
        <pc:chgData name="芳彦 植野" userId="86ab4e6fb1040a80" providerId="LiveId" clId="{90B3E43B-B3CB-4103-8F41-154F5AC9449A}" dt="2024-05-13T01:46:15.912" v="498" actId="2696"/>
        <pc:sldMkLst>
          <pc:docMk/>
          <pc:sldMk cId="2644541129" sldId="1711"/>
        </pc:sldMkLst>
      </pc:sldChg>
      <pc:sldChg chg="del">
        <pc:chgData name="芳彦 植野" userId="86ab4e6fb1040a80" providerId="LiveId" clId="{90B3E43B-B3CB-4103-8F41-154F5AC9449A}" dt="2024-04-28T21:22:33.841" v="114" actId="2696"/>
        <pc:sldMkLst>
          <pc:docMk/>
          <pc:sldMk cId="2225937424" sldId="1720"/>
        </pc:sldMkLst>
      </pc:sldChg>
      <pc:sldChg chg="del">
        <pc:chgData name="芳彦 植野" userId="86ab4e6fb1040a80" providerId="LiveId" clId="{90B3E43B-B3CB-4103-8F41-154F5AC9449A}" dt="2024-04-28T21:22:35.023" v="115" actId="2696"/>
        <pc:sldMkLst>
          <pc:docMk/>
          <pc:sldMk cId="3033060695" sldId="1721"/>
        </pc:sldMkLst>
      </pc:sldChg>
      <pc:sldChg chg="del">
        <pc:chgData name="芳彦 植野" userId="86ab4e6fb1040a80" providerId="LiveId" clId="{90B3E43B-B3CB-4103-8F41-154F5AC9449A}" dt="2024-04-28T21:22:35.699" v="116" actId="2696"/>
        <pc:sldMkLst>
          <pc:docMk/>
          <pc:sldMk cId="1163888577" sldId="1722"/>
        </pc:sldMkLst>
      </pc:sldChg>
      <pc:sldChg chg="del">
        <pc:chgData name="芳彦 植野" userId="86ab4e6fb1040a80" providerId="LiveId" clId="{90B3E43B-B3CB-4103-8F41-154F5AC9449A}" dt="2024-04-30T22:52:32.185" v="123" actId="2696"/>
        <pc:sldMkLst>
          <pc:docMk/>
          <pc:sldMk cId="1411390702" sldId="1723"/>
        </pc:sldMkLst>
      </pc:sldChg>
      <pc:sldChg chg="del">
        <pc:chgData name="芳彦 植野" userId="86ab4e6fb1040a80" providerId="LiveId" clId="{90B3E43B-B3CB-4103-8F41-154F5AC9449A}" dt="2024-05-06T21:31:37.929" v="154" actId="2696"/>
        <pc:sldMkLst>
          <pc:docMk/>
          <pc:sldMk cId="1576417505" sldId="1725"/>
        </pc:sldMkLst>
      </pc:sldChg>
      <pc:sldChg chg="modSp add mod">
        <pc:chgData name="芳彦 植野" userId="86ab4e6fb1040a80" providerId="LiveId" clId="{90B3E43B-B3CB-4103-8F41-154F5AC9449A}" dt="2024-05-11T06:30:41.623" v="232" actId="20577"/>
        <pc:sldMkLst>
          <pc:docMk/>
          <pc:sldMk cId="3700259667" sldId="1805"/>
        </pc:sldMkLst>
        <pc:spChg chg="mod">
          <ac:chgData name="芳彦 植野" userId="86ab4e6fb1040a80" providerId="LiveId" clId="{90B3E43B-B3CB-4103-8F41-154F5AC9449A}" dt="2024-05-11T06:29:55.241" v="225" actId="14100"/>
          <ac:spMkLst>
            <pc:docMk/>
            <pc:sldMk cId="3700259667" sldId="1805"/>
            <ac:spMk id="2" creationId="{DF8F2CD9-2932-4782-A913-F71FFF750EA4}"/>
          </ac:spMkLst>
        </pc:spChg>
        <pc:spChg chg="mod">
          <ac:chgData name="芳彦 植野" userId="86ab4e6fb1040a80" providerId="LiveId" clId="{90B3E43B-B3CB-4103-8F41-154F5AC9449A}" dt="2024-05-11T06:30:41.623" v="232" actId="20577"/>
          <ac:spMkLst>
            <pc:docMk/>
            <pc:sldMk cId="3700259667" sldId="1805"/>
            <ac:spMk id="3" creationId="{A8B77BD0-30C2-4056-806B-39442954433E}"/>
          </ac:spMkLst>
        </pc:spChg>
      </pc:sldChg>
      <pc:sldChg chg="modSp add mod">
        <pc:chgData name="芳彦 植野" userId="86ab4e6fb1040a80" providerId="LiveId" clId="{90B3E43B-B3CB-4103-8F41-154F5AC9449A}" dt="2024-05-14T23:18:47.670" v="639" actId="1076"/>
        <pc:sldMkLst>
          <pc:docMk/>
          <pc:sldMk cId="1777878304" sldId="2754"/>
        </pc:sldMkLst>
        <pc:spChg chg="mod">
          <ac:chgData name="芳彦 植野" userId="86ab4e6fb1040a80" providerId="LiveId" clId="{90B3E43B-B3CB-4103-8F41-154F5AC9449A}" dt="2024-05-14T23:17:59.975" v="633" actId="14100"/>
          <ac:spMkLst>
            <pc:docMk/>
            <pc:sldMk cId="1777878304" sldId="2754"/>
            <ac:spMk id="2" creationId="{1D2483CE-52C5-40B5-951B-27F3BD75B56E}"/>
          </ac:spMkLst>
        </pc:spChg>
        <pc:spChg chg="mod">
          <ac:chgData name="芳彦 植野" userId="86ab4e6fb1040a80" providerId="LiveId" clId="{90B3E43B-B3CB-4103-8F41-154F5AC9449A}" dt="2024-05-14T23:17:53.988" v="632" actId="14100"/>
          <ac:spMkLst>
            <pc:docMk/>
            <pc:sldMk cId="1777878304" sldId="2754"/>
            <ac:spMk id="6" creationId="{52D83903-842F-4DFF-AE6A-3BCAD998D63A}"/>
          </ac:spMkLst>
        </pc:spChg>
        <pc:spChg chg="mod">
          <ac:chgData name="芳彦 植野" userId="86ab4e6fb1040a80" providerId="LiveId" clId="{90B3E43B-B3CB-4103-8F41-154F5AC9449A}" dt="2024-05-14T23:18:47.670" v="639" actId="1076"/>
          <ac:spMkLst>
            <pc:docMk/>
            <pc:sldMk cId="1777878304" sldId="2754"/>
            <ac:spMk id="7" creationId="{4D0D4CAA-F1E2-4F24-8780-C69E621ABF4A}"/>
          </ac:spMkLst>
        </pc:spChg>
        <pc:spChg chg="mod">
          <ac:chgData name="芳彦 植野" userId="86ab4e6fb1040a80" providerId="LiveId" clId="{90B3E43B-B3CB-4103-8F41-154F5AC9449A}" dt="2024-05-14T23:17:45.291" v="631" actId="14100"/>
          <ac:spMkLst>
            <pc:docMk/>
            <pc:sldMk cId="1777878304" sldId="2754"/>
            <ac:spMk id="16" creationId="{4DAD3D6C-26B4-42D7-8B56-991438EAADE4}"/>
          </ac:spMkLst>
        </pc:spChg>
        <pc:spChg chg="mod">
          <ac:chgData name="芳彦 植野" userId="86ab4e6fb1040a80" providerId="LiveId" clId="{90B3E43B-B3CB-4103-8F41-154F5AC9449A}" dt="2024-05-14T23:18:16.175" v="634" actId="14100"/>
          <ac:spMkLst>
            <pc:docMk/>
            <pc:sldMk cId="1777878304" sldId="2754"/>
            <ac:spMk id="20" creationId="{BDDC56BE-F889-4309-A631-22FDE2ED32AE}"/>
          </ac:spMkLst>
        </pc:spChg>
        <pc:spChg chg="mod">
          <ac:chgData name="芳彦 植野" userId="86ab4e6fb1040a80" providerId="LiveId" clId="{90B3E43B-B3CB-4103-8F41-154F5AC9449A}" dt="2024-05-14T23:17:30.759" v="630" actId="1076"/>
          <ac:spMkLst>
            <pc:docMk/>
            <pc:sldMk cId="1777878304" sldId="2754"/>
            <ac:spMk id="21" creationId="{8E78BC0A-CC54-4315-969F-98D1DE0DC807}"/>
          </ac:spMkLst>
        </pc:spChg>
        <pc:spChg chg="mod">
          <ac:chgData name="芳彦 植野" userId="86ab4e6fb1040a80" providerId="LiveId" clId="{90B3E43B-B3CB-4103-8F41-154F5AC9449A}" dt="2024-05-14T23:18:31.907" v="637" actId="1076"/>
          <ac:spMkLst>
            <pc:docMk/>
            <pc:sldMk cId="1777878304" sldId="2754"/>
            <ac:spMk id="22" creationId="{7A41C234-88A7-4C53-AEE1-8B19ABF13CCD}"/>
          </ac:spMkLst>
        </pc:spChg>
      </pc:sldChg>
      <pc:sldChg chg="add">
        <pc:chgData name="芳彦 植野" userId="86ab4e6fb1040a80" providerId="LiveId" clId="{90B3E43B-B3CB-4103-8F41-154F5AC9449A}" dt="2024-05-11T00:24:24.141" v="180"/>
        <pc:sldMkLst>
          <pc:docMk/>
          <pc:sldMk cId="656000398" sldId="2755"/>
        </pc:sldMkLst>
      </pc:sldChg>
      <pc:sldChg chg="add del">
        <pc:chgData name="芳彦 植野" userId="86ab4e6fb1040a80" providerId="LiveId" clId="{90B3E43B-B3CB-4103-8F41-154F5AC9449A}" dt="2024-05-13T01:40:26.504" v="479" actId="2696"/>
        <pc:sldMkLst>
          <pc:docMk/>
          <pc:sldMk cId="1463021410" sldId="2756"/>
        </pc:sldMkLst>
      </pc:sldChg>
      <pc:sldChg chg="add">
        <pc:chgData name="芳彦 植野" userId="86ab4e6fb1040a80" providerId="LiveId" clId="{90B3E43B-B3CB-4103-8F41-154F5AC9449A}" dt="2024-05-11T00:52:35.753" v="193"/>
        <pc:sldMkLst>
          <pc:docMk/>
          <pc:sldMk cId="3284974798" sldId="2757"/>
        </pc:sldMkLst>
      </pc:sldChg>
      <pc:sldChg chg="add del">
        <pc:chgData name="芳彦 植野" userId="86ab4e6fb1040a80" providerId="LiveId" clId="{90B3E43B-B3CB-4103-8F41-154F5AC9449A}" dt="2024-05-11T23:11:59.063" v="413" actId="2696"/>
        <pc:sldMkLst>
          <pc:docMk/>
          <pc:sldMk cId="543096390" sldId="2758"/>
        </pc:sldMkLst>
      </pc:sldChg>
      <pc:sldChg chg="addSp modSp del mod setBg">
        <pc:chgData name="芳彦 植野" userId="86ab4e6fb1040a80" providerId="LiveId" clId="{90B3E43B-B3CB-4103-8F41-154F5AC9449A}" dt="2024-05-13T01:40:07.901" v="477" actId="2696"/>
        <pc:sldMkLst>
          <pc:docMk/>
          <pc:sldMk cId="588392011" sldId="2759"/>
        </pc:sldMkLst>
        <pc:spChg chg="mod">
          <ac:chgData name="芳彦 植野" userId="86ab4e6fb1040a80" providerId="LiveId" clId="{90B3E43B-B3CB-4103-8F41-154F5AC9449A}" dt="2024-05-11T23:16:47.645" v="426" actId="26606"/>
          <ac:spMkLst>
            <pc:docMk/>
            <pc:sldMk cId="588392011" sldId="2759"/>
            <ac:spMk id="3" creationId="{211B6A74-24DC-2B56-3149-600EC688E50D}"/>
          </ac:spMkLst>
        </pc:spChg>
        <pc:spChg chg="add">
          <ac:chgData name="芳彦 植野" userId="86ab4e6fb1040a80" providerId="LiveId" clId="{90B3E43B-B3CB-4103-8F41-154F5AC9449A}" dt="2024-05-11T23:16:47.645" v="426" actId="26606"/>
          <ac:spMkLst>
            <pc:docMk/>
            <pc:sldMk cId="588392011" sldId="2759"/>
            <ac:spMk id="8" creationId="{5A59F003-E00A-43F9-91DC-CC54E3B87466}"/>
          </ac:spMkLst>
        </pc:spChg>
        <pc:spChg chg="add">
          <ac:chgData name="芳彦 植野" userId="86ab4e6fb1040a80" providerId="LiveId" clId="{90B3E43B-B3CB-4103-8F41-154F5AC9449A}" dt="2024-05-11T23:16:47.645" v="426" actId="26606"/>
          <ac:spMkLst>
            <pc:docMk/>
            <pc:sldMk cId="588392011" sldId="2759"/>
            <ac:spMk id="10" creationId="{D74A4382-E3AD-430A-9A1F-DFA3E0E77A7D}"/>
          </ac:spMkLst>
        </pc:spChg>
        <pc:spChg chg="add">
          <ac:chgData name="芳彦 植野" userId="86ab4e6fb1040a80" providerId="LiveId" clId="{90B3E43B-B3CB-4103-8F41-154F5AC9449A}" dt="2024-05-11T23:16:47.645" v="426" actId="26606"/>
          <ac:spMkLst>
            <pc:docMk/>
            <pc:sldMk cId="588392011" sldId="2759"/>
            <ac:spMk id="12" creationId="{79F40191-0F44-4FD1-82CC-ACB507C14BE6}"/>
          </ac:spMkLst>
        </pc:spChg>
        <pc:picChg chg="mod">
          <ac:chgData name="芳彦 植野" userId="86ab4e6fb1040a80" providerId="LiveId" clId="{90B3E43B-B3CB-4103-8F41-154F5AC9449A}" dt="2024-05-13T01:39:35.926" v="475" actId="1076"/>
          <ac:picMkLst>
            <pc:docMk/>
            <pc:sldMk cId="588392011" sldId="2759"/>
            <ac:picMk id="2" creationId="{AFE772F5-7CAA-0729-1D45-0D7E9D96F325}"/>
          </ac:picMkLst>
        </pc:picChg>
      </pc:sldChg>
      <pc:sldChg chg="addSp modSp del mod setBg">
        <pc:chgData name="芳彦 植野" userId="86ab4e6fb1040a80" providerId="LiveId" clId="{90B3E43B-B3CB-4103-8F41-154F5AC9449A}" dt="2024-05-13T01:46:43.972" v="499" actId="2696"/>
        <pc:sldMkLst>
          <pc:docMk/>
          <pc:sldMk cId="1056054561" sldId="2761"/>
        </pc:sldMkLst>
        <pc:spChg chg="mod">
          <ac:chgData name="芳彦 植野" userId="86ab4e6fb1040a80" providerId="LiveId" clId="{90B3E43B-B3CB-4103-8F41-154F5AC9449A}" dt="2024-05-11T23:16:25.411" v="425" actId="26606"/>
          <ac:spMkLst>
            <pc:docMk/>
            <pc:sldMk cId="1056054561" sldId="2761"/>
            <ac:spMk id="3" creationId="{4A479C5C-E2B5-BD09-E4B5-F4C1D5812E47}"/>
          </ac:spMkLst>
        </pc:spChg>
        <pc:spChg chg="add">
          <ac:chgData name="芳彦 植野" userId="86ab4e6fb1040a80" providerId="LiveId" clId="{90B3E43B-B3CB-4103-8F41-154F5AC9449A}" dt="2024-05-11T23:16:25.411" v="425" actId="26606"/>
          <ac:spMkLst>
            <pc:docMk/>
            <pc:sldMk cId="1056054561" sldId="2761"/>
            <ac:spMk id="8" creationId="{F13C74B1-5B17-4795-BED0-7140497B445A}"/>
          </ac:spMkLst>
        </pc:spChg>
        <pc:spChg chg="add">
          <ac:chgData name="芳彦 植野" userId="86ab4e6fb1040a80" providerId="LiveId" clId="{90B3E43B-B3CB-4103-8F41-154F5AC9449A}" dt="2024-05-11T23:16:25.411" v="425" actId="26606"/>
          <ac:spMkLst>
            <pc:docMk/>
            <pc:sldMk cId="1056054561" sldId="2761"/>
            <ac:spMk id="10" creationId="{D4974D33-8DC5-464E-8C6D-BE58F0669C17}"/>
          </ac:spMkLst>
        </pc:spChg>
        <pc:picChg chg="mod ord">
          <ac:chgData name="芳彦 植野" userId="86ab4e6fb1040a80" providerId="LiveId" clId="{90B3E43B-B3CB-4103-8F41-154F5AC9449A}" dt="2024-05-11T23:16:25.411" v="425" actId="26606"/>
          <ac:picMkLst>
            <pc:docMk/>
            <pc:sldMk cId="1056054561" sldId="2761"/>
            <ac:picMk id="2" creationId="{27975FDE-699F-0F1F-E021-A9850C0925ED}"/>
          </ac:picMkLst>
        </pc:picChg>
      </pc:sldChg>
      <pc:sldChg chg="add">
        <pc:chgData name="芳彦 植野" userId="86ab4e6fb1040a80" providerId="LiveId" clId="{90B3E43B-B3CB-4103-8F41-154F5AC9449A}" dt="2024-05-11T00:56:08.616" v="208"/>
        <pc:sldMkLst>
          <pc:docMk/>
          <pc:sldMk cId="2988436274" sldId="2766"/>
        </pc:sldMkLst>
      </pc:sldChg>
      <pc:sldChg chg="add del">
        <pc:chgData name="芳彦 植野" userId="86ab4e6fb1040a80" providerId="LiveId" clId="{90B3E43B-B3CB-4103-8F41-154F5AC9449A}" dt="2024-04-30T22:52:35.610" v="126" actId="2696"/>
        <pc:sldMkLst>
          <pc:docMk/>
          <pc:sldMk cId="2031032305" sldId="2769"/>
        </pc:sldMkLst>
      </pc:sldChg>
      <pc:sldChg chg="add">
        <pc:chgData name="芳彦 植野" userId="86ab4e6fb1040a80" providerId="LiveId" clId="{90B3E43B-B3CB-4103-8F41-154F5AC9449A}" dt="2024-05-11T00:37:25.870" v="181"/>
        <pc:sldMkLst>
          <pc:docMk/>
          <pc:sldMk cId="3407117497" sldId="2771"/>
        </pc:sldMkLst>
      </pc:sldChg>
      <pc:sldChg chg="add">
        <pc:chgData name="芳彦 植野" userId="86ab4e6fb1040a80" providerId="LiveId" clId="{90B3E43B-B3CB-4103-8F41-154F5AC9449A}" dt="2024-05-11T00:37:39.258" v="182"/>
        <pc:sldMkLst>
          <pc:docMk/>
          <pc:sldMk cId="2331941290" sldId="2772"/>
        </pc:sldMkLst>
      </pc:sldChg>
      <pc:sldChg chg="add">
        <pc:chgData name="芳彦 植野" userId="86ab4e6fb1040a80" providerId="LiveId" clId="{90B3E43B-B3CB-4103-8F41-154F5AC9449A}" dt="2024-05-11T00:38:07.352" v="184"/>
        <pc:sldMkLst>
          <pc:docMk/>
          <pc:sldMk cId="584435923" sldId="2773"/>
        </pc:sldMkLst>
      </pc:sldChg>
      <pc:sldChg chg="add">
        <pc:chgData name="芳彦 植野" userId="86ab4e6fb1040a80" providerId="LiveId" clId="{90B3E43B-B3CB-4103-8F41-154F5AC9449A}" dt="2024-05-11T00:38:19.424" v="185"/>
        <pc:sldMkLst>
          <pc:docMk/>
          <pc:sldMk cId="4085034216" sldId="2774"/>
        </pc:sldMkLst>
      </pc:sldChg>
      <pc:sldChg chg="add">
        <pc:chgData name="芳彦 植野" userId="86ab4e6fb1040a80" providerId="LiveId" clId="{90B3E43B-B3CB-4103-8F41-154F5AC9449A}" dt="2024-05-11T00:38:35.981" v="186"/>
        <pc:sldMkLst>
          <pc:docMk/>
          <pc:sldMk cId="4093759440" sldId="2775"/>
        </pc:sldMkLst>
      </pc:sldChg>
      <pc:sldChg chg="add">
        <pc:chgData name="芳彦 植野" userId="86ab4e6fb1040a80" providerId="LiveId" clId="{90B3E43B-B3CB-4103-8F41-154F5AC9449A}" dt="2024-05-11T00:51:22.442" v="188"/>
        <pc:sldMkLst>
          <pc:docMk/>
          <pc:sldMk cId="411979756" sldId="2778"/>
        </pc:sldMkLst>
      </pc:sldChg>
      <pc:sldChg chg="del">
        <pc:chgData name="芳彦 植野" userId="86ab4e6fb1040a80" providerId="LiveId" clId="{90B3E43B-B3CB-4103-8F41-154F5AC9449A}" dt="2024-04-30T22:52:34.570" v="125" actId="2696"/>
        <pc:sldMkLst>
          <pc:docMk/>
          <pc:sldMk cId="2563216280" sldId="2778"/>
        </pc:sldMkLst>
      </pc:sldChg>
      <pc:sldChg chg="add del">
        <pc:chgData name="芳彦 植野" userId="86ab4e6fb1040a80" providerId="LiveId" clId="{90B3E43B-B3CB-4103-8F41-154F5AC9449A}" dt="2024-05-11T23:12:00.279" v="414" actId="2696"/>
        <pc:sldMkLst>
          <pc:docMk/>
          <pc:sldMk cId="3756611037" sldId="2780"/>
        </pc:sldMkLst>
      </pc:sldChg>
      <pc:sldChg chg="add del">
        <pc:chgData name="芳彦 植野" userId="86ab4e6fb1040a80" providerId="LiveId" clId="{90B3E43B-B3CB-4103-8F41-154F5AC9449A}" dt="2024-05-11T23:12:01.304" v="415" actId="2696"/>
        <pc:sldMkLst>
          <pc:docMk/>
          <pc:sldMk cId="65488385" sldId="2781"/>
        </pc:sldMkLst>
      </pc:sldChg>
      <pc:sldChg chg="del">
        <pc:chgData name="芳彦 植野" userId="86ab4e6fb1040a80" providerId="LiveId" clId="{90B3E43B-B3CB-4103-8F41-154F5AC9449A}" dt="2024-04-30T22:52:33.296" v="124" actId="2696"/>
        <pc:sldMkLst>
          <pc:docMk/>
          <pc:sldMk cId="3291753045" sldId="2782"/>
        </pc:sldMkLst>
      </pc:sldChg>
      <pc:sldChg chg="add del">
        <pc:chgData name="芳彦 植野" userId="86ab4e6fb1040a80" providerId="LiveId" clId="{90B3E43B-B3CB-4103-8F41-154F5AC9449A}" dt="2024-05-11T23:12:02.144" v="416" actId="2696"/>
        <pc:sldMkLst>
          <pc:docMk/>
          <pc:sldMk cId="225489638" sldId="2784"/>
        </pc:sldMkLst>
      </pc:sldChg>
      <pc:sldChg chg="add del">
        <pc:chgData name="芳彦 植野" userId="86ab4e6fb1040a80" providerId="LiveId" clId="{90B3E43B-B3CB-4103-8F41-154F5AC9449A}" dt="2024-05-11T23:12:04.207" v="417" actId="2696"/>
        <pc:sldMkLst>
          <pc:docMk/>
          <pc:sldMk cId="3542832806" sldId="2790"/>
        </pc:sldMkLst>
      </pc:sldChg>
      <pc:sldChg chg="add">
        <pc:chgData name="芳彦 植野" userId="86ab4e6fb1040a80" providerId="LiveId" clId="{90B3E43B-B3CB-4103-8F41-154F5AC9449A}" dt="2024-05-11T00:37:50.042" v="183"/>
        <pc:sldMkLst>
          <pc:docMk/>
          <pc:sldMk cId="3967676201" sldId="2791"/>
        </pc:sldMkLst>
      </pc:sldChg>
      <pc:sldChg chg="modSp add del mod">
        <pc:chgData name="芳彦 植野" userId="86ab4e6fb1040a80" providerId="LiveId" clId="{90B3E43B-B3CB-4103-8F41-154F5AC9449A}" dt="2024-05-15T17:53:35.826" v="1714" actId="2696"/>
        <pc:sldMkLst>
          <pc:docMk/>
          <pc:sldMk cId="0" sldId="2801"/>
        </pc:sldMkLst>
        <pc:spChg chg="mod">
          <ac:chgData name="芳彦 植野" userId="86ab4e6fb1040a80" providerId="LiveId" clId="{90B3E43B-B3CB-4103-8F41-154F5AC9449A}" dt="2024-05-11T06:31:54.867" v="241" actId="1076"/>
          <ac:spMkLst>
            <pc:docMk/>
            <pc:sldMk cId="0" sldId="2801"/>
            <ac:spMk id="2" creationId="{00000000-0000-0000-0000-000000000000}"/>
          </ac:spMkLst>
        </pc:spChg>
        <pc:graphicFrameChg chg="mod modGraphic">
          <ac:chgData name="芳彦 植野" userId="86ab4e6fb1040a80" providerId="LiveId" clId="{90B3E43B-B3CB-4103-8F41-154F5AC9449A}" dt="2024-05-11T06:31:50.436" v="240" actId="14100"/>
          <ac:graphicFrameMkLst>
            <pc:docMk/>
            <pc:sldMk cId="0" sldId="2801"/>
            <ac:graphicFrameMk id="3" creationId="{00000000-0000-0000-0000-000000000000}"/>
          </ac:graphicFrameMkLst>
        </pc:graphicFrameChg>
      </pc:sldChg>
      <pc:sldChg chg="modSp add del mod">
        <pc:chgData name="芳彦 植野" userId="86ab4e6fb1040a80" providerId="LiveId" clId="{90B3E43B-B3CB-4103-8F41-154F5AC9449A}" dt="2024-05-15T09:15:05.567" v="1028" actId="2696"/>
        <pc:sldMkLst>
          <pc:docMk/>
          <pc:sldMk cId="0" sldId="2802"/>
        </pc:sldMkLst>
        <pc:spChg chg="mod">
          <ac:chgData name="芳彦 植野" userId="86ab4e6fb1040a80" providerId="LiveId" clId="{90B3E43B-B3CB-4103-8F41-154F5AC9449A}" dt="2024-05-11T06:32:13.731" v="244" actId="1076"/>
          <ac:spMkLst>
            <pc:docMk/>
            <pc:sldMk cId="0" sldId="2802"/>
            <ac:spMk id="24" creationId="{00000000-0000-0000-0000-000000000000}"/>
          </ac:spMkLst>
        </pc:spChg>
      </pc:sldChg>
      <pc:sldChg chg="modSp add del mod">
        <pc:chgData name="芳彦 植野" userId="86ab4e6fb1040a80" providerId="LiveId" clId="{90B3E43B-B3CB-4103-8F41-154F5AC9449A}" dt="2024-05-15T09:15:06.390" v="1029" actId="2696"/>
        <pc:sldMkLst>
          <pc:docMk/>
          <pc:sldMk cId="0" sldId="2803"/>
        </pc:sldMkLst>
        <pc:spChg chg="mod">
          <ac:chgData name="芳彦 植野" userId="86ab4e6fb1040a80" providerId="LiveId" clId="{90B3E43B-B3CB-4103-8F41-154F5AC9449A}" dt="2024-05-11T06:32:25.056" v="245" actId="1076"/>
          <ac:spMkLst>
            <pc:docMk/>
            <pc:sldMk cId="0" sldId="2803"/>
            <ac:spMk id="10" creationId="{00000000-0000-0000-0000-000000000000}"/>
          </ac:spMkLst>
        </pc:spChg>
        <pc:graphicFrameChg chg="mod">
          <ac:chgData name="芳彦 植野" userId="86ab4e6fb1040a80" providerId="LiveId" clId="{90B3E43B-B3CB-4103-8F41-154F5AC9449A}" dt="2024-05-11T00:21:04.400" v="175"/>
          <ac:graphicFrameMkLst>
            <pc:docMk/>
            <pc:sldMk cId="0" sldId="2803"/>
            <ac:graphicFrameMk id="18" creationId="{00000000-0000-0000-0000-000000000000}"/>
          </ac:graphicFrameMkLst>
        </pc:graphicFrameChg>
      </pc:sldChg>
      <pc:sldChg chg="add del">
        <pc:chgData name="芳彦 植野" userId="86ab4e6fb1040a80" providerId="LiveId" clId="{90B3E43B-B3CB-4103-8F41-154F5AC9449A}" dt="2024-05-15T17:53:57.059" v="1715" actId="2696"/>
        <pc:sldMkLst>
          <pc:docMk/>
          <pc:sldMk cId="2366932962" sldId="2805"/>
        </pc:sldMkLst>
      </pc:sldChg>
      <pc:sldChg chg="modSp add del mod">
        <pc:chgData name="芳彦 植野" userId="86ab4e6fb1040a80" providerId="LiveId" clId="{90B3E43B-B3CB-4103-8F41-154F5AC9449A}" dt="2024-05-11T06:33:43.415" v="256" actId="2696"/>
        <pc:sldMkLst>
          <pc:docMk/>
          <pc:sldMk cId="0" sldId="2806"/>
        </pc:sldMkLst>
        <pc:spChg chg="mod">
          <ac:chgData name="芳彦 植野" userId="86ab4e6fb1040a80" providerId="LiveId" clId="{90B3E43B-B3CB-4103-8F41-154F5AC9449A}" dt="2024-05-11T06:32:37.623" v="246" actId="1076"/>
          <ac:spMkLst>
            <pc:docMk/>
            <pc:sldMk cId="0" sldId="2806"/>
            <ac:spMk id="2" creationId="{00000000-0000-0000-0000-000000000000}"/>
          </ac:spMkLst>
        </pc:spChg>
        <pc:spChg chg="mod">
          <ac:chgData name="芳彦 植野" userId="86ab4e6fb1040a80" providerId="LiveId" clId="{90B3E43B-B3CB-4103-8F41-154F5AC9449A}" dt="2024-05-11T06:32:57.544" v="249" actId="1076"/>
          <ac:spMkLst>
            <pc:docMk/>
            <pc:sldMk cId="0" sldId="2806"/>
            <ac:spMk id="20" creationId="{00000000-0000-0000-0000-000000000000}"/>
          </ac:spMkLst>
        </pc:spChg>
        <pc:spChg chg="mod">
          <ac:chgData name="芳彦 植野" userId="86ab4e6fb1040a80" providerId="LiveId" clId="{90B3E43B-B3CB-4103-8F41-154F5AC9449A}" dt="2024-05-11T06:33:02.446" v="250" actId="1076"/>
          <ac:spMkLst>
            <pc:docMk/>
            <pc:sldMk cId="0" sldId="2806"/>
            <ac:spMk id="25" creationId="{00000000-0000-0000-0000-000000000000}"/>
          </ac:spMkLst>
        </pc:spChg>
        <pc:spChg chg="mod">
          <ac:chgData name="芳彦 植野" userId="86ab4e6fb1040a80" providerId="LiveId" clId="{90B3E43B-B3CB-4103-8F41-154F5AC9449A}" dt="2024-05-11T06:33:16.301" v="252" actId="1076"/>
          <ac:spMkLst>
            <pc:docMk/>
            <pc:sldMk cId="0" sldId="2806"/>
            <ac:spMk id="28" creationId="{00000000-0000-0000-0000-000000000000}"/>
          </ac:spMkLst>
        </pc:spChg>
        <pc:spChg chg="mod">
          <ac:chgData name="芳彦 植野" userId="86ab4e6fb1040a80" providerId="LiveId" clId="{90B3E43B-B3CB-4103-8F41-154F5AC9449A}" dt="2024-05-11T06:33:10.238" v="251" actId="1076"/>
          <ac:spMkLst>
            <pc:docMk/>
            <pc:sldMk cId="0" sldId="2806"/>
            <ac:spMk id="29" creationId="{00000000-0000-0000-0000-000000000000}"/>
          </ac:spMkLst>
        </pc:spChg>
        <pc:graphicFrameChg chg="mod modGraphic">
          <ac:chgData name="芳彦 植野" userId="86ab4e6fb1040a80" providerId="LiveId" clId="{90B3E43B-B3CB-4103-8F41-154F5AC9449A}" dt="2024-05-11T06:32:46.400" v="248" actId="14734"/>
          <ac:graphicFrameMkLst>
            <pc:docMk/>
            <pc:sldMk cId="0" sldId="2806"/>
            <ac:graphicFrameMk id="91" creationId="{00000000-0000-0000-0000-000000000000}"/>
          </ac:graphicFrameMkLst>
        </pc:graphicFrameChg>
      </pc:sldChg>
      <pc:sldChg chg="modSp add del mod">
        <pc:chgData name="芳彦 植野" userId="86ab4e6fb1040a80" providerId="LiveId" clId="{90B3E43B-B3CB-4103-8F41-154F5AC9449A}" dt="2024-05-11T06:33:38.524" v="255" actId="2696"/>
        <pc:sldMkLst>
          <pc:docMk/>
          <pc:sldMk cId="0" sldId="2807"/>
        </pc:sldMkLst>
        <pc:spChg chg="mod">
          <ac:chgData name="芳彦 植野" userId="86ab4e6fb1040a80" providerId="LiveId" clId="{90B3E43B-B3CB-4103-8F41-154F5AC9449A}" dt="2024-05-11T06:33:27.461" v="253" actId="1076"/>
          <ac:spMkLst>
            <pc:docMk/>
            <pc:sldMk cId="0" sldId="2807"/>
            <ac:spMk id="2" creationId="{00000000-0000-0000-0000-000000000000}"/>
          </ac:spMkLst>
        </pc:spChg>
        <pc:graphicFrameChg chg="mod">
          <ac:chgData name="芳彦 植野" userId="86ab4e6fb1040a80" providerId="LiveId" clId="{90B3E43B-B3CB-4103-8F41-154F5AC9449A}" dt="2024-05-11T06:33:30.343" v="254" actId="1076"/>
          <ac:graphicFrameMkLst>
            <pc:docMk/>
            <pc:sldMk cId="0" sldId="2807"/>
            <ac:graphicFrameMk id="3" creationId="{00000000-0000-0000-0000-000000000000}"/>
          </ac:graphicFrameMkLst>
        </pc:graphicFrameChg>
      </pc:sldChg>
      <pc:sldChg chg="addSp modSp mod">
        <pc:chgData name="芳彦 植野" userId="86ab4e6fb1040a80" providerId="LiveId" clId="{90B3E43B-B3CB-4103-8F41-154F5AC9449A}" dt="2024-05-15T17:36:49.415" v="1244" actId="1076"/>
        <pc:sldMkLst>
          <pc:docMk/>
          <pc:sldMk cId="3268885342" sldId="2813"/>
        </pc:sldMkLst>
        <pc:spChg chg="add mod">
          <ac:chgData name="芳彦 植野" userId="86ab4e6fb1040a80" providerId="LiveId" clId="{90B3E43B-B3CB-4103-8F41-154F5AC9449A}" dt="2024-05-15T17:36:49.415" v="1244" actId="1076"/>
          <ac:spMkLst>
            <pc:docMk/>
            <pc:sldMk cId="3268885342" sldId="2813"/>
            <ac:spMk id="4" creationId="{87C18C5B-3EDF-FF88-C4F7-240B12F49B4F}"/>
          </ac:spMkLst>
        </pc:spChg>
        <pc:spChg chg="mod">
          <ac:chgData name="芳彦 植野" userId="86ab4e6fb1040a80" providerId="LiveId" clId="{90B3E43B-B3CB-4103-8F41-154F5AC9449A}" dt="2024-05-15T17:36:40.702" v="1243" actId="21"/>
          <ac:spMkLst>
            <pc:docMk/>
            <pc:sldMk cId="3268885342" sldId="2813"/>
            <ac:spMk id="7" creationId="{B26A66D6-F4D7-3094-85CD-AAA8029E21B5}"/>
          </ac:spMkLst>
        </pc:spChg>
      </pc:sldChg>
      <pc:sldChg chg="del">
        <pc:chgData name="芳彦 植野" userId="86ab4e6fb1040a80" providerId="LiveId" clId="{90B3E43B-B3CB-4103-8F41-154F5AC9449A}" dt="2024-05-13T01:19:59.687" v="428" actId="2696"/>
        <pc:sldMkLst>
          <pc:docMk/>
          <pc:sldMk cId="62187434" sldId="2816"/>
        </pc:sldMkLst>
      </pc:sldChg>
      <pc:sldChg chg="modSp mod">
        <pc:chgData name="芳彦 植野" userId="86ab4e6fb1040a80" providerId="LiveId" clId="{90B3E43B-B3CB-4103-8F41-154F5AC9449A}" dt="2024-05-14T23:15:47.998" v="606" actId="27636"/>
        <pc:sldMkLst>
          <pc:docMk/>
          <pc:sldMk cId="3592500252" sldId="2817"/>
        </pc:sldMkLst>
        <pc:spChg chg="mod">
          <ac:chgData name="芳彦 植野" userId="86ab4e6fb1040a80" providerId="LiveId" clId="{90B3E43B-B3CB-4103-8F41-154F5AC9449A}" dt="2024-05-14T23:15:47.998" v="606" actId="27636"/>
          <ac:spMkLst>
            <pc:docMk/>
            <pc:sldMk cId="3592500252" sldId="2817"/>
            <ac:spMk id="3" creationId="{59A6AB16-D4F3-6B7A-7BE2-219C22BC7B35}"/>
          </ac:spMkLst>
        </pc:spChg>
      </pc:sldChg>
      <pc:sldChg chg="modSp mod">
        <pc:chgData name="芳彦 植野" userId="86ab4e6fb1040a80" providerId="LiveId" clId="{90B3E43B-B3CB-4103-8F41-154F5AC9449A}" dt="2024-04-30T22:55:26.295" v="152" actId="20577"/>
        <pc:sldMkLst>
          <pc:docMk/>
          <pc:sldMk cId="1669230869" sldId="2818"/>
        </pc:sldMkLst>
        <pc:spChg chg="mod">
          <ac:chgData name="芳彦 植野" userId="86ab4e6fb1040a80" providerId="LiveId" clId="{90B3E43B-B3CB-4103-8F41-154F5AC9449A}" dt="2024-04-30T22:55:26.295" v="152" actId="20577"/>
          <ac:spMkLst>
            <pc:docMk/>
            <pc:sldMk cId="1669230869" sldId="2818"/>
            <ac:spMk id="3" creationId="{98658827-7309-AEAA-B104-FDFAC36F6AB5}"/>
          </ac:spMkLst>
        </pc:spChg>
      </pc:sldChg>
      <pc:sldChg chg="delSp modSp mod">
        <pc:chgData name="芳彦 植野" userId="86ab4e6fb1040a80" providerId="LiveId" clId="{90B3E43B-B3CB-4103-8F41-154F5AC9449A}" dt="2024-04-28T21:22:14.951" v="112" actId="1076"/>
        <pc:sldMkLst>
          <pc:docMk/>
          <pc:sldMk cId="2459585590" sldId="2819"/>
        </pc:sldMkLst>
        <pc:spChg chg="mod">
          <ac:chgData name="芳彦 植野" userId="86ab4e6fb1040a80" providerId="LiveId" clId="{90B3E43B-B3CB-4103-8F41-154F5AC9449A}" dt="2024-04-28T21:22:14.951" v="112" actId="1076"/>
          <ac:spMkLst>
            <pc:docMk/>
            <pc:sldMk cId="2459585590" sldId="2819"/>
            <ac:spMk id="4099" creationId="{35C882C9-0FF4-ABA5-FB0B-43417D9A8E10}"/>
          </ac:spMkLst>
        </pc:spChg>
        <pc:spChg chg="mod">
          <ac:chgData name="芳彦 植野" userId="86ab4e6fb1040a80" providerId="LiveId" clId="{90B3E43B-B3CB-4103-8F41-154F5AC9449A}" dt="2024-04-28T21:22:04.885" v="111" actId="1076"/>
          <ac:spMkLst>
            <pc:docMk/>
            <pc:sldMk cId="2459585590" sldId="2819"/>
            <ac:spMk id="4100" creationId="{9B9A8C65-54AC-55C9-76E5-843269FC650F}"/>
          </ac:spMkLst>
        </pc:spChg>
        <pc:picChg chg="del">
          <ac:chgData name="芳彦 植野" userId="86ab4e6fb1040a80" providerId="LiveId" clId="{90B3E43B-B3CB-4103-8F41-154F5AC9449A}" dt="2024-04-28T20:10:45.125" v="0" actId="21"/>
          <ac:picMkLst>
            <pc:docMk/>
            <pc:sldMk cId="2459585590" sldId="2819"/>
            <ac:picMk id="4098" creationId="{5077D697-A05E-5CE4-BFC5-B2C18D972E98}"/>
          </ac:picMkLst>
        </pc:picChg>
      </pc:sldChg>
      <pc:sldChg chg="del">
        <pc:chgData name="芳彦 植野" userId="86ab4e6fb1040a80" providerId="LiveId" clId="{90B3E43B-B3CB-4103-8F41-154F5AC9449A}" dt="2024-05-13T01:32:30.246" v="461" actId="2696"/>
        <pc:sldMkLst>
          <pc:docMk/>
          <pc:sldMk cId="1122694504" sldId="2821"/>
        </pc:sldMkLst>
      </pc:sldChg>
      <pc:sldChg chg="del">
        <pc:chgData name="芳彦 植野" userId="86ab4e6fb1040a80" providerId="LiveId" clId="{90B3E43B-B3CB-4103-8F41-154F5AC9449A}" dt="2024-05-06T21:31:49.039" v="156" actId="2696"/>
        <pc:sldMkLst>
          <pc:docMk/>
          <pc:sldMk cId="3359569296" sldId="2824"/>
        </pc:sldMkLst>
      </pc:sldChg>
      <pc:sldChg chg="del">
        <pc:chgData name="芳彦 植野" userId="86ab4e6fb1040a80" providerId="LiveId" clId="{90B3E43B-B3CB-4103-8F41-154F5AC9449A}" dt="2024-05-13T01:32:16.694" v="459" actId="2696"/>
        <pc:sldMkLst>
          <pc:docMk/>
          <pc:sldMk cId="3166690312" sldId="2825"/>
        </pc:sldMkLst>
      </pc:sldChg>
      <pc:sldChg chg="addSp modSp new del mod">
        <pc:chgData name="芳彦 植野" userId="86ab4e6fb1040a80" providerId="LiveId" clId="{90B3E43B-B3CB-4103-8F41-154F5AC9449A}" dt="2024-04-29T00:26:56.522" v="122" actId="2696"/>
        <pc:sldMkLst>
          <pc:docMk/>
          <pc:sldMk cId="2890163104" sldId="2826"/>
        </pc:sldMkLst>
        <pc:picChg chg="add mod">
          <ac:chgData name="芳彦 植野" userId="86ab4e6fb1040a80" providerId="LiveId" clId="{90B3E43B-B3CB-4103-8F41-154F5AC9449A}" dt="2024-04-29T00:24:37.030" v="121" actId="1076"/>
          <ac:picMkLst>
            <pc:docMk/>
            <pc:sldMk cId="2890163104" sldId="2826"/>
            <ac:picMk id="4" creationId="{F36456ED-E8C7-4EE4-BADE-14349E6B041C}"/>
          </ac:picMkLst>
        </pc:picChg>
      </pc:sldChg>
      <pc:sldChg chg="modSp add del mod">
        <pc:chgData name="芳彦 植野" userId="86ab4e6fb1040a80" providerId="LiveId" clId="{90B3E43B-B3CB-4103-8F41-154F5AC9449A}" dt="2024-05-15T09:14:26.469" v="1027" actId="20577"/>
        <pc:sldMkLst>
          <pc:docMk/>
          <pc:sldMk cId="0" sldId="2882"/>
        </pc:sldMkLst>
        <pc:spChg chg="mod">
          <ac:chgData name="芳彦 植野" userId="86ab4e6fb1040a80" providerId="LiveId" clId="{90B3E43B-B3CB-4103-8F41-154F5AC9449A}" dt="2024-05-15T09:14:26.469" v="1027" actId="20577"/>
          <ac:spMkLst>
            <pc:docMk/>
            <pc:sldMk cId="0" sldId="2882"/>
            <ac:spMk id="31747" creationId="{96607FA7-6C2F-6D83-0474-66DC7468606A}"/>
          </ac:spMkLst>
        </pc:spChg>
      </pc:sldChg>
      <pc:sldChg chg="add del">
        <pc:chgData name="芳彦 植野" userId="86ab4e6fb1040a80" providerId="LiveId" clId="{90B3E43B-B3CB-4103-8F41-154F5AC9449A}" dt="2024-05-11T06:31:26.836" v="235" actId="2696"/>
        <pc:sldMkLst>
          <pc:docMk/>
          <pc:sldMk cId="0" sldId="2883"/>
        </pc:sldMkLst>
      </pc:sldChg>
      <pc:sldChg chg="add del">
        <pc:chgData name="芳彦 植野" userId="86ab4e6fb1040a80" providerId="LiveId" clId="{90B3E43B-B3CB-4103-8F41-154F5AC9449A}" dt="2024-05-14T23:25:32.432" v="736" actId="2696"/>
        <pc:sldMkLst>
          <pc:docMk/>
          <pc:sldMk cId="2945636601" sldId="2883"/>
        </pc:sldMkLst>
      </pc:sldChg>
      <pc:sldChg chg="add del">
        <pc:chgData name="芳彦 植野" userId="86ab4e6fb1040a80" providerId="LiveId" clId="{90B3E43B-B3CB-4103-8F41-154F5AC9449A}" dt="2024-05-13T01:38:48.370" v="472"/>
        <pc:sldMkLst>
          <pc:docMk/>
          <pc:sldMk cId="0" sldId="2884"/>
        </pc:sldMkLst>
      </pc:sldChg>
      <pc:sldChg chg="add del">
        <pc:chgData name="芳彦 植野" userId="86ab4e6fb1040a80" providerId="LiveId" clId="{90B3E43B-B3CB-4103-8F41-154F5AC9449A}" dt="2024-05-11T06:32:07.727" v="243" actId="2696"/>
        <pc:sldMkLst>
          <pc:docMk/>
          <pc:sldMk cId="0" sldId="2885"/>
        </pc:sldMkLst>
      </pc:sldChg>
      <pc:sldChg chg="add del">
        <pc:chgData name="芳彦 植野" userId="86ab4e6fb1040a80" providerId="LiveId" clId="{90B3E43B-B3CB-4103-8F41-154F5AC9449A}" dt="2024-05-15T18:41:08.628" v="2004" actId="2696"/>
        <pc:sldMkLst>
          <pc:docMk/>
          <pc:sldMk cId="3204698224" sldId="2886"/>
        </pc:sldMkLst>
      </pc:sldChg>
      <pc:sldChg chg="add">
        <pc:chgData name="芳彦 植野" userId="86ab4e6fb1040a80" providerId="LiveId" clId="{90B3E43B-B3CB-4103-8F41-154F5AC9449A}" dt="2024-05-11T00:52:13.749" v="191"/>
        <pc:sldMkLst>
          <pc:docMk/>
          <pc:sldMk cId="1218274419" sldId="2887"/>
        </pc:sldMkLst>
      </pc:sldChg>
      <pc:sldChg chg="add">
        <pc:chgData name="芳彦 植野" userId="86ab4e6fb1040a80" providerId="LiveId" clId="{90B3E43B-B3CB-4103-8F41-154F5AC9449A}" dt="2024-05-11T00:55:29.374" v="205"/>
        <pc:sldMkLst>
          <pc:docMk/>
          <pc:sldMk cId="2291883027" sldId="2888"/>
        </pc:sldMkLst>
      </pc:sldChg>
      <pc:sldChg chg="new del">
        <pc:chgData name="芳彦 植野" userId="86ab4e6fb1040a80" providerId="LiveId" clId="{90B3E43B-B3CB-4103-8F41-154F5AC9449A}" dt="2024-05-11T06:34:06.008" v="257" actId="2696"/>
        <pc:sldMkLst>
          <pc:docMk/>
          <pc:sldMk cId="2892281835" sldId="2889"/>
        </pc:sldMkLst>
      </pc:sldChg>
      <pc:sldChg chg="addSp modSp new del mod">
        <pc:chgData name="芳彦 植野" userId="86ab4e6fb1040a80" providerId="LiveId" clId="{90B3E43B-B3CB-4103-8F41-154F5AC9449A}" dt="2024-05-11T23:12:13.134" v="418" actId="2696"/>
        <pc:sldMkLst>
          <pc:docMk/>
          <pc:sldMk cId="3557187174" sldId="2890"/>
        </pc:sldMkLst>
        <pc:picChg chg="add mod">
          <ac:chgData name="芳彦 植野" userId="86ab4e6fb1040a80" providerId="LiveId" clId="{90B3E43B-B3CB-4103-8F41-154F5AC9449A}" dt="2024-05-11T06:34:15.963" v="259" actId="14100"/>
          <ac:picMkLst>
            <pc:docMk/>
            <pc:sldMk cId="3557187174" sldId="2890"/>
            <ac:picMk id="4" creationId="{59B56477-AC80-152D-0E8D-111E03C3A52A}"/>
          </ac:picMkLst>
        </pc:picChg>
      </pc:sldChg>
      <pc:sldChg chg="addSp modSp new del mod">
        <pc:chgData name="芳彦 植野" userId="86ab4e6fb1040a80" providerId="LiveId" clId="{90B3E43B-B3CB-4103-8F41-154F5AC9449A}" dt="2024-05-13T01:40:19.216" v="478" actId="2696"/>
        <pc:sldMkLst>
          <pc:docMk/>
          <pc:sldMk cId="2339764621" sldId="2891"/>
        </pc:sldMkLst>
        <pc:spChg chg="add mod">
          <ac:chgData name="芳彦 植野" userId="86ab4e6fb1040a80" providerId="LiveId" clId="{90B3E43B-B3CB-4103-8F41-154F5AC9449A}" dt="2024-05-11T06:38:43.427" v="351" actId="20577"/>
          <ac:spMkLst>
            <pc:docMk/>
            <pc:sldMk cId="2339764621" sldId="2891"/>
            <ac:spMk id="3" creationId="{A28EEDFA-4C9D-82B9-DD34-0F8A4E06C1FA}"/>
          </ac:spMkLst>
        </pc:spChg>
        <pc:picChg chg="add mod">
          <ac:chgData name="芳彦 植野" userId="86ab4e6fb1040a80" providerId="LiveId" clId="{90B3E43B-B3CB-4103-8F41-154F5AC9449A}" dt="2024-05-11T06:38:04.519" v="285" actId="1076"/>
          <ac:picMkLst>
            <pc:docMk/>
            <pc:sldMk cId="2339764621" sldId="2891"/>
            <ac:picMk id="4" creationId="{D2FB0F52-14F1-C90B-AFBD-9D3FBE8D7743}"/>
          </ac:picMkLst>
        </pc:picChg>
      </pc:sldChg>
      <pc:sldChg chg="addSp modSp new del mod">
        <pc:chgData name="芳彦 植野" userId="86ab4e6fb1040a80" providerId="LiveId" clId="{90B3E43B-B3CB-4103-8F41-154F5AC9449A}" dt="2024-05-11T23:13:13.162" v="421" actId="2696"/>
        <pc:sldMkLst>
          <pc:docMk/>
          <pc:sldMk cId="804672555" sldId="2892"/>
        </pc:sldMkLst>
        <pc:spChg chg="add mod">
          <ac:chgData name="芳彦 植野" userId="86ab4e6fb1040a80" providerId="LiveId" clId="{90B3E43B-B3CB-4103-8F41-154F5AC9449A}" dt="2024-05-11T06:39:17.720" v="409" actId="20577"/>
          <ac:spMkLst>
            <pc:docMk/>
            <pc:sldMk cId="804672555" sldId="2892"/>
            <ac:spMk id="4" creationId="{D8B4E6B3-4990-392B-BB90-759356A20FE4}"/>
          </ac:spMkLst>
        </pc:spChg>
        <pc:picChg chg="add mod">
          <ac:chgData name="芳彦 植野" userId="86ab4e6fb1040a80" providerId="LiveId" clId="{90B3E43B-B3CB-4103-8F41-154F5AC9449A}" dt="2024-05-11T06:34:27.499" v="261" actId="14100"/>
          <ac:picMkLst>
            <pc:docMk/>
            <pc:sldMk cId="804672555" sldId="2892"/>
            <ac:picMk id="3" creationId="{6793FA6E-7DFE-902F-F685-F6AF0908CB14}"/>
          </ac:picMkLst>
        </pc:picChg>
        <pc:picChg chg="add">
          <ac:chgData name="芳彦 植野" userId="86ab4e6fb1040a80" providerId="LiveId" clId="{90B3E43B-B3CB-4103-8F41-154F5AC9449A}" dt="2024-05-11T23:12:53.182" v="419"/>
          <ac:picMkLst>
            <pc:docMk/>
            <pc:sldMk cId="804672555" sldId="2892"/>
            <ac:picMk id="5" creationId="{1DF5EB9B-F426-9E91-B0AE-69160E2DF7C2}"/>
          </ac:picMkLst>
        </pc:picChg>
      </pc:sldChg>
      <pc:sldChg chg="addSp modSp new mod">
        <pc:chgData name="芳彦 植野" userId="86ab4e6fb1040a80" providerId="LiveId" clId="{90B3E43B-B3CB-4103-8F41-154F5AC9449A}" dt="2024-05-11T06:29:16.543" v="219" actId="14100"/>
        <pc:sldMkLst>
          <pc:docMk/>
          <pc:sldMk cId="2466066003" sldId="2893"/>
        </pc:sldMkLst>
        <pc:picChg chg="add mod">
          <ac:chgData name="芳彦 植野" userId="86ab4e6fb1040a80" providerId="LiveId" clId="{90B3E43B-B3CB-4103-8F41-154F5AC9449A}" dt="2024-05-11T06:29:16.543" v="219" actId="14100"/>
          <ac:picMkLst>
            <pc:docMk/>
            <pc:sldMk cId="2466066003" sldId="2893"/>
            <ac:picMk id="4" creationId="{05141387-FAD7-8A30-E4C9-881EEC6E34F9}"/>
          </ac:picMkLst>
        </pc:picChg>
      </pc:sldChg>
      <pc:sldChg chg="addSp new">
        <pc:chgData name="芳彦 植野" userId="86ab4e6fb1040a80" providerId="LiveId" clId="{90B3E43B-B3CB-4103-8F41-154F5AC9449A}" dt="2024-05-11T06:40:59.824" v="411"/>
        <pc:sldMkLst>
          <pc:docMk/>
          <pc:sldMk cId="1884252765" sldId="2894"/>
        </pc:sldMkLst>
        <pc:picChg chg="add">
          <ac:chgData name="芳彦 植野" userId="86ab4e6fb1040a80" providerId="LiveId" clId="{90B3E43B-B3CB-4103-8F41-154F5AC9449A}" dt="2024-05-11T06:40:59.824" v="411"/>
          <ac:picMkLst>
            <pc:docMk/>
            <pc:sldMk cId="1884252765" sldId="2894"/>
            <ac:picMk id="3" creationId="{D0F6471E-2CA3-2122-08C1-B15DA99252F0}"/>
          </ac:picMkLst>
        </pc:picChg>
      </pc:sldChg>
      <pc:sldChg chg="modSp add del mod">
        <pc:chgData name="芳彦 植野" userId="86ab4e6fb1040a80" providerId="LiveId" clId="{90B3E43B-B3CB-4103-8F41-154F5AC9449A}" dt="2024-05-15T18:40:23.284" v="2003" actId="2696"/>
        <pc:sldMkLst>
          <pc:docMk/>
          <pc:sldMk cId="2698748292" sldId="2895"/>
        </pc:sldMkLst>
        <pc:spChg chg="mod">
          <ac:chgData name="芳彦 植野" userId="86ab4e6fb1040a80" providerId="LiveId" clId="{90B3E43B-B3CB-4103-8F41-154F5AC9449A}" dt="2024-05-15T17:37:49.273" v="1247" actId="20577"/>
          <ac:spMkLst>
            <pc:docMk/>
            <pc:sldMk cId="2698748292" sldId="2895"/>
            <ac:spMk id="2" creationId="{1CF1A9E0-6B8E-41C4-9457-F9C86BA5B92E}"/>
          </ac:spMkLst>
        </pc:spChg>
      </pc:sldChg>
      <pc:sldChg chg="modSp add mod">
        <pc:chgData name="芳彦 植野" userId="86ab4e6fb1040a80" providerId="LiveId" clId="{90B3E43B-B3CB-4103-8F41-154F5AC9449A}" dt="2024-05-14T20:49:53.054" v="560" actId="6549"/>
        <pc:sldMkLst>
          <pc:docMk/>
          <pc:sldMk cId="0" sldId="2896"/>
        </pc:sldMkLst>
        <pc:spChg chg="mod">
          <ac:chgData name="芳彦 植野" userId="86ab4e6fb1040a80" providerId="LiveId" clId="{90B3E43B-B3CB-4103-8F41-154F5AC9449A}" dt="2024-05-14T20:49:53.054" v="560" actId="6549"/>
          <ac:spMkLst>
            <pc:docMk/>
            <pc:sldMk cId="0" sldId="2896"/>
            <ac:spMk id="6" creationId="{00000000-0000-0000-0000-000000000000}"/>
          </ac:spMkLst>
        </pc:spChg>
      </pc:sldChg>
      <pc:sldChg chg="add del">
        <pc:chgData name="芳彦 植野" userId="86ab4e6fb1040a80" providerId="LiveId" clId="{90B3E43B-B3CB-4103-8F41-154F5AC9449A}" dt="2024-05-13T01:27:10.008" v="438" actId="2696"/>
        <pc:sldMkLst>
          <pc:docMk/>
          <pc:sldMk cId="500992089" sldId="2896"/>
        </pc:sldMkLst>
      </pc:sldChg>
      <pc:sldChg chg="add del">
        <pc:chgData name="芳彦 植野" userId="86ab4e6fb1040a80" providerId="LiveId" clId="{90B3E43B-B3CB-4103-8F41-154F5AC9449A}" dt="2024-05-15T09:16:41.839" v="1046" actId="2696"/>
        <pc:sldMkLst>
          <pc:docMk/>
          <pc:sldMk cId="0" sldId="2897"/>
        </pc:sldMkLst>
      </pc:sldChg>
      <pc:sldChg chg="add">
        <pc:chgData name="芳彦 植野" userId="86ab4e6fb1040a80" providerId="LiveId" clId="{90B3E43B-B3CB-4103-8F41-154F5AC9449A}" dt="2024-05-13T01:30:09.413" v="452"/>
        <pc:sldMkLst>
          <pc:docMk/>
          <pc:sldMk cId="68301570" sldId="2898"/>
        </pc:sldMkLst>
      </pc:sldChg>
      <pc:sldChg chg="add del">
        <pc:chgData name="芳彦 植野" userId="86ab4e6fb1040a80" providerId="LiveId" clId="{90B3E43B-B3CB-4103-8F41-154F5AC9449A}" dt="2024-05-13T01:43:25.286" v="482" actId="2696"/>
        <pc:sldMkLst>
          <pc:docMk/>
          <pc:sldMk cId="0" sldId="2899"/>
        </pc:sldMkLst>
      </pc:sldChg>
      <pc:sldChg chg="add del">
        <pc:chgData name="芳彦 植野" userId="86ab4e6fb1040a80" providerId="LiveId" clId="{90B3E43B-B3CB-4103-8F41-154F5AC9449A}" dt="2024-05-15T18:00:36.631" v="1971" actId="2696"/>
        <pc:sldMkLst>
          <pc:docMk/>
          <pc:sldMk cId="0" sldId="2912"/>
        </pc:sldMkLst>
      </pc:sldChg>
      <pc:sldChg chg="add">
        <pc:chgData name="芳彦 植野" userId="86ab4e6fb1040a80" providerId="LiveId" clId="{90B3E43B-B3CB-4103-8F41-154F5AC9449A}" dt="2024-05-13T01:40:03.691" v="476"/>
        <pc:sldMkLst>
          <pc:docMk/>
          <pc:sldMk cId="0" sldId="2913"/>
        </pc:sldMkLst>
      </pc:sldChg>
      <pc:sldChg chg="add">
        <pc:chgData name="芳彦 植野" userId="86ab4e6fb1040a80" providerId="LiveId" clId="{90B3E43B-B3CB-4103-8F41-154F5AC9449A}" dt="2024-05-13T01:38:08.311" v="470"/>
        <pc:sldMkLst>
          <pc:docMk/>
          <pc:sldMk cId="0" sldId="2914"/>
        </pc:sldMkLst>
      </pc:sldChg>
      <pc:sldChg chg="add">
        <pc:chgData name="芳彦 植野" userId="86ab4e6fb1040a80" providerId="LiveId" clId="{90B3E43B-B3CB-4103-8F41-154F5AC9449A}" dt="2024-05-13T01:39:03.198" v="473"/>
        <pc:sldMkLst>
          <pc:docMk/>
          <pc:sldMk cId="0" sldId="2915"/>
        </pc:sldMkLst>
      </pc:sldChg>
      <pc:sldChg chg="add">
        <pc:chgData name="芳彦 植野" userId="86ab4e6fb1040a80" providerId="LiveId" clId="{90B3E43B-B3CB-4103-8F41-154F5AC9449A}" dt="2024-05-13T01:39:20.840" v="474"/>
        <pc:sldMkLst>
          <pc:docMk/>
          <pc:sldMk cId="0" sldId="2916"/>
        </pc:sldMkLst>
      </pc:sldChg>
      <pc:sldChg chg="addSp delSp modSp new mod">
        <pc:chgData name="芳彦 植野" userId="86ab4e6fb1040a80" providerId="LiveId" clId="{90B3E43B-B3CB-4103-8F41-154F5AC9449A}" dt="2024-05-14T23:16:30.743" v="629" actId="20577"/>
        <pc:sldMkLst>
          <pc:docMk/>
          <pc:sldMk cId="1437656296" sldId="2917"/>
        </pc:sldMkLst>
        <pc:spChg chg="del">
          <ac:chgData name="芳彦 植野" userId="86ab4e6fb1040a80" providerId="LiveId" clId="{90B3E43B-B3CB-4103-8F41-154F5AC9449A}" dt="2024-05-14T20:48:24.143" v="554" actId="21"/>
          <ac:spMkLst>
            <pc:docMk/>
            <pc:sldMk cId="1437656296" sldId="2917"/>
            <ac:spMk id="2" creationId="{8B2FC984-17B6-8915-D0CE-8916419758FF}"/>
          </ac:spMkLst>
        </pc:spChg>
        <pc:spChg chg="add mod">
          <ac:chgData name="芳彦 植野" userId="86ab4e6fb1040a80" providerId="LiveId" clId="{90B3E43B-B3CB-4103-8F41-154F5AC9449A}" dt="2024-05-14T23:16:30.743" v="629" actId="20577"/>
          <ac:spMkLst>
            <pc:docMk/>
            <pc:sldMk cId="1437656296" sldId="2917"/>
            <ac:spMk id="2" creationId="{9D1B71F4-BC40-D388-0061-FAA9458C6D44}"/>
          </ac:spMkLst>
        </pc:spChg>
        <pc:spChg chg="add mod">
          <ac:chgData name="芳彦 植野" userId="86ab4e6fb1040a80" providerId="LiveId" clId="{90B3E43B-B3CB-4103-8F41-154F5AC9449A}" dt="2024-05-14T20:40:54.101" v="516" actId="14100"/>
          <ac:spMkLst>
            <pc:docMk/>
            <pc:sldMk cId="1437656296" sldId="2917"/>
            <ac:spMk id="5" creationId="{0B658CE1-1B96-6C95-5D27-338697ADFA15}"/>
          </ac:spMkLst>
        </pc:spChg>
        <pc:spChg chg="add mod">
          <ac:chgData name="芳彦 植野" userId="86ab4e6fb1040a80" providerId="LiveId" clId="{90B3E43B-B3CB-4103-8F41-154F5AC9449A}" dt="2024-05-14T20:43:17.491" v="526" actId="1076"/>
          <ac:spMkLst>
            <pc:docMk/>
            <pc:sldMk cId="1437656296" sldId="2917"/>
            <ac:spMk id="10" creationId="{4A884774-6923-E3CB-A094-6BA2A7FE9CDA}"/>
          </ac:spMkLst>
        </pc:spChg>
        <pc:spChg chg="add mod">
          <ac:chgData name="芳彦 植野" userId="86ab4e6fb1040a80" providerId="LiveId" clId="{90B3E43B-B3CB-4103-8F41-154F5AC9449A}" dt="2024-05-14T20:45:12.641" v="534" actId="1076"/>
          <ac:spMkLst>
            <pc:docMk/>
            <pc:sldMk cId="1437656296" sldId="2917"/>
            <ac:spMk id="13" creationId="{9C971A1E-6107-8EEB-8087-EF61D9F0A81A}"/>
          </ac:spMkLst>
        </pc:spChg>
        <pc:spChg chg="add mod">
          <ac:chgData name="芳彦 植野" userId="86ab4e6fb1040a80" providerId="LiveId" clId="{90B3E43B-B3CB-4103-8F41-154F5AC9449A}" dt="2024-05-14T20:47:37.059" v="547" actId="1076"/>
          <ac:spMkLst>
            <pc:docMk/>
            <pc:sldMk cId="1437656296" sldId="2917"/>
            <ac:spMk id="19" creationId="{927D65D6-D66D-A953-CE30-D401B9398E84}"/>
          </ac:spMkLst>
        </pc:spChg>
        <pc:picChg chg="add mod">
          <ac:chgData name="芳彦 植野" userId="86ab4e6fb1040a80" providerId="LiveId" clId="{90B3E43B-B3CB-4103-8F41-154F5AC9449A}" dt="2024-05-14T20:40:26.308" v="513" actId="14100"/>
          <ac:picMkLst>
            <pc:docMk/>
            <pc:sldMk cId="1437656296" sldId="2917"/>
            <ac:picMk id="3" creationId="{D8A19C4B-B05D-B9E9-C8DD-A2CCA0BAB07D}"/>
          </ac:picMkLst>
        </pc:picChg>
        <pc:picChg chg="add mod">
          <ac:chgData name="芳彦 植野" userId="86ab4e6fb1040a80" providerId="LiveId" clId="{90B3E43B-B3CB-4103-8F41-154F5AC9449A}" dt="2024-05-14T20:48:19.067" v="553" actId="1076"/>
          <ac:picMkLst>
            <pc:docMk/>
            <pc:sldMk cId="1437656296" sldId="2917"/>
            <ac:picMk id="4" creationId="{C4BAE7B3-C5E5-684A-FE04-F55860D18F39}"/>
          </ac:picMkLst>
        </pc:picChg>
        <pc:picChg chg="add mod">
          <ac:chgData name="芳彦 植野" userId="86ab4e6fb1040a80" providerId="LiveId" clId="{90B3E43B-B3CB-4103-8F41-154F5AC9449A}" dt="2024-05-14T20:41:21.740" v="518" actId="1076"/>
          <ac:picMkLst>
            <pc:docMk/>
            <pc:sldMk cId="1437656296" sldId="2917"/>
            <ac:picMk id="6" creationId="{41BAAF76-37EF-4C72-0A39-7BC4EFA4BFFC}"/>
          </ac:picMkLst>
        </pc:picChg>
        <pc:picChg chg="add mod">
          <ac:chgData name="芳彦 植野" userId="86ab4e6fb1040a80" providerId="LiveId" clId="{90B3E43B-B3CB-4103-8F41-154F5AC9449A}" dt="2024-05-14T20:41:41.737" v="519"/>
          <ac:picMkLst>
            <pc:docMk/>
            <pc:sldMk cId="1437656296" sldId="2917"/>
            <ac:picMk id="7" creationId="{E00D5498-450C-61E4-E9BE-3717EE687688}"/>
          </ac:picMkLst>
        </pc:picChg>
        <pc:picChg chg="add mod">
          <ac:chgData name="芳彦 植野" userId="86ab4e6fb1040a80" providerId="LiveId" clId="{90B3E43B-B3CB-4103-8F41-154F5AC9449A}" dt="2024-05-14T20:42:10.285" v="521" actId="1076"/>
          <ac:picMkLst>
            <pc:docMk/>
            <pc:sldMk cId="1437656296" sldId="2917"/>
            <ac:picMk id="8" creationId="{BFBE40EB-8D74-435B-EE66-B4B71874E27B}"/>
          </ac:picMkLst>
        </pc:picChg>
        <pc:picChg chg="add mod">
          <ac:chgData name="芳彦 植野" userId="86ab4e6fb1040a80" providerId="LiveId" clId="{90B3E43B-B3CB-4103-8F41-154F5AC9449A}" dt="2024-05-14T20:42:39.994" v="524" actId="14100"/>
          <ac:picMkLst>
            <pc:docMk/>
            <pc:sldMk cId="1437656296" sldId="2917"/>
            <ac:picMk id="9" creationId="{4CFD6797-7FA5-25BB-9F6B-12DB10905DFF}"/>
          </ac:picMkLst>
        </pc:picChg>
        <pc:picChg chg="add mod">
          <ac:chgData name="芳彦 植野" userId="86ab4e6fb1040a80" providerId="LiveId" clId="{90B3E43B-B3CB-4103-8F41-154F5AC9449A}" dt="2024-05-14T20:45:07.706" v="533" actId="1076"/>
          <ac:picMkLst>
            <pc:docMk/>
            <pc:sldMk cId="1437656296" sldId="2917"/>
            <ac:picMk id="11" creationId="{A84732C8-1CC8-CA93-46AD-A30D7307B833}"/>
          </ac:picMkLst>
        </pc:picChg>
        <pc:picChg chg="add del">
          <ac:chgData name="芳彦 植野" userId="86ab4e6fb1040a80" providerId="LiveId" clId="{90B3E43B-B3CB-4103-8F41-154F5AC9449A}" dt="2024-05-14T20:44:12.544" v="530" actId="21"/>
          <ac:picMkLst>
            <pc:docMk/>
            <pc:sldMk cId="1437656296" sldId="2917"/>
            <ac:picMk id="12" creationId="{7368E3A8-E1EF-23B0-1A42-20B60C288529}"/>
          </ac:picMkLst>
        </pc:picChg>
        <pc:picChg chg="add mod">
          <ac:chgData name="芳彦 植野" userId="86ab4e6fb1040a80" providerId="LiveId" clId="{90B3E43B-B3CB-4103-8F41-154F5AC9449A}" dt="2024-05-14T20:45:39.909" v="536" actId="1076"/>
          <ac:picMkLst>
            <pc:docMk/>
            <pc:sldMk cId="1437656296" sldId="2917"/>
            <ac:picMk id="14" creationId="{4E37C3C5-280C-D1D6-DBCD-5F81AEF91633}"/>
          </ac:picMkLst>
        </pc:picChg>
        <pc:picChg chg="add mod">
          <ac:chgData name="芳彦 植野" userId="86ab4e6fb1040a80" providerId="LiveId" clId="{90B3E43B-B3CB-4103-8F41-154F5AC9449A}" dt="2024-05-14T20:46:12.717" v="539" actId="1076"/>
          <ac:picMkLst>
            <pc:docMk/>
            <pc:sldMk cId="1437656296" sldId="2917"/>
            <ac:picMk id="15" creationId="{880FEDE2-7A3F-FF98-AC1A-9E8694FC0744}"/>
          </ac:picMkLst>
        </pc:picChg>
        <pc:picChg chg="add mod">
          <ac:chgData name="芳彦 植野" userId="86ab4e6fb1040a80" providerId="LiveId" clId="{90B3E43B-B3CB-4103-8F41-154F5AC9449A}" dt="2024-05-14T20:48:00.237" v="551" actId="1076"/>
          <ac:picMkLst>
            <pc:docMk/>
            <pc:sldMk cId="1437656296" sldId="2917"/>
            <ac:picMk id="17" creationId="{2FD66776-CFE3-BAEC-AFAF-883FC9A22C42}"/>
          </ac:picMkLst>
        </pc:picChg>
      </pc:sldChg>
      <pc:sldChg chg="add">
        <pc:chgData name="芳彦 植野" userId="86ab4e6fb1040a80" providerId="LiveId" clId="{90B3E43B-B3CB-4103-8F41-154F5AC9449A}" dt="2024-05-14T23:20:48.155" v="645"/>
        <pc:sldMkLst>
          <pc:docMk/>
          <pc:sldMk cId="1389991847" sldId="2918"/>
        </pc:sldMkLst>
      </pc:sldChg>
      <pc:sldChg chg="addSp new del">
        <pc:chgData name="芳彦 植野" userId="86ab4e6fb1040a80" providerId="LiveId" clId="{90B3E43B-B3CB-4103-8F41-154F5AC9449A}" dt="2024-05-14T22:24:52.447" v="563" actId="2696"/>
        <pc:sldMkLst>
          <pc:docMk/>
          <pc:sldMk cId="1563343316" sldId="2918"/>
        </pc:sldMkLst>
        <pc:picChg chg="add">
          <ac:chgData name="芳彦 植野" userId="86ab4e6fb1040a80" providerId="LiveId" clId="{90B3E43B-B3CB-4103-8F41-154F5AC9449A}" dt="2024-05-14T22:24:38.010" v="562"/>
          <ac:picMkLst>
            <pc:docMk/>
            <pc:sldMk cId="1563343316" sldId="2918"/>
            <ac:picMk id="3" creationId="{0A2FE845-0DD5-7B18-39B1-A96BEA5B780D}"/>
          </ac:picMkLst>
        </pc:picChg>
      </pc:sldChg>
      <pc:sldChg chg="modSp add mod">
        <pc:chgData name="芳彦 植野" userId="86ab4e6fb1040a80" providerId="LiveId" clId="{90B3E43B-B3CB-4103-8F41-154F5AC9449A}" dt="2024-05-15T19:00:13.903" v="2098" actId="113"/>
        <pc:sldMkLst>
          <pc:docMk/>
          <pc:sldMk cId="679694492" sldId="2919"/>
        </pc:sldMkLst>
        <pc:spChg chg="mod">
          <ac:chgData name="芳彦 植野" userId="86ab4e6fb1040a80" providerId="LiveId" clId="{90B3E43B-B3CB-4103-8F41-154F5AC9449A}" dt="2024-05-15T18:59:08.871" v="2024" actId="6549"/>
          <ac:spMkLst>
            <pc:docMk/>
            <pc:sldMk cId="679694492" sldId="2919"/>
            <ac:spMk id="2" creationId="{C91254AB-BE3F-4EF6-90AF-A588CCE200B3}"/>
          </ac:spMkLst>
        </pc:spChg>
        <pc:spChg chg="mod">
          <ac:chgData name="芳彦 植野" userId="86ab4e6fb1040a80" providerId="LiveId" clId="{90B3E43B-B3CB-4103-8F41-154F5AC9449A}" dt="2024-05-15T19:00:13.903" v="2098" actId="113"/>
          <ac:spMkLst>
            <pc:docMk/>
            <pc:sldMk cId="679694492" sldId="2919"/>
            <ac:spMk id="75779" creationId="{FE1AD9DA-1D9D-4DFC-B585-E1E09A545C25}"/>
          </ac:spMkLst>
        </pc:spChg>
      </pc:sldChg>
      <pc:sldChg chg="addSp modSp new mod modClrScheme chgLayout">
        <pc:chgData name="芳彦 植野" userId="86ab4e6fb1040a80" providerId="LiveId" clId="{90B3E43B-B3CB-4103-8F41-154F5AC9449A}" dt="2024-05-15T11:21:04.747" v="1128" actId="20577"/>
        <pc:sldMkLst>
          <pc:docMk/>
          <pc:sldMk cId="2696599260" sldId="2920"/>
        </pc:sldMkLst>
        <pc:spChg chg="mod ord modVis">
          <ac:chgData name="芳彦 植野" userId="86ab4e6fb1040a80" providerId="LiveId" clId="{90B3E43B-B3CB-4103-8F41-154F5AC9449A}" dt="2024-05-15T11:20:23.553" v="1068" actId="26606"/>
          <ac:spMkLst>
            <pc:docMk/>
            <pc:sldMk cId="2696599260" sldId="2920"/>
            <ac:spMk id="2" creationId="{83A2C37E-3666-E9E9-FFE5-308C6C3A66C3}"/>
          </ac:spMkLst>
        </pc:spChg>
        <pc:spChg chg="add mod">
          <ac:chgData name="芳彦 植野" userId="86ab4e6fb1040a80" providerId="LiveId" clId="{90B3E43B-B3CB-4103-8F41-154F5AC9449A}" dt="2024-05-15T11:21:04.747" v="1128" actId="20577"/>
          <ac:spMkLst>
            <pc:docMk/>
            <pc:sldMk cId="2696599260" sldId="2920"/>
            <ac:spMk id="4" creationId="{72E05F05-AA73-2D63-58AB-0DC945DFBB8C}"/>
          </ac:spMkLst>
        </pc:spChg>
        <pc:picChg chg="add mod">
          <ac:chgData name="芳彦 植野" userId="86ab4e6fb1040a80" providerId="LiveId" clId="{90B3E43B-B3CB-4103-8F41-154F5AC9449A}" dt="2024-05-15T11:20:23.553" v="1068" actId="26606"/>
          <ac:picMkLst>
            <pc:docMk/>
            <pc:sldMk cId="2696599260" sldId="2920"/>
            <ac:picMk id="3" creationId="{10C986AD-AC76-2020-7336-65D50467D285}"/>
          </ac:picMkLst>
        </pc:picChg>
      </pc:sldChg>
      <pc:sldChg chg="addSp modSp new mod">
        <pc:chgData name="芳彦 植野" userId="86ab4e6fb1040a80" providerId="LiveId" clId="{90B3E43B-B3CB-4103-8F41-154F5AC9449A}" dt="2024-05-15T17:54:15.852" v="1728" actId="1076"/>
        <pc:sldMkLst>
          <pc:docMk/>
          <pc:sldMk cId="3318122856" sldId="2921"/>
        </pc:sldMkLst>
        <pc:spChg chg="add mod">
          <ac:chgData name="芳彦 植野" userId="86ab4e6fb1040a80" providerId="LiveId" clId="{90B3E43B-B3CB-4103-8F41-154F5AC9449A}" dt="2024-05-15T17:54:15.852" v="1728" actId="1076"/>
          <ac:spMkLst>
            <pc:docMk/>
            <pc:sldMk cId="3318122856" sldId="2921"/>
            <ac:spMk id="3" creationId="{5CA24C6D-03E3-F3ED-63AB-C5433503A94D}"/>
          </ac:spMkLst>
        </pc:spChg>
        <pc:spChg chg="add mod">
          <ac:chgData name="芳彦 植野" userId="86ab4e6fb1040a80" providerId="LiveId" clId="{90B3E43B-B3CB-4103-8F41-154F5AC9449A}" dt="2024-05-15T17:49:59.274" v="1608" actId="122"/>
          <ac:spMkLst>
            <pc:docMk/>
            <pc:sldMk cId="3318122856" sldId="2921"/>
            <ac:spMk id="4" creationId="{7CBCB86D-EE3A-0F2B-E5EB-45457DCFE9A8}"/>
          </ac:spMkLst>
        </pc:spChg>
        <pc:spChg chg="add mod">
          <ac:chgData name="芳彦 植野" userId="86ab4e6fb1040a80" providerId="LiveId" clId="{90B3E43B-B3CB-4103-8F41-154F5AC9449A}" dt="2024-05-15T17:43:24.898" v="1437" actId="1076"/>
          <ac:spMkLst>
            <pc:docMk/>
            <pc:sldMk cId="3318122856" sldId="2921"/>
            <ac:spMk id="5" creationId="{CF88DC8E-F9E4-263D-E6C3-964F95587C8D}"/>
          </ac:spMkLst>
        </pc:spChg>
        <pc:spChg chg="add mod">
          <ac:chgData name="芳彦 植野" userId="86ab4e6fb1040a80" providerId="LiveId" clId="{90B3E43B-B3CB-4103-8F41-154F5AC9449A}" dt="2024-05-15T17:46:06.433" v="1470" actId="1076"/>
          <ac:spMkLst>
            <pc:docMk/>
            <pc:sldMk cId="3318122856" sldId="2921"/>
            <ac:spMk id="6" creationId="{236B2FF0-9596-17FA-C1B3-65A1EA3BFD12}"/>
          </ac:spMkLst>
        </pc:spChg>
        <pc:spChg chg="add mod">
          <ac:chgData name="芳彦 植野" userId="86ab4e6fb1040a80" providerId="LiveId" clId="{90B3E43B-B3CB-4103-8F41-154F5AC9449A}" dt="2024-05-15T17:46:11.595" v="1472" actId="1076"/>
          <ac:spMkLst>
            <pc:docMk/>
            <pc:sldMk cId="3318122856" sldId="2921"/>
            <ac:spMk id="7" creationId="{92C3BC87-0591-05A6-1853-CF79305467A8}"/>
          </ac:spMkLst>
        </pc:spChg>
        <pc:spChg chg="add mod">
          <ac:chgData name="芳彦 植野" userId="86ab4e6fb1040a80" providerId="LiveId" clId="{90B3E43B-B3CB-4103-8F41-154F5AC9449A}" dt="2024-05-15T17:46:17.807" v="1474" actId="1076"/>
          <ac:spMkLst>
            <pc:docMk/>
            <pc:sldMk cId="3318122856" sldId="2921"/>
            <ac:spMk id="8" creationId="{788BCE9C-7590-779A-FAF5-BAAAE5B52585}"/>
          </ac:spMkLst>
        </pc:spChg>
        <pc:spChg chg="add mod">
          <ac:chgData name="芳彦 植野" userId="86ab4e6fb1040a80" providerId="LiveId" clId="{90B3E43B-B3CB-4103-8F41-154F5AC9449A}" dt="2024-05-15T17:46:25.257" v="1476" actId="1076"/>
          <ac:spMkLst>
            <pc:docMk/>
            <pc:sldMk cId="3318122856" sldId="2921"/>
            <ac:spMk id="9" creationId="{FC630B5A-A7F4-786A-7226-1C0FA9B09A13}"/>
          </ac:spMkLst>
        </pc:spChg>
        <pc:spChg chg="add mod">
          <ac:chgData name="芳彦 植野" userId="86ab4e6fb1040a80" providerId="LiveId" clId="{90B3E43B-B3CB-4103-8F41-154F5AC9449A}" dt="2024-05-15T17:46:31.295" v="1478" actId="1076"/>
          <ac:spMkLst>
            <pc:docMk/>
            <pc:sldMk cId="3318122856" sldId="2921"/>
            <ac:spMk id="10" creationId="{D3D833A2-A44A-B355-2E0A-6A39BC89EA33}"/>
          </ac:spMkLst>
        </pc:spChg>
        <pc:spChg chg="add mod">
          <ac:chgData name="芳彦 植野" userId="86ab4e6fb1040a80" providerId="LiveId" clId="{90B3E43B-B3CB-4103-8F41-154F5AC9449A}" dt="2024-05-15T17:43:52.098" v="1442" actId="1076"/>
          <ac:spMkLst>
            <pc:docMk/>
            <pc:sldMk cId="3318122856" sldId="2921"/>
            <ac:spMk id="11" creationId="{CF738CAA-359D-2007-823C-B28DABBD9869}"/>
          </ac:spMkLst>
        </pc:spChg>
        <pc:spChg chg="add mod">
          <ac:chgData name="芳彦 植野" userId="86ab4e6fb1040a80" providerId="LiveId" clId="{90B3E43B-B3CB-4103-8F41-154F5AC9449A}" dt="2024-05-15T17:44:09.634" v="1445" actId="1076"/>
          <ac:spMkLst>
            <pc:docMk/>
            <pc:sldMk cId="3318122856" sldId="2921"/>
            <ac:spMk id="12" creationId="{0B4B1C09-DC31-C63C-20E5-EF488515052A}"/>
          </ac:spMkLst>
        </pc:spChg>
        <pc:spChg chg="add mod">
          <ac:chgData name="芳彦 植野" userId="86ab4e6fb1040a80" providerId="LiveId" clId="{90B3E43B-B3CB-4103-8F41-154F5AC9449A}" dt="2024-05-15T17:46:08.590" v="1471" actId="1076"/>
          <ac:spMkLst>
            <pc:docMk/>
            <pc:sldMk cId="3318122856" sldId="2921"/>
            <ac:spMk id="13" creationId="{8C5BEBC2-B2CF-2707-E8E2-91B4598CFF34}"/>
          </ac:spMkLst>
        </pc:spChg>
        <pc:spChg chg="add mod">
          <ac:chgData name="芳彦 植野" userId="86ab4e6fb1040a80" providerId="LiveId" clId="{90B3E43B-B3CB-4103-8F41-154F5AC9449A}" dt="2024-05-15T17:46:14.226" v="1473" actId="1076"/>
          <ac:spMkLst>
            <pc:docMk/>
            <pc:sldMk cId="3318122856" sldId="2921"/>
            <ac:spMk id="14" creationId="{54BA7E81-0E73-1E86-5EDB-52E003AE2AC6}"/>
          </ac:spMkLst>
        </pc:spChg>
        <pc:spChg chg="add mod">
          <ac:chgData name="芳彦 植野" userId="86ab4e6fb1040a80" providerId="LiveId" clId="{90B3E43B-B3CB-4103-8F41-154F5AC9449A}" dt="2024-05-15T17:46:21.480" v="1475" actId="1076"/>
          <ac:spMkLst>
            <pc:docMk/>
            <pc:sldMk cId="3318122856" sldId="2921"/>
            <ac:spMk id="15" creationId="{EE9C9245-CF0B-7866-E864-40966BE5EDAA}"/>
          </ac:spMkLst>
        </pc:spChg>
        <pc:spChg chg="add mod">
          <ac:chgData name="芳彦 植野" userId="86ab4e6fb1040a80" providerId="LiveId" clId="{90B3E43B-B3CB-4103-8F41-154F5AC9449A}" dt="2024-05-15T17:46:27.831" v="1477" actId="1076"/>
          <ac:spMkLst>
            <pc:docMk/>
            <pc:sldMk cId="3318122856" sldId="2921"/>
            <ac:spMk id="16" creationId="{7CF7E29B-BF96-BCC7-7DBF-713450021670}"/>
          </ac:spMkLst>
        </pc:spChg>
        <pc:spChg chg="add mod">
          <ac:chgData name="芳彦 植野" userId="86ab4e6fb1040a80" providerId="LiveId" clId="{90B3E43B-B3CB-4103-8F41-154F5AC9449A}" dt="2024-05-15T17:46:52.836" v="1504" actId="6549"/>
          <ac:spMkLst>
            <pc:docMk/>
            <pc:sldMk cId="3318122856" sldId="2921"/>
            <ac:spMk id="17" creationId="{4AE993DA-12EC-BFD0-1A18-7F8C51175434}"/>
          </ac:spMkLst>
        </pc:spChg>
        <pc:spChg chg="add mod">
          <ac:chgData name="芳彦 植野" userId="86ab4e6fb1040a80" providerId="LiveId" clId="{90B3E43B-B3CB-4103-8F41-154F5AC9449A}" dt="2024-05-15T17:47:11.297" v="1530" actId="6549"/>
          <ac:spMkLst>
            <pc:docMk/>
            <pc:sldMk cId="3318122856" sldId="2921"/>
            <ac:spMk id="18" creationId="{350D40B0-ED56-AE67-A9A5-7B2593A83FAB}"/>
          </ac:spMkLst>
        </pc:spChg>
        <pc:spChg chg="add mod">
          <ac:chgData name="芳彦 植野" userId="86ab4e6fb1040a80" providerId="LiveId" clId="{90B3E43B-B3CB-4103-8F41-154F5AC9449A}" dt="2024-05-15T17:50:04.260" v="1609" actId="20577"/>
          <ac:spMkLst>
            <pc:docMk/>
            <pc:sldMk cId="3318122856" sldId="2921"/>
            <ac:spMk id="19" creationId="{FBC14934-C660-A7D5-EEE9-B7DD52E1E215}"/>
          </ac:spMkLst>
        </pc:spChg>
        <pc:spChg chg="add mod">
          <ac:chgData name="芳彦 植野" userId="86ab4e6fb1040a80" providerId="LiveId" clId="{90B3E43B-B3CB-4103-8F41-154F5AC9449A}" dt="2024-05-15T17:47:27.790" v="1532" actId="1076"/>
          <ac:spMkLst>
            <pc:docMk/>
            <pc:sldMk cId="3318122856" sldId="2921"/>
            <ac:spMk id="20" creationId="{52EBD8C9-2721-4247-6F68-B5AD8700F50F}"/>
          </ac:spMkLst>
        </pc:spChg>
        <pc:spChg chg="add mod">
          <ac:chgData name="芳彦 植野" userId="86ab4e6fb1040a80" providerId="LiveId" clId="{90B3E43B-B3CB-4103-8F41-154F5AC9449A}" dt="2024-05-15T17:47:59.940" v="1550" actId="1076"/>
          <ac:spMkLst>
            <pc:docMk/>
            <pc:sldMk cId="3318122856" sldId="2921"/>
            <ac:spMk id="21" creationId="{23B5C82A-0FAC-82EF-09B3-00E9D2230182}"/>
          </ac:spMkLst>
        </pc:spChg>
        <pc:spChg chg="add mod">
          <ac:chgData name="芳彦 植野" userId="86ab4e6fb1040a80" providerId="LiveId" clId="{90B3E43B-B3CB-4103-8F41-154F5AC9449A}" dt="2024-05-15T17:49:28.081" v="1603" actId="14100"/>
          <ac:spMkLst>
            <pc:docMk/>
            <pc:sldMk cId="3318122856" sldId="2921"/>
            <ac:spMk id="22" creationId="{10D9CBD9-7793-FB38-2AC7-D65A6D2FF63A}"/>
          </ac:spMkLst>
        </pc:spChg>
        <pc:spChg chg="add mod">
          <ac:chgData name="芳彦 植野" userId="86ab4e6fb1040a80" providerId="LiveId" clId="{90B3E43B-B3CB-4103-8F41-154F5AC9449A}" dt="2024-05-15T17:51:01.642" v="1644" actId="1076"/>
          <ac:spMkLst>
            <pc:docMk/>
            <pc:sldMk cId="3318122856" sldId="2921"/>
            <ac:spMk id="23" creationId="{05BDBA8A-6775-A4A9-A1C4-6EACBE0DB806}"/>
          </ac:spMkLst>
        </pc:spChg>
        <pc:spChg chg="add mod">
          <ac:chgData name="芳彦 植野" userId="86ab4e6fb1040a80" providerId="LiveId" clId="{90B3E43B-B3CB-4103-8F41-154F5AC9449A}" dt="2024-05-15T17:51:04.227" v="1645" actId="1076"/>
          <ac:spMkLst>
            <pc:docMk/>
            <pc:sldMk cId="3318122856" sldId="2921"/>
            <ac:spMk id="24" creationId="{11240DE2-7F76-E8D0-6CF1-CF81703ED488}"/>
          </ac:spMkLst>
        </pc:spChg>
        <pc:spChg chg="add mod">
          <ac:chgData name="芳彦 植野" userId="86ab4e6fb1040a80" providerId="LiveId" clId="{90B3E43B-B3CB-4103-8F41-154F5AC9449A}" dt="2024-05-15T17:51:56.560" v="1668" actId="20577"/>
          <ac:spMkLst>
            <pc:docMk/>
            <pc:sldMk cId="3318122856" sldId="2921"/>
            <ac:spMk id="25" creationId="{27575E29-62E6-2287-C6B1-B7D33AC4AD83}"/>
          </ac:spMkLst>
        </pc:spChg>
        <pc:spChg chg="add mod">
          <ac:chgData name="芳彦 植野" userId="86ab4e6fb1040a80" providerId="LiveId" clId="{90B3E43B-B3CB-4103-8F41-154F5AC9449A}" dt="2024-05-15T17:53:10.372" v="1712" actId="20577"/>
          <ac:spMkLst>
            <pc:docMk/>
            <pc:sldMk cId="3318122856" sldId="2921"/>
            <ac:spMk id="26" creationId="{55E580D3-DF13-513C-1D3B-7283EB7FBBCE}"/>
          </ac:spMkLst>
        </pc:spChg>
      </pc:sldChg>
      <pc:sldChg chg="modSp add mod">
        <pc:chgData name="芳彦 植野" userId="86ab4e6fb1040a80" providerId="LiveId" clId="{90B3E43B-B3CB-4103-8F41-154F5AC9449A}" dt="2024-05-15T18:39:32.256" v="1997" actId="1076"/>
        <pc:sldMkLst>
          <pc:docMk/>
          <pc:sldMk cId="0" sldId="2922"/>
        </pc:sldMkLst>
        <pc:spChg chg="mod">
          <ac:chgData name="芳彦 植野" userId="86ab4e6fb1040a80" providerId="LiveId" clId="{90B3E43B-B3CB-4103-8F41-154F5AC9449A}" dt="2024-05-15T18:39:08.834" v="1993" actId="1076"/>
          <ac:spMkLst>
            <pc:docMk/>
            <pc:sldMk cId="0" sldId="2922"/>
            <ac:spMk id="9" creationId="{00000000-0000-0000-0000-000000000000}"/>
          </ac:spMkLst>
        </pc:spChg>
        <pc:spChg chg="mod">
          <ac:chgData name="芳彦 植野" userId="86ab4e6fb1040a80" providerId="LiveId" clId="{90B3E43B-B3CB-4103-8F41-154F5AC9449A}" dt="2024-05-15T18:39:16.472" v="1994" actId="1076"/>
          <ac:spMkLst>
            <pc:docMk/>
            <pc:sldMk cId="0" sldId="2922"/>
            <ac:spMk id="10" creationId="{00000000-0000-0000-0000-000000000000}"/>
          </ac:spMkLst>
        </pc:spChg>
        <pc:spChg chg="mod">
          <ac:chgData name="芳彦 植野" userId="86ab4e6fb1040a80" providerId="LiveId" clId="{90B3E43B-B3CB-4103-8F41-154F5AC9449A}" dt="2024-05-15T18:39:24.046" v="1995" actId="1076"/>
          <ac:spMkLst>
            <pc:docMk/>
            <pc:sldMk cId="0" sldId="2922"/>
            <ac:spMk id="14" creationId="{00000000-0000-0000-0000-000000000000}"/>
          </ac:spMkLst>
        </pc:spChg>
        <pc:spChg chg="mod">
          <ac:chgData name="芳彦 植野" userId="86ab4e6fb1040a80" providerId="LiveId" clId="{90B3E43B-B3CB-4103-8F41-154F5AC9449A}" dt="2024-05-15T18:39:28.157" v="1996" actId="1076"/>
          <ac:spMkLst>
            <pc:docMk/>
            <pc:sldMk cId="0" sldId="2922"/>
            <ac:spMk id="33" creationId="{00000000-0000-0000-0000-000000000000}"/>
          </ac:spMkLst>
        </pc:spChg>
        <pc:spChg chg="mod">
          <ac:chgData name="芳彦 植野" userId="86ab4e6fb1040a80" providerId="LiveId" clId="{90B3E43B-B3CB-4103-8F41-154F5AC9449A}" dt="2024-05-15T18:38:47.982" v="1989" actId="14100"/>
          <ac:spMkLst>
            <pc:docMk/>
            <pc:sldMk cId="0" sldId="2922"/>
            <ac:spMk id="38" creationId="{00000000-0000-0000-0000-000000000000}"/>
          </ac:spMkLst>
        </pc:spChg>
        <pc:grpChg chg="mod">
          <ac:chgData name="芳彦 植野" userId="86ab4e6fb1040a80" providerId="LiveId" clId="{90B3E43B-B3CB-4103-8F41-154F5AC9449A}" dt="2024-05-15T18:39:04.317" v="1992" actId="1076"/>
          <ac:grpSpMkLst>
            <pc:docMk/>
            <pc:sldMk cId="0" sldId="2922"/>
            <ac:grpSpMk id="2" creationId="{00000000-0000-0000-0000-000000000000}"/>
          </ac:grpSpMkLst>
        </pc:grpChg>
        <pc:grpChg chg="mod">
          <ac:chgData name="芳彦 植野" userId="86ab4e6fb1040a80" providerId="LiveId" clId="{90B3E43B-B3CB-4103-8F41-154F5AC9449A}" dt="2024-05-15T18:39:32.256" v="1997" actId="1076"/>
          <ac:grpSpMkLst>
            <pc:docMk/>
            <pc:sldMk cId="0" sldId="2922"/>
            <ac:grpSpMk id="19" creationId="{00000000-0000-0000-0000-000000000000}"/>
          </ac:grpSpMkLst>
        </pc:grpChg>
        <pc:grpChg chg="mod">
          <ac:chgData name="芳彦 植野" userId="86ab4e6fb1040a80" providerId="LiveId" clId="{90B3E43B-B3CB-4103-8F41-154F5AC9449A}" dt="2024-05-15T18:38:54.359" v="1990" actId="1076"/>
          <ac:grpSpMkLst>
            <pc:docMk/>
            <pc:sldMk cId="0" sldId="2922"/>
            <ac:grpSpMk id="35" creationId="{00000000-0000-0000-0000-000000000000}"/>
          </ac:grpSpMkLst>
        </pc:grpChg>
      </pc:sldChg>
      <pc:sldMasterChg chg="delSldLayout">
        <pc:chgData name="芳彦 植野" userId="86ab4e6fb1040a80" providerId="LiveId" clId="{90B3E43B-B3CB-4103-8F41-154F5AC9449A}" dt="2024-05-15T09:16:35.357" v="1044" actId="2696"/>
        <pc:sldMasterMkLst>
          <pc:docMk/>
          <pc:sldMasterMk cId="622364951" sldId="2147483899"/>
        </pc:sldMasterMkLst>
        <pc:sldLayoutChg chg="del">
          <pc:chgData name="芳彦 植野" userId="86ab4e6fb1040a80" providerId="LiveId" clId="{90B3E43B-B3CB-4103-8F41-154F5AC9449A}" dt="2024-05-15T09:16:35.357" v="1044" actId="2696"/>
          <pc:sldLayoutMkLst>
            <pc:docMk/>
            <pc:sldMasterMk cId="622364951" sldId="2147483899"/>
            <pc:sldLayoutMk cId="3584912347" sldId="2147483917"/>
          </pc:sldLayoutMkLst>
        </pc:sldLayoutChg>
      </pc:sldMasterChg>
    </pc:docChg>
  </pc:docChgLst>
  <pc:docChgLst>
    <pc:chgData name="植野 芳彦" userId="86ab4e6fb1040a80" providerId="LiveId" clId="{8CF3AC81-7A83-4275-B106-615690C89620}"/>
    <pc:docChg chg="undo custSel addSld delSld modSld">
      <pc:chgData name="植野 芳彦" userId="86ab4e6fb1040a80" providerId="LiveId" clId="{8CF3AC81-7A83-4275-B106-615690C89620}" dt="2022-06-30T20:27:02.169" v="2104" actId="20577"/>
      <pc:docMkLst>
        <pc:docMk/>
      </pc:docMkLst>
      <pc:sldChg chg="addSp modSp add mod">
        <pc:chgData name="植野 芳彦" userId="86ab4e6fb1040a80" providerId="LiveId" clId="{8CF3AC81-7A83-4275-B106-615690C89620}" dt="2022-06-30T20:21:55.156" v="1894" actId="2711"/>
        <pc:sldMkLst>
          <pc:docMk/>
          <pc:sldMk cId="2291883027" sldId="256"/>
        </pc:sldMkLst>
        <pc:spChg chg="add mod">
          <ac:chgData name="植野 芳彦" userId="86ab4e6fb1040a80" providerId="LiveId" clId="{8CF3AC81-7A83-4275-B106-615690C89620}" dt="2022-06-30T20:21:55.156" v="1894" actId="2711"/>
          <ac:spMkLst>
            <pc:docMk/>
            <pc:sldMk cId="2291883027" sldId="256"/>
            <ac:spMk id="2" creationId="{00CC11C5-B7DF-3E25-BB75-263137114C15}"/>
          </ac:spMkLst>
        </pc:spChg>
        <pc:spChg chg="mod">
          <ac:chgData name="植野 芳彦" userId="86ab4e6fb1040a80" providerId="LiveId" clId="{8CF3AC81-7A83-4275-B106-615690C89620}" dt="2022-06-30T20:21:17.964" v="1882" actId="21"/>
          <ac:spMkLst>
            <pc:docMk/>
            <pc:sldMk cId="2291883027" sldId="256"/>
            <ac:spMk id="4" creationId="{00000000-0000-0000-0000-000000000000}"/>
          </ac:spMkLst>
        </pc:spChg>
        <pc:spChg chg="mod">
          <ac:chgData name="植野 芳彦" userId="86ab4e6fb1040a80" providerId="LiveId" clId="{8CF3AC81-7A83-4275-B106-615690C89620}" dt="2022-06-30T20:21:39.517" v="1893" actId="1076"/>
          <ac:spMkLst>
            <pc:docMk/>
            <pc:sldMk cId="2291883027" sldId="256"/>
            <ac:spMk id="5" creationId="{00000000-0000-0000-0000-000000000000}"/>
          </ac:spMkLst>
        </pc:spChg>
      </pc:sldChg>
      <pc:sldChg chg="modSp add mod">
        <pc:chgData name="植野 芳彦" userId="86ab4e6fb1040a80" providerId="LiveId" clId="{8CF3AC81-7A83-4275-B106-615690C89620}" dt="2022-06-30T20:24:20.331" v="2005" actId="6549"/>
        <pc:sldMkLst>
          <pc:docMk/>
          <pc:sldMk cId="725156132" sldId="257"/>
        </pc:sldMkLst>
        <pc:spChg chg="mod">
          <ac:chgData name="植野 芳彦" userId="86ab4e6fb1040a80" providerId="LiveId" clId="{8CF3AC81-7A83-4275-B106-615690C89620}" dt="2022-06-30T20:24:20.331" v="2005" actId="6549"/>
          <ac:spMkLst>
            <pc:docMk/>
            <pc:sldMk cId="725156132" sldId="257"/>
            <ac:spMk id="3" creationId="{00000000-0000-0000-0000-000000000000}"/>
          </ac:spMkLst>
        </pc:spChg>
        <pc:spChg chg="mod">
          <ac:chgData name="植野 芳彦" userId="86ab4e6fb1040a80" providerId="LiveId" clId="{8CF3AC81-7A83-4275-B106-615690C89620}" dt="2022-06-30T20:23:01.364" v="1955" actId="1076"/>
          <ac:spMkLst>
            <pc:docMk/>
            <pc:sldMk cId="725156132" sldId="257"/>
            <ac:spMk id="4" creationId="{00000000-0000-0000-0000-000000000000}"/>
          </ac:spMkLst>
        </pc:spChg>
        <pc:picChg chg="mod">
          <ac:chgData name="植野 芳彦" userId="86ab4e6fb1040a80" providerId="LiveId" clId="{8CF3AC81-7A83-4275-B106-615690C89620}" dt="2022-06-30T20:23:16.404" v="1959" actId="1076"/>
          <ac:picMkLst>
            <pc:docMk/>
            <pc:sldMk cId="725156132" sldId="257"/>
            <ac:picMk id="5" creationId="{00000000-0000-0000-0000-000000000000}"/>
          </ac:picMkLst>
        </pc:picChg>
        <pc:picChg chg="mod">
          <ac:chgData name="植野 芳彦" userId="86ab4e6fb1040a80" providerId="LiveId" clId="{8CF3AC81-7A83-4275-B106-615690C89620}" dt="2022-06-30T20:23:19.213" v="1960" actId="1076"/>
          <ac:picMkLst>
            <pc:docMk/>
            <pc:sldMk cId="725156132" sldId="257"/>
            <ac:picMk id="8" creationId="{00000000-0000-0000-0000-000000000000}"/>
          </ac:picMkLst>
        </pc:picChg>
        <pc:picChg chg="mod">
          <ac:chgData name="植野 芳彦" userId="86ab4e6fb1040a80" providerId="LiveId" clId="{8CF3AC81-7A83-4275-B106-615690C89620}" dt="2022-06-30T20:23:21.165" v="1961" actId="1076"/>
          <ac:picMkLst>
            <pc:docMk/>
            <pc:sldMk cId="725156132" sldId="257"/>
            <ac:picMk id="18" creationId="{00000000-0000-0000-0000-000000000000}"/>
          </ac:picMkLst>
        </pc:picChg>
        <pc:picChg chg="mod">
          <ac:chgData name="植野 芳彦" userId="86ab4e6fb1040a80" providerId="LiveId" clId="{8CF3AC81-7A83-4275-B106-615690C89620}" dt="2022-06-30T20:23:13.117" v="1957" actId="1076"/>
          <ac:picMkLst>
            <pc:docMk/>
            <pc:sldMk cId="725156132" sldId="257"/>
            <ac:picMk id="23" creationId="{00000000-0000-0000-0000-000000000000}"/>
          </ac:picMkLst>
        </pc:picChg>
      </pc:sldChg>
      <pc:sldChg chg="addSp delSp modSp mod">
        <pc:chgData name="植野 芳彦" userId="86ab4e6fb1040a80" providerId="LiveId" clId="{8CF3AC81-7A83-4275-B106-615690C89620}" dt="2022-06-29T11:06:42.198" v="988" actId="113"/>
        <pc:sldMkLst>
          <pc:docMk/>
          <pc:sldMk cId="3415352116" sldId="285"/>
        </pc:sldMkLst>
        <pc:spChg chg="mod">
          <ac:chgData name="植野 芳彦" userId="86ab4e6fb1040a80" providerId="LiveId" clId="{8CF3AC81-7A83-4275-B106-615690C89620}" dt="2022-06-29T11:05:53.383" v="955" actId="207"/>
          <ac:spMkLst>
            <pc:docMk/>
            <pc:sldMk cId="3415352116" sldId="285"/>
            <ac:spMk id="2" creationId="{85A5FBB4-ED5F-4E12-8ED9-85CE77427551}"/>
          </ac:spMkLst>
        </pc:spChg>
        <pc:spChg chg="mod">
          <ac:chgData name="植野 芳彦" userId="86ab4e6fb1040a80" providerId="LiveId" clId="{8CF3AC81-7A83-4275-B106-615690C89620}" dt="2022-06-29T10:34:25.509" v="936" actId="26606"/>
          <ac:spMkLst>
            <pc:docMk/>
            <pc:sldMk cId="3415352116" sldId="285"/>
            <ac:spMk id="3" creationId="{2DDDDAB9-C510-D494-8D89-563E152F9E1F}"/>
          </ac:spMkLst>
        </pc:spChg>
        <pc:spChg chg="add mod">
          <ac:chgData name="植野 芳彦" userId="86ab4e6fb1040a80" providerId="LiveId" clId="{8CF3AC81-7A83-4275-B106-615690C89620}" dt="2022-06-29T11:06:42.198" v="988" actId="113"/>
          <ac:spMkLst>
            <pc:docMk/>
            <pc:sldMk cId="3415352116" sldId="285"/>
            <ac:spMk id="4" creationId="{66D61490-E3F2-85B0-8EF3-E68CB9577E3D}"/>
          </ac:spMkLst>
        </pc:spChg>
        <pc:spChg chg="del">
          <ac:chgData name="植野 芳彦" userId="86ab4e6fb1040a80" providerId="LiveId" clId="{8CF3AC81-7A83-4275-B106-615690C89620}" dt="2022-06-29T10:34:25.509" v="936" actId="26606"/>
          <ac:spMkLst>
            <pc:docMk/>
            <pc:sldMk cId="3415352116" sldId="285"/>
            <ac:spMk id="73" creationId="{79BB35BC-D5C2-4C8B-A22A-A71E6191913B}"/>
          </ac:spMkLst>
        </pc:spChg>
        <pc:spChg chg="mod">
          <ac:chgData name="植野 芳彦" userId="86ab4e6fb1040a80" providerId="LiveId" clId="{8CF3AC81-7A83-4275-B106-615690C89620}" dt="2022-06-29T10:35:29.011" v="947" actId="5793"/>
          <ac:spMkLst>
            <pc:docMk/>
            <pc:sldMk cId="3415352116" sldId="285"/>
            <ac:spMk id="9220" creationId="{00000000-0000-0000-0000-000000000000}"/>
          </ac:spMkLst>
        </pc:spChg>
        <pc:spChg chg="add">
          <ac:chgData name="植野 芳彦" userId="86ab4e6fb1040a80" providerId="LiveId" clId="{8CF3AC81-7A83-4275-B106-615690C89620}" dt="2022-06-29T10:34:25.509" v="936" actId="26606"/>
          <ac:spMkLst>
            <pc:docMk/>
            <pc:sldMk cId="3415352116" sldId="285"/>
            <ac:spMk id="9225" creationId="{04812C46-200A-4DEB-A05E-3ED6C68C2387}"/>
          </ac:spMkLst>
        </pc:spChg>
        <pc:spChg chg="add">
          <ac:chgData name="植野 芳彦" userId="86ab4e6fb1040a80" providerId="LiveId" clId="{8CF3AC81-7A83-4275-B106-615690C89620}" dt="2022-06-29T10:34:25.509" v="936" actId="26606"/>
          <ac:spMkLst>
            <pc:docMk/>
            <pc:sldMk cId="3415352116" sldId="285"/>
            <ac:spMk id="9227" creationId="{D1EA859B-E555-4109-94F3-6700E046E008}"/>
          </ac:spMkLst>
        </pc:spChg>
        <pc:picChg chg="add mod ord">
          <ac:chgData name="植野 芳彦" userId="86ab4e6fb1040a80" providerId="LiveId" clId="{8CF3AC81-7A83-4275-B106-615690C89620}" dt="2022-06-29T11:05:54.216" v="956" actId="1076"/>
          <ac:picMkLst>
            <pc:docMk/>
            <pc:sldMk cId="3415352116" sldId="285"/>
            <ac:picMk id="6" creationId="{FAF5DBDB-7112-1448-E0D6-4F9F5A3E821B}"/>
          </ac:picMkLst>
        </pc:picChg>
      </pc:sldChg>
      <pc:sldChg chg="add">
        <pc:chgData name="植野 芳彦" userId="86ab4e6fb1040a80" providerId="LiveId" clId="{8CF3AC81-7A83-4275-B106-615690C89620}" dt="2022-06-29T06:19:30.428" v="925"/>
        <pc:sldMkLst>
          <pc:docMk/>
          <pc:sldMk cId="3886032588" sldId="289"/>
        </pc:sldMkLst>
      </pc:sldChg>
      <pc:sldChg chg="modSp mod">
        <pc:chgData name="植野 芳彦" userId="86ab4e6fb1040a80" providerId="LiveId" clId="{8CF3AC81-7A83-4275-B106-615690C89620}" dt="2022-06-29T06:06:24.087" v="807" actId="20577"/>
        <pc:sldMkLst>
          <pc:docMk/>
          <pc:sldMk cId="1732934232" sldId="427"/>
        </pc:sldMkLst>
        <pc:spChg chg="mod">
          <ac:chgData name="植野 芳彦" userId="86ab4e6fb1040a80" providerId="LiveId" clId="{8CF3AC81-7A83-4275-B106-615690C89620}" dt="2022-06-29T06:06:24.087" v="807" actId="20577"/>
          <ac:spMkLst>
            <pc:docMk/>
            <pc:sldMk cId="1732934232" sldId="427"/>
            <ac:spMk id="2" creationId="{00000000-0000-0000-0000-000000000000}"/>
          </ac:spMkLst>
        </pc:spChg>
      </pc:sldChg>
      <pc:sldChg chg="del">
        <pc:chgData name="植野 芳彦" userId="86ab4e6fb1040a80" providerId="LiveId" clId="{8CF3AC81-7A83-4275-B106-615690C89620}" dt="2022-06-29T06:23:11.161" v="931" actId="2696"/>
        <pc:sldMkLst>
          <pc:docMk/>
          <pc:sldMk cId="0" sldId="428"/>
        </pc:sldMkLst>
      </pc:sldChg>
      <pc:sldChg chg="add del modTransition">
        <pc:chgData name="植野 芳彦" userId="86ab4e6fb1040a80" providerId="LiveId" clId="{8CF3AC81-7A83-4275-B106-615690C89620}" dt="2022-06-30T20:05:55.256" v="1543" actId="2696"/>
        <pc:sldMkLst>
          <pc:docMk/>
          <pc:sldMk cId="1621821757" sldId="441"/>
        </pc:sldMkLst>
      </pc:sldChg>
      <pc:sldChg chg="add">
        <pc:chgData name="植野 芳彦" userId="86ab4e6fb1040a80" providerId="LiveId" clId="{8CF3AC81-7A83-4275-B106-615690C89620}" dt="2022-06-30T20:06:05.210" v="1544"/>
        <pc:sldMkLst>
          <pc:docMk/>
          <pc:sldMk cId="2539413466" sldId="441"/>
        </pc:sldMkLst>
      </pc:sldChg>
      <pc:sldChg chg="addSp delSp modSp mod">
        <pc:chgData name="植野 芳彦" userId="86ab4e6fb1040a80" providerId="LiveId" clId="{8CF3AC81-7A83-4275-B106-615690C89620}" dt="2022-06-29T05:41:05.030" v="720"/>
        <pc:sldMkLst>
          <pc:docMk/>
          <pc:sldMk cId="1645456188" sldId="443"/>
        </pc:sldMkLst>
        <pc:spChg chg="add del mod">
          <ac:chgData name="植野 芳彦" userId="86ab4e6fb1040a80" providerId="LiveId" clId="{8CF3AC81-7A83-4275-B106-615690C89620}" dt="2022-06-29T05:41:05.030" v="720"/>
          <ac:spMkLst>
            <pc:docMk/>
            <pc:sldMk cId="1645456188" sldId="443"/>
            <ac:spMk id="6" creationId="{A6500FAD-E9B0-0D72-22C9-A46647632807}"/>
          </ac:spMkLst>
        </pc:spChg>
      </pc:sldChg>
      <pc:sldChg chg="add">
        <pc:chgData name="植野 芳彦" userId="86ab4e6fb1040a80" providerId="LiveId" clId="{8CF3AC81-7A83-4275-B106-615690C89620}" dt="2022-06-29T06:18:23.892" v="921"/>
        <pc:sldMkLst>
          <pc:docMk/>
          <pc:sldMk cId="0" sldId="540"/>
        </pc:sldMkLst>
      </pc:sldChg>
      <pc:sldChg chg="del">
        <pc:chgData name="植野 芳彦" userId="86ab4e6fb1040a80" providerId="LiveId" clId="{8CF3AC81-7A83-4275-B106-615690C89620}" dt="2022-06-29T00:35:23.344" v="704" actId="2696"/>
        <pc:sldMkLst>
          <pc:docMk/>
          <pc:sldMk cId="3912263062" sldId="656"/>
        </pc:sldMkLst>
      </pc:sldChg>
      <pc:sldChg chg="addSp delSp modSp mod">
        <pc:chgData name="植野 芳彦" userId="86ab4e6fb1040a80" providerId="LiveId" clId="{8CF3AC81-7A83-4275-B106-615690C89620}" dt="2022-06-23T22:19:31.461" v="276" actId="166"/>
        <pc:sldMkLst>
          <pc:docMk/>
          <pc:sldMk cId="0" sldId="685"/>
        </pc:sldMkLst>
        <pc:spChg chg="mod">
          <ac:chgData name="植野 芳彦" userId="86ab4e6fb1040a80" providerId="LiveId" clId="{8CF3AC81-7A83-4275-B106-615690C89620}" dt="2022-06-23T22:19:31.461" v="276" actId="166"/>
          <ac:spMkLst>
            <pc:docMk/>
            <pc:sldMk cId="0" sldId="685"/>
            <ac:spMk id="26637" creationId="{DF8BE285-17BA-9B4E-6273-AD8DE5BBA993}"/>
          </ac:spMkLst>
        </pc:spChg>
        <pc:picChg chg="add mod">
          <ac:chgData name="植野 芳彦" userId="86ab4e6fb1040a80" providerId="LiveId" clId="{8CF3AC81-7A83-4275-B106-615690C89620}" dt="2022-06-23T22:19:24.397" v="275" actId="1076"/>
          <ac:picMkLst>
            <pc:docMk/>
            <pc:sldMk cId="0" sldId="685"/>
            <ac:picMk id="2" creationId="{EB2BF3A2-A2F8-414A-65E2-7F3F6337E6D8}"/>
          </ac:picMkLst>
        </pc:picChg>
        <pc:picChg chg="del">
          <ac:chgData name="植野 芳彦" userId="86ab4e6fb1040a80" providerId="LiveId" clId="{8CF3AC81-7A83-4275-B106-615690C89620}" dt="2022-06-23T22:19:12.151" v="272" actId="21"/>
          <ac:picMkLst>
            <pc:docMk/>
            <pc:sldMk cId="0" sldId="685"/>
            <ac:picMk id="26635" creationId="{CA331587-F2A1-4309-CD05-113383C60FEF}"/>
          </ac:picMkLst>
        </pc:picChg>
      </pc:sldChg>
      <pc:sldChg chg="add del">
        <pc:chgData name="植野 芳彦" userId="86ab4e6fb1040a80" providerId="LiveId" clId="{8CF3AC81-7A83-4275-B106-615690C89620}" dt="2022-06-29T11:16:33.664" v="1002" actId="2696"/>
        <pc:sldMkLst>
          <pc:docMk/>
          <pc:sldMk cId="0" sldId="696"/>
        </pc:sldMkLst>
      </pc:sldChg>
      <pc:sldChg chg="del">
        <pc:chgData name="植野 芳彦" userId="86ab4e6fb1040a80" providerId="LiveId" clId="{8CF3AC81-7A83-4275-B106-615690C89620}" dt="2022-06-29T06:23:14.433" v="932" actId="2696"/>
        <pc:sldMkLst>
          <pc:docMk/>
          <pc:sldMk cId="0" sldId="722"/>
        </pc:sldMkLst>
      </pc:sldChg>
      <pc:sldChg chg="modSp">
        <pc:chgData name="植野 芳彦" userId="86ab4e6fb1040a80" providerId="LiveId" clId="{8CF3AC81-7A83-4275-B106-615690C89620}" dt="2022-06-29T06:08:30.858" v="809" actId="1076"/>
        <pc:sldMkLst>
          <pc:docMk/>
          <pc:sldMk cId="0" sldId="751"/>
        </pc:sldMkLst>
        <pc:picChg chg="mod">
          <ac:chgData name="植野 芳彦" userId="86ab4e6fb1040a80" providerId="LiveId" clId="{8CF3AC81-7A83-4275-B106-615690C89620}" dt="2022-06-29T06:08:30.858" v="809" actId="1076"/>
          <ac:picMkLst>
            <pc:docMk/>
            <pc:sldMk cId="0" sldId="751"/>
            <ac:picMk id="88075" creationId="{10452548-4DB4-A696-5BFD-7A6BAE8EB13A}"/>
          </ac:picMkLst>
        </pc:picChg>
      </pc:sldChg>
      <pc:sldChg chg="modSp add del mod">
        <pc:chgData name="植野 芳彦" userId="86ab4e6fb1040a80" providerId="LiveId" clId="{8CF3AC81-7A83-4275-B106-615690C89620}" dt="2022-06-30T20:26:25.095" v="2047" actId="2696"/>
        <pc:sldMkLst>
          <pc:docMk/>
          <pc:sldMk cId="1435757445" sldId="762"/>
        </pc:sldMkLst>
        <pc:spChg chg="mod">
          <ac:chgData name="植野 芳彦" userId="86ab4e6fb1040a80" providerId="LiveId" clId="{8CF3AC81-7A83-4275-B106-615690C89620}" dt="2022-06-30T20:25:55.139" v="2046" actId="6549"/>
          <ac:spMkLst>
            <pc:docMk/>
            <pc:sldMk cId="1435757445" sldId="762"/>
            <ac:spMk id="87042" creationId="{30F2AA3B-3A48-2EFE-C743-26D550F9110A}"/>
          </ac:spMkLst>
        </pc:spChg>
      </pc:sldChg>
      <pc:sldChg chg="modSp mod">
        <pc:chgData name="植野 芳彦" userId="86ab4e6fb1040a80" providerId="LiveId" clId="{8CF3AC81-7A83-4275-B106-615690C89620}" dt="2022-06-30T20:03:13.813" v="1536" actId="20577"/>
        <pc:sldMkLst>
          <pc:docMk/>
          <pc:sldMk cId="1866659297" sldId="766"/>
        </pc:sldMkLst>
        <pc:spChg chg="mod">
          <ac:chgData name="植野 芳彦" userId="86ab4e6fb1040a80" providerId="LiveId" clId="{8CF3AC81-7A83-4275-B106-615690C89620}" dt="2022-06-28T23:20:15.029" v="403" actId="6549"/>
          <ac:spMkLst>
            <pc:docMk/>
            <pc:sldMk cId="1866659297" sldId="766"/>
            <ac:spMk id="3075" creationId="{00000000-0000-0000-0000-000000000000}"/>
          </ac:spMkLst>
        </pc:spChg>
        <pc:spChg chg="mod">
          <ac:chgData name="植野 芳彦" userId="86ab4e6fb1040a80" providerId="LiveId" clId="{8CF3AC81-7A83-4275-B106-615690C89620}" dt="2022-06-30T20:03:13.813" v="1536" actId="20577"/>
          <ac:spMkLst>
            <pc:docMk/>
            <pc:sldMk cId="1866659297" sldId="766"/>
            <ac:spMk id="3076" creationId="{00000000-0000-0000-0000-000000000000}"/>
          </ac:spMkLst>
        </pc:spChg>
      </pc:sldChg>
      <pc:sldChg chg="add">
        <pc:chgData name="植野 芳彦" userId="86ab4e6fb1040a80" providerId="LiveId" clId="{8CF3AC81-7A83-4275-B106-615690C89620}" dt="2022-06-30T20:09:31.302" v="1560"/>
        <pc:sldMkLst>
          <pc:docMk/>
          <pc:sldMk cId="1395234089" sldId="769"/>
        </pc:sldMkLst>
      </pc:sldChg>
      <pc:sldChg chg="del">
        <pc:chgData name="植野 芳彦" userId="86ab4e6fb1040a80" providerId="LiveId" clId="{8CF3AC81-7A83-4275-B106-615690C89620}" dt="2022-06-28T23:32:48.679" v="517" actId="2696"/>
        <pc:sldMkLst>
          <pc:docMk/>
          <pc:sldMk cId="1648429434" sldId="769"/>
        </pc:sldMkLst>
      </pc:sldChg>
      <pc:sldChg chg="add del">
        <pc:chgData name="植野 芳彦" userId="86ab4e6fb1040a80" providerId="LiveId" clId="{8CF3AC81-7A83-4275-B106-615690C89620}" dt="2022-06-30T20:09:21.757" v="1559" actId="2696"/>
        <pc:sldMkLst>
          <pc:docMk/>
          <pc:sldMk cId="1694433743" sldId="769"/>
        </pc:sldMkLst>
      </pc:sldChg>
      <pc:sldChg chg="modSp add del mod">
        <pc:chgData name="植野 芳彦" userId="86ab4e6fb1040a80" providerId="LiveId" clId="{8CF3AC81-7A83-4275-B106-615690C89620}" dt="2022-06-29T06:02:03.970" v="762" actId="2696"/>
        <pc:sldMkLst>
          <pc:docMk/>
          <pc:sldMk cId="2036345393" sldId="769"/>
        </pc:sldMkLst>
        <pc:spChg chg="mod">
          <ac:chgData name="植野 芳彦" userId="86ab4e6fb1040a80" providerId="LiveId" clId="{8CF3AC81-7A83-4275-B106-615690C89620}" dt="2022-06-28T23:34:41.363" v="529" actId="1076"/>
          <ac:spMkLst>
            <pc:docMk/>
            <pc:sldMk cId="2036345393" sldId="769"/>
            <ac:spMk id="2" creationId="{00000000-0000-0000-0000-000000000000}"/>
          </ac:spMkLst>
        </pc:spChg>
        <pc:spChg chg="mod">
          <ac:chgData name="植野 芳彦" userId="86ab4e6fb1040a80" providerId="LiveId" clId="{8CF3AC81-7A83-4275-B106-615690C89620}" dt="2022-06-28T23:33:54.016" v="528" actId="14100"/>
          <ac:spMkLst>
            <pc:docMk/>
            <pc:sldMk cId="2036345393" sldId="769"/>
            <ac:spMk id="6" creationId="{00000000-0000-0000-0000-000000000000}"/>
          </ac:spMkLst>
        </pc:spChg>
        <pc:spChg chg="mod">
          <ac:chgData name="植野 芳彦" userId="86ab4e6fb1040a80" providerId="LiveId" clId="{8CF3AC81-7A83-4275-B106-615690C89620}" dt="2022-06-28T23:33:13.219" v="520" actId="1076"/>
          <ac:spMkLst>
            <pc:docMk/>
            <pc:sldMk cId="2036345393" sldId="769"/>
            <ac:spMk id="18" creationId="{00000000-0000-0000-0000-000000000000}"/>
          </ac:spMkLst>
        </pc:spChg>
        <pc:spChg chg="mod">
          <ac:chgData name="植野 芳彦" userId="86ab4e6fb1040a80" providerId="LiveId" clId="{8CF3AC81-7A83-4275-B106-615690C89620}" dt="2022-06-28T23:34:49.235" v="530" actId="1076"/>
          <ac:spMkLst>
            <pc:docMk/>
            <pc:sldMk cId="2036345393" sldId="769"/>
            <ac:spMk id="16390" creationId="{00000000-0000-0000-0000-000000000000}"/>
          </ac:spMkLst>
        </pc:spChg>
        <pc:graphicFrameChg chg="mod">
          <ac:chgData name="植野 芳彦" userId="86ab4e6fb1040a80" providerId="LiveId" clId="{8CF3AC81-7A83-4275-B106-615690C89620}" dt="2022-06-28T23:33:26.893" v="521" actId="1076"/>
          <ac:graphicFrameMkLst>
            <pc:docMk/>
            <pc:sldMk cId="2036345393" sldId="769"/>
            <ac:graphicFrameMk id="16388" creationId="{00000000-0000-0000-0000-000000000000}"/>
          </ac:graphicFrameMkLst>
        </pc:graphicFrameChg>
        <pc:cxnChg chg="mod">
          <ac:chgData name="植野 芳彦" userId="86ab4e6fb1040a80" providerId="LiveId" clId="{8CF3AC81-7A83-4275-B106-615690C89620}" dt="2022-06-28T23:33:34.131" v="522" actId="1076"/>
          <ac:cxnSpMkLst>
            <pc:docMk/>
            <pc:sldMk cId="2036345393" sldId="769"/>
            <ac:cxnSpMk id="3" creationId="{00000000-0000-0000-0000-000000000000}"/>
          </ac:cxnSpMkLst>
        </pc:cxnChg>
        <pc:cxnChg chg="mod">
          <ac:chgData name="植野 芳彦" userId="86ab4e6fb1040a80" providerId="LiveId" clId="{8CF3AC81-7A83-4275-B106-615690C89620}" dt="2022-06-28T23:33:46.675" v="526" actId="1076"/>
          <ac:cxnSpMkLst>
            <pc:docMk/>
            <pc:sldMk cId="2036345393" sldId="769"/>
            <ac:cxnSpMk id="5" creationId="{00000000-0000-0000-0000-000000000000}"/>
          </ac:cxnSpMkLst>
        </pc:cxnChg>
        <pc:cxnChg chg="mod">
          <ac:chgData name="植野 芳彦" userId="86ab4e6fb1040a80" providerId="LiveId" clId="{8CF3AC81-7A83-4275-B106-615690C89620}" dt="2022-06-28T23:33:40.283" v="524" actId="1076"/>
          <ac:cxnSpMkLst>
            <pc:docMk/>
            <pc:sldMk cId="2036345393" sldId="769"/>
            <ac:cxnSpMk id="13" creationId="{00000000-0000-0000-0000-000000000000}"/>
          </ac:cxnSpMkLst>
        </pc:cxnChg>
        <pc:cxnChg chg="mod">
          <ac:chgData name="植野 芳彦" userId="86ab4e6fb1040a80" providerId="LiveId" clId="{8CF3AC81-7A83-4275-B106-615690C89620}" dt="2022-06-28T23:33:37.820" v="523" actId="1076"/>
          <ac:cxnSpMkLst>
            <pc:docMk/>
            <pc:sldMk cId="2036345393" sldId="769"/>
            <ac:cxnSpMk id="15" creationId="{00000000-0000-0000-0000-000000000000}"/>
          </ac:cxnSpMkLst>
        </pc:cxnChg>
      </pc:sldChg>
      <pc:sldChg chg="modSp mod">
        <pc:chgData name="植野 芳彦" userId="86ab4e6fb1040a80" providerId="LiveId" clId="{8CF3AC81-7A83-4275-B106-615690C89620}" dt="2022-06-30T11:34:00.442" v="1284" actId="6549"/>
        <pc:sldMkLst>
          <pc:docMk/>
          <pc:sldMk cId="1928805006" sldId="797"/>
        </pc:sldMkLst>
        <pc:spChg chg="mod">
          <ac:chgData name="植野 芳彦" userId="86ab4e6fb1040a80" providerId="LiveId" clId="{8CF3AC81-7A83-4275-B106-615690C89620}" dt="2022-06-30T11:34:00.442" v="1284" actId="6549"/>
          <ac:spMkLst>
            <pc:docMk/>
            <pc:sldMk cId="1928805006" sldId="797"/>
            <ac:spMk id="3" creationId="{00000000-0000-0000-0000-000000000000}"/>
          </ac:spMkLst>
        </pc:spChg>
      </pc:sldChg>
      <pc:sldChg chg="add">
        <pc:chgData name="植野 芳彦" userId="86ab4e6fb1040a80" providerId="LiveId" clId="{8CF3AC81-7A83-4275-B106-615690C89620}" dt="2022-06-29T00:36:27.833" v="709"/>
        <pc:sldMkLst>
          <pc:docMk/>
          <pc:sldMk cId="1950739148" sldId="802"/>
        </pc:sldMkLst>
      </pc:sldChg>
      <pc:sldChg chg="modSp del mod">
        <pc:chgData name="植野 芳彦" userId="86ab4e6fb1040a80" providerId="LiveId" clId="{8CF3AC81-7A83-4275-B106-615690C89620}" dt="2022-06-29T00:36:23.438" v="708" actId="2696"/>
        <pc:sldMkLst>
          <pc:docMk/>
          <pc:sldMk cId="3929524294" sldId="802"/>
        </pc:sldMkLst>
        <pc:spChg chg="mod">
          <ac:chgData name="植野 芳彦" userId="86ab4e6fb1040a80" providerId="LiveId" clId="{8CF3AC81-7A83-4275-B106-615690C89620}" dt="2022-06-28T23:32:28.931" v="515" actId="14100"/>
          <ac:spMkLst>
            <pc:docMk/>
            <pc:sldMk cId="3929524294" sldId="802"/>
            <ac:spMk id="2" creationId="{00000000-0000-0000-0000-000000000000}"/>
          </ac:spMkLst>
        </pc:spChg>
        <pc:spChg chg="mod">
          <ac:chgData name="植野 芳彦" userId="86ab4e6fb1040a80" providerId="LiveId" clId="{8CF3AC81-7A83-4275-B106-615690C89620}" dt="2022-06-28T23:32:02.132" v="491" actId="1076"/>
          <ac:spMkLst>
            <pc:docMk/>
            <pc:sldMk cId="3929524294" sldId="802"/>
            <ac:spMk id="32770" creationId="{00000000-0000-0000-0000-000000000000}"/>
          </ac:spMkLst>
        </pc:spChg>
        <pc:picChg chg="mod">
          <ac:chgData name="植野 芳彦" userId="86ab4e6fb1040a80" providerId="LiveId" clId="{8CF3AC81-7A83-4275-B106-615690C89620}" dt="2022-06-28T23:32:30.827" v="516" actId="1076"/>
          <ac:picMkLst>
            <pc:docMk/>
            <pc:sldMk cId="3929524294" sldId="802"/>
            <ac:picMk id="14" creationId="{00000000-0000-0000-0000-000000000000}"/>
          </ac:picMkLst>
        </pc:picChg>
      </pc:sldChg>
      <pc:sldChg chg="delSp modSp mod">
        <pc:chgData name="植野 芳彦" userId="86ab4e6fb1040a80" providerId="LiveId" clId="{8CF3AC81-7A83-4275-B106-615690C89620}" dt="2022-06-28T23:24:26.898" v="467" actId="20577"/>
        <pc:sldMkLst>
          <pc:docMk/>
          <pc:sldMk cId="1576577223" sldId="807"/>
        </pc:sldMkLst>
        <pc:spChg chg="del">
          <ac:chgData name="植野 芳彦" userId="86ab4e6fb1040a80" providerId="LiveId" clId="{8CF3AC81-7A83-4275-B106-615690C89620}" dt="2022-06-28T23:22:41.827" v="420" actId="21"/>
          <ac:spMkLst>
            <pc:docMk/>
            <pc:sldMk cId="1576577223" sldId="807"/>
            <ac:spMk id="2" creationId="{FED7FA6A-6113-47C8-B66A-0668BE1B8EA7}"/>
          </ac:spMkLst>
        </pc:spChg>
        <pc:spChg chg="mod">
          <ac:chgData name="植野 芳彦" userId="86ab4e6fb1040a80" providerId="LiveId" clId="{8CF3AC81-7A83-4275-B106-615690C89620}" dt="2022-06-28T23:22:34.493" v="418" actId="14100"/>
          <ac:spMkLst>
            <pc:docMk/>
            <pc:sldMk cId="1576577223" sldId="807"/>
            <ac:spMk id="16" creationId="{00000000-0000-0000-0000-000000000000}"/>
          </ac:spMkLst>
        </pc:spChg>
        <pc:spChg chg="mod">
          <ac:chgData name="植野 芳彦" userId="86ab4e6fb1040a80" providerId="LiveId" clId="{8CF3AC81-7A83-4275-B106-615690C89620}" dt="2022-06-28T23:23:47.679" v="431" actId="20577"/>
          <ac:spMkLst>
            <pc:docMk/>
            <pc:sldMk cId="1576577223" sldId="807"/>
            <ac:spMk id="18" creationId="{00000000-0000-0000-0000-000000000000}"/>
          </ac:spMkLst>
        </pc:spChg>
        <pc:spChg chg="mod">
          <ac:chgData name="植野 芳彦" userId="86ab4e6fb1040a80" providerId="LiveId" clId="{8CF3AC81-7A83-4275-B106-615690C89620}" dt="2022-06-28T23:24:26.898" v="467" actId="20577"/>
          <ac:spMkLst>
            <pc:docMk/>
            <pc:sldMk cId="1576577223" sldId="807"/>
            <ac:spMk id="19476" creationId="{00000000-0000-0000-0000-000000000000}"/>
          </ac:spMkLst>
        </pc:spChg>
      </pc:sldChg>
      <pc:sldChg chg="del">
        <pc:chgData name="植野 芳彦" userId="86ab4e6fb1040a80" providerId="LiveId" clId="{8CF3AC81-7A83-4275-B106-615690C89620}" dt="2022-06-30T20:17:03.553" v="1769" actId="2696"/>
        <pc:sldMkLst>
          <pc:docMk/>
          <pc:sldMk cId="363673310" sldId="809"/>
        </pc:sldMkLst>
      </pc:sldChg>
      <pc:sldChg chg="add">
        <pc:chgData name="植野 芳彦" userId="86ab4e6fb1040a80" providerId="LiveId" clId="{8CF3AC81-7A83-4275-B106-615690C89620}" dt="2022-06-30T20:17:13.274" v="1770"/>
        <pc:sldMkLst>
          <pc:docMk/>
          <pc:sldMk cId="2375415082" sldId="809"/>
        </pc:sldMkLst>
      </pc:sldChg>
      <pc:sldChg chg="del">
        <pc:chgData name="植野 芳彦" userId="86ab4e6fb1040a80" providerId="LiveId" clId="{8CF3AC81-7A83-4275-B106-615690C89620}" dt="2022-06-30T20:14:56.306" v="1756" actId="2696"/>
        <pc:sldMkLst>
          <pc:docMk/>
          <pc:sldMk cId="1784118850" sldId="810"/>
        </pc:sldMkLst>
      </pc:sldChg>
      <pc:sldChg chg="add del">
        <pc:chgData name="植野 芳彦" userId="86ab4e6fb1040a80" providerId="LiveId" clId="{8CF3AC81-7A83-4275-B106-615690C89620}" dt="2022-06-30T20:15:38.755" v="1764" actId="2696"/>
        <pc:sldMkLst>
          <pc:docMk/>
          <pc:sldMk cId="3259382345" sldId="810"/>
        </pc:sldMkLst>
      </pc:sldChg>
      <pc:sldChg chg="add">
        <pc:chgData name="植野 芳彦" userId="86ab4e6fb1040a80" providerId="LiveId" clId="{8CF3AC81-7A83-4275-B106-615690C89620}" dt="2022-06-29T06:22:34.837" v="928"/>
        <pc:sldMkLst>
          <pc:docMk/>
          <pc:sldMk cId="3944956154" sldId="811"/>
        </pc:sldMkLst>
      </pc:sldChg>
      <pc:sldChg chg="addSp modSp add mod modTransition">
        <pc:chgData name="植野 芳彦" userId="86ab4e6fb1040a80" providerId="LiveId" clId="{8CF3AC81-7A83-4275-B106-615690C89620}" dt="2022-06-29T11:14:05.644" v="999" actId="6549"/>
        <pc:sldMkLst>
          <pc:docMk/>
          <pc:sldMk cId="3785664088" sldId="817"/>
        </pc:sldMkLst>
        <pc:spChg chg="mod">
          <ac:chgData name="植野 芳彦" userId="86ab4e6fb1040a80" providerId="LiveId" clId="{8CF3AC81-7A83-4275-B106-615690C89620}" dt="2022-06-29T11:14:05.644" v="999" actId="6549"/>
          <ac:spMkLst>
            <pc:docMk/>
            <pc:sldMk cId="3785664088" sldId="817"/>
            <ac:spMk id="2" creationId="{00000000-0000-0000-0000-000000000000}"/>
          </ac:spMkLst>
        </pc:spChg>
        <pc:picChg chg="add mod">
          <ac:chgData name="植野 芳彦" userId="86ab4e6fb1040a80" providerId="LiveId" clId="{8CF3AC81-7A83-4275-B106-615690C89620}" dt="2022-06-29T11:13:13.724" v="990"/>
          <ac:picMkLst>
            <pc:docMk/>
            <pc:sldMk cId="3785664088" sldId="817"/>
            <ac:picMk id="7" creationId="{C9874081-258C-825C-87EC-B2D27B045B36}"/>
          </ac:picMkLst>
        </pc:picChg>
      </pc:sldChg>
      <pc:sldChg chg="del">
        <pc:chgData name="植野 芳彦" userId="86ab4e6fb1040a80" providerId="LiveId" clId="{8CF3AC81-7A83-4275-B106-615690C89620}" dt="2022-06-19T03:15:12.903" v="0" actId="2696"/>
        <pc:sldMkLst>
          <pc:docMk/>
          <pc:sldMk cId="0" sldId="939"/>
        </pc:sldMkLst>
      </pc:sldChg>
      <pc:sldChg chg="add">
        <pc:chgData name="植野 芳彦" userId="86ab4e6fb1040a80" providerId="LiveId" clId="{8CF3AC81-7A83-4275-B106-615690C89620}" dt="2022-06-29T10:37:17.071" v="948"/>
        <pc:sldMkLst>
          <pc:docMk/>
          <pc:sldMk cId="0" sldId="1059"/>
        </pc:sldMkLst>
      </pc:sldChg>
      <pc:sldChg chg="add">
        <pc:chgData name="植野 芳彦" userId="86ab4e6fb1040a80" providerId="LiveId" clId="{8CF3AC81-7A83-4275-B106-615690C89620}" dt="2022-06-29T06:22:15.612" v="927"/>
        <pc:sldMkLst>
          <pc:docMk/>
          <pc:sldMk cId="0" sldId="1124"/>
        </pc:sldMkLst>
      </pc:sldChg>
      <pc:sldChg chg="add">
        <pc:chgData name="植野 芳彦" userId="86ab4e6fb1040a80" providerId="LiveId" clId="{8CF3AC81-7A83-4275-B106-615690C89620}" dt="2022-06-29T11:16:29.843" v="1001"/>
        <pc:sldMkLst>
          <pc:docMk/>
          <pc:sldMk cId="0" sldId="1127"/>
        </pc:sldMkLst>
      </pc:sldChg>
      <pc:sldChg chg="addSp modSp mod">
        <pc:chgData name="植野 芳彦" userId="86ab4e6fb1040a80" providerId="LiveId" clId="{8CF3AC81-7A83-4275-B106-615690C89620}" dt="2022-06-30T20:00:59.527" v="1448" actId="1076"/>
        <pc:sldMkLst>
          <pc:docMk/>
          <pc:sldMk cId="0" sldId="1135"/>
        </pc:sldMkLst>
        <pc:spChg chg="mod">
          <ac:chgData name="植野 芳彦" userId="86ab4e6fb1040a80" providerId="LiveId" clId="{8CF3AC81-7A83-4275-B106-615690C89620}" dt="2022-06-30T20:00:42.775" v="1446" actId="14100"/>
          <ac:spMkLst>
            <pc:docMk/>
            <pc:sldMk cId="0" sldId="1135"/>
            <ac:spMk id="5" creationId="{F1B3322E-7F7A-EC64-EAE8-7A5CEBB43CF4}"/>
          </ac:spMkLst>
        </pc:spChg>
        <pc:spChg chg="mod">
          <ac:chgData name="植野 芳彦" userId="86ab4e6fb1040a80" providerId="LiveId" clId="{8CF3AC81-7A83-4275-B106-615690C89620}" dt="2022-06-30T19:58:44.664" v="1395" actId="1076"/>
          <ac:spMkLst>
            <pc:docMk/>
            <pc:sldMk cId="0" sldId="1135"/>
            <ac:spMk id="8" creationId="{4B25AECF-1B09-C8AD-23DF-73BA4A52FBF2}"/>
          </ac:spMkLst>
        </pc:spChg>
        <pc:spChg chg="mod">
          <ac:chgData name="植野 芳彦" userId="86ab4e6fb1040a80" providerId="LiveId" clId="{8CF3AC81-7A83-4275-B106-615690C89620}" dt="2022-06-30T19:58:42.377" v="1394" actId="1076"/>
          <ac:spMkLst>
            <pc:docMk/>
            <pc:sldMk cId="0" sldId="1135"/>
            <ac:spMk id="11" creationId="{A4AE33D9-D633-56ED-21E1-5BC1C729FE01}"/>
          </ac:spMkLst>
        </pc:spChg>
        <pc:spChg chg="add mod">
          <ac:chgData name="植野 芳彦" userId="86ab4e6fb1040a80" providerId="LiveId" clId="{8CF3AC81-7A83-4275-B106-615690C89620}" dt="2022-06-30T19:59:48.040" v="1423" actId="1076"/>
          <ac:spMkLst>
            <pc:docMk/>
            <pc:sldMk cId="0" sldId="1135"/>
            <ac:spMk id="13" creationId="{EDCDD66A-F616-AD23-8833-6C2A9E591DC8}"/>
          </ac:spMkLst>
        </pc:spChg>
        <pc:spChg chg="mod">
          <ac:chgData name="植野 芳彦" userId="86ab4e6fb1040a80" providerId="LiveId" clId="{8CF3AC81-7A83-4275-B106-615690C89620}" dt="2022-06-30T20:00:46.687" v="1447" actId="1076"/>
          <ac:spMkLst>
            <pc:docMk/>
            <pc:sldMk cId="0" sldId="1135"/>
            <ac:spMk id="7173" creationId="{8D782030-1ACD-A8AC-6E49-B35BD15F2A19}"/>
          </ac:spMkLst>
        </pc:spChg>
        <pc:spChg chg="mod">
          <ac:chgData name="植野 芳彦" userId="86ab4e6fb1040a80" providerId="LiveId" clId="{8CF3AC81-7A83-4275-B106-615690C89620}" dt="2022-06-30T20:00:59.527" v="1448" actId="1076"/>
          <ac:spMkLst>
            <pc:docMk/>
            <pc:sldMk cId="0" sldId="1135"/>
            <ac:spMk id="20484" creationId="{28458BE9-CDE6-C840-C903-820017099F80}"/>
          </ac:spMkLst>
        </pc:spChg>
        <pc:spChg chg="mod">
          <ac:chgData name="植野 芳彦" userId="86ab4e6fb1040a80" providerId="LiveId" clId="{8CF3AC81-7A83-4275-B106-615690C89620}" dt="2022-06-30T19:58:36.790" v="1393" actId="207"/>
          <ac:spMkLst>
            <pc:docMk/>
            <pc:sldMk cId="0" sldId="1135"/>
            <ac:spMk id="20490" creationId="{0BC3D1AB-02C8-A568-8318-B4A585083FDD}"/>
          </ac:spMkLst>
        </pc:spChg>
        <pc:spChg chg="mod">
          <ac:chgData name="植野 芳彦" userId="86ab4e6fb1040a80" providerId="LiveId" clId="{8CF3AC81-7A83-4275-B106-615690C89620}" dt="2022-06-30T19:57:14.553" v="1329" actId="255"/>
          <ac:spMkLst>
            <pc:docMk/>
            <pc:sldMk cId="0" sldId="1135"/>
            <ac:spMk id="20491" creationId="{AEC6AB7D-77BD-9835-79C6-D2CB65D07912}"/>
          </ac:spMkLst>
        </pc:spChg>
      </pc:sldChg>
      <pc:sldChg chg="add del">
        <pc:chgData name="植野 芳彦" userId="86ab4e6fb1040a80" providerId="LiveId" clId="{8CF3AC81-7A83-4275-B106-615690C89620}" dt="2022-06-29T11:14:17.308" v="1000" actId="2696"/>
        <pc:sldMkLst>
          <pc:docMk/>
          <pc:sldMk cId="0" sldId="1139"/>
        </pc:sldMkLst>
      </pc:sldChg>
      <pc:sldChg chg="add del">
        <pc:chgData name="植野 芳彦" userId="86ab4e6fb1040a80" providerId="LiveId" clId="{8CF3AC81-7A83-4275-B106-615690C89620}" dt="2022-06-29T10:37:22.354" v="949" actId="2696"/>
        <pc:sldMkLst>
          <pc:docMk/>
          <pc:sldMk cId="1240909206" sldId="1142"/>
        </pc:sldMkLst>
      </pc:sldChg>
      <pc:sldChg chg="add">
        <pc:chgData name="植野 芳彦" userId="86ab4e6fb1040a80" providerId="LiveId" clId="{8CF3AC81-7A83-4275-B106-615690C89620}" dt="2022-06-29T06:18:58.564" v="923"/>
        <pc:sldMkLst>
          <pc:docMk/>
          <pc:sldMk cId="1785713212" sldId="1144"/>
        </pc:sldMkLst>
      </pc:sldChg>
      <pc:sldChg chg="modSp add mod">
        <pc:chgData name="植野 芳彦" userId="86ab4e6fb1040a80" providerId="LiveId" clId="{8CF3AC81-7A83-4275-B106-615690C89620}" dt="2022-06-30T20:27:02.169" v="2104" actId="20577"/>
        <pc:sldMkLst>
          <pc:docMk/>
          <pc:sldMk cId="0" sldId="1172"/>
        </pc:sldMkLst>
        <pc:spChg chg="mod">
          <ac:chgData name="植野 芳彦" userId="86ab4e6fb1040a80" providerId="LiveId" clId="{8CF3AC81-7A83-4275-B106-615690C89620}" dt="2022-06-30T20:27:02.169" v="2104" actId="20577"/>
          <ac:spMkLst>
            <pc:docMk/>
            <pc:sldMk cId="0" sldId="1172"/>
            <ac:spMk id="90114" creationId="{7C7C07A6-8D19-4978-7F61-E3A184F43B40}"/>
          </ac:spMkLst>
        </pc:spChg>
      </pc:sldChg>
      <pc:sldChg chg="add">
        <pc:chgData name="植野 芳彦" userId="86ab4e6fb1040a80" providerId="LiveId" clId="{8CF3AC81-7A83-4275-B106-615690C89620}" dt="2022-06-29T06:19:16.589" v="924"/>
        <pc:sldMkLst>
          <pc:docMk/>
          <pc:sldMk cId="927564124" sldId="1180"/>
        </pc:sldMkLst>
      </pc:sldChg>
      <pc:sldChg chg="add">
        <pc:chgData name="植野 芳彦" userId="86ab4e6fb1040a80" providerId="LiveId" clId="{8CF3AC81-7A83-4275-B106-615690C89620}" dt="2022-06-29T06:16:54.108" v="919"/>
        <pc:sldMkLst>
          <pc:docMk/>
          <pc:sldMk cId="2157078012" sldId="1207"/>
        </pc:sldMkLst>
      </pc:sldChg>
      <pc:sldChg chg="add">
        <pc:chgData name="植野 芳彦" userId="86ab4e6fb1040a80" providerId="LiveId" clId="{8CF3AC81-7A83-4275-B106-615690C89620}" dt="2022-06-30T20:09:48.181" v="1562"/>
        <pc:sldMkLst>
          <pc:docMk/>
          <pc:sldMk cId="1551379747" sldId="1249"/>
        </pc:sldMkLst>
      </pc:sldChg>
      <pc:sldChg chg="add del">
        <pc:chgData name="植野 芳彦" userId="86ab4e6fb1040a80" providerId="LiveId" clId="{8CF3AC81-7A83-4275-B106-615690C89620}" dt="2022-06-30T20:09:39.346" v="1561" actId="2696"/>
        <pc:sldMkLst>
          <pc:docMk/>
          <pc:sldMk cId="1705612392" sldId="1249"/>
        </pc:sldMkLst>
      </pc:sldChg>
      <pc:sldChg chg="modSp del mod">
        <pc:chgData name="植野 芳彦" userId="86ab4e6fb1040a80" providerId="LiveId" clId="{8CF3AC81-7A83-4275-B106-615690C89620}" dt="2022-06-29T06:02:30.297" v="764" actId="2696"/>
        <pc:sldMkLst>
          <pc:docMk/>
          <pc:sldMk cId="2348093337" sldId="1249"/>
        </pc:sldMkLst>
        <pc:spChg chg="mod">
          <ac:chgData name="植野 芳彦" userId="86ab4e6fb1040a80" providerId="LiveId" clId="{8CF3AC81-7A83-4275-B106-615690C89620}" dt="2022-06-29T05:40:37.082" v="716" actId="1076"/>
          <ac:spMkLst>
            <pc:docMk/>
            <pc:sldMk cId="2348093337" sldId="1249"/>
            <ac:spMk id="5" creationId="{EFEF4B88-D688-413C-8EE7-FA0F1A13B210}"/>
          </ac:spMkLst>
        </pc:spChg>
        <pc:picChg chg="mod">
          <ac:chgData name="植野 芳彦" userId="86ab4e6fb1040a80" providerId="LiveId" clId="{8CF3AC81-7A83-4275-B106-615690C89620}" dt="2022-06-23T22:21:13.599" v="279" actId="14100"/>
          <ac:picMkLst>
            <pc:docMk/>
            <pc:sldMk cId="2348093337" sldId="1249"/>
            <ac:picMk id="3" creationId="{2FF34695-3F15-4284-89B9-CB6E90AED09F}"/>
          </ac:picMkLst>
        </pc:picChg>
      </pc:sldChg>
      <pc:sldChg chg="addSp delSp modSp mod">
        <pc:chgData name="植野 芳彦" userId="86ab4e6fb1040a80" providerId="LiveId" clId="{8CF3AC81-7A83-4275-B106-615690C89620}" dt="2022-06-29T20:28:59.622" v="1257" actId="6549"/>
        <pc:sldMkLst>
          <pc:docMk/>
          <pc:sldMk cId="405098307" sldId="1261"/>
        </pc:sldMkLst>
        <pc:spChg chg="del">
          <ac:chgData name="植野 芳彦" userId="86ab4e6fb1040a80" providerId="LiveId" clId="{8CF3AC81-7A83-4275-B106-615690C89620}" dt="2022-06-29T20:25:36.344" v="1155" actId="21"/>
          <ac:spMkLst>
            <pc:docMk/>
            <pc:sldMk cId="405098307" sldId="1261"/>
            <ac:spMk id="3" creationId="{3AAAC01E-1137-4B3B-ABE9-CFAFF1E0829B}"/>
          </ac:spMkLst>
        </pc:spChg>
        <pc:spChg chg="mod">
          <ac:chgData name="植野 芳彦" userId="86ab4e6fb1040a80" providerId="LiveId" clId="{8CF3AC81-7A83-4275-B106-615690C89620}" dt="2022-06-29T20:28:36.894" v="1246" actId="20577"/>
          <ac:spMkLst>
            <pc:docMk/>
            <pc:sldMk cId="405098307" sldId="1261"/>
            <ac:spMk id="5" creationId="{071E315B-38D4-4418-AC8B-53083BDE64E0}"/>
          </ac:spMkLst>
        </pc:spChg>
        <pc:spChg chg="mod">
          <ac:chgData name="植野 芳彦" userId="86ab4e6fb1040a80" providerId="LiveId" clId="{8CF3AC81-7A83-4275-B106-615690C89620}" dt="2022-06-29T20:27:01.888" v="1174" actId="1076"/>
          <ac:spMkLst>
            <pc:docMk/>
            <pc:sldMk cId="405098307" sldId="1261"/>
            <ac:spMk id="6" creationId="{4A86CD0D-F3AA-4D41-826C-94615C306941}"/>
          </ac:spMkLst>
        </pc:spChg>
        <pc:spChg chg="del mod">
          <ac:chgData name="植野 芳彦" userId="86ab4e6fb1040a80" providerId="LiveId" clId="{8CF3AC81-7A83-4275-B106-615690C89620}" dt="2022-06-29T20:27:44.058" v="1185" actId="21"/>
          <ac:spMkLst>
            <pc:docMk/>
            <pc:sldMk cId="405098307" sldId="1261"/>
            <ac:spMk id="8" creationId="{0988B3EC-FAEB-40B6-A9A9-F6BE5944A82B}"/>
          </ac:spMkLst>
        </pc:spChg>
        <pc:spChg chg="del mod">
          <ac:chgData name="植野 芳彦" userId="86ab4e6fb1040a80" providerId="LiveId" clId="{8CF3AC81-7A83-4275-B106-615690C89620}" dt="2022-06-29T20:27:40.987" v="1184" actId="21"/>
          <ac:spMkLst>
            <pc:docMk/>
            <pc:sldMk cId="405098307" sldId="1261"/>
            <ac:spMk id="9" creationId="{EEC505E9-E982-4CFD-B82E-EAA0179A812F}"/>
          </ac:spMkLst>
        </pc:spChg>
        <pc:spChg chg="del">
          <ac:chgData name="植野 芳彦" userId="86ab4e6fb1040a80" providerId="LiveId" clId="{8CF3AC81-7A83-4275-B106-615690C89620}" dt="2022-06-29T20:25:42.837" v="1156" actId="21"/>
          <ac:spMkLst>
            <pc:docMk/>
            <pc:sldMk cId="405098307" sldId="1261"/>
            <ac:spMk id="15" creationId="{9136A642-1348-42F9-8154-D24C764656D0}"/>
          </ac:spMkLst>
        </pc:spChg>
        <pc:spChg chg="mod">
          <ac:chgData name="植野 芳彦" userId="86ab4e6fb1040a80" providerId="LiveId" clId="{8CF3AC81-7A83-4275-B106-615690C89620}" dt="2022-06-29T20:28:52.424" v="1250" actId="1076"/>
          <ac:spMkLst>
            <pc:docMk/>
            <pc:sldMk cId="405098307" sldId="1261"/>
            <ac:spMk id="16" creationId="{BFA9D52B-D235-485C-B563-FBBBA6B03166}"/>
          </ac:spMkLst>
        </pc:spChg>
        <pc:spChg chg="add mod">
          <ac:chgData name="植野 芳彦" userId="86ab4e6fb1040a80" providerId="LiveId" clId="{8CF3AC81-7A83-4275-B106-615690C89620}" dt="2022-06-29T20:28:59.622" v="1257" actId="6549"/>
          <ac:spMkLst>
            <pc:docMk/>
            <pc:sldMk cId="405098307" sldId="1261"/>
            <ac:spMk id="17" creationId="{E6918116-5580-98BF-A880-26CAC637FEA0}"/>
          </ac:spMkLst>
        </pc:spChg>
        <pc:picChg chg="mod">
          <ac:chgData name="植野 芳彦" userId="86ab4e6fb1040a80" providerId="LiveId" clId="{8CF3AC81-7A83-4275-B106-615690C89620}" dt="2022-06-29T20:26:57.856" v="1173" actId="14100"/>
          <ac:picMkLst>
            <pc:docMk/>
            <pc:sldMk cId="405098307" sldId="1261"/>
            <ac:picMk id="4" creationId="{C7B962AD-6642-43FE-AC7D-E37CAA9A34EC}"/>
          </ac:picMkLst>
        </pc:picChg>
        <pc:picChg chg="del">
          <ac:chgData name="植野 芳彦" userId="86ab4e6fb1040a80" providerId="LiveId" clId="{8CF3AC81-7A83-4275-B106-615690C89620}" dt="2022-06-29T20:25:29.007" v="1154" actId="21"/>
          <ac:picMkLst>
            <pc:docMk/>
            <pc:sldMk cId="405098307" sldId="1261"/>
            <ac:picMk id="14" creationId="{50FE721E-4B45-49FB-8C7C-5AA84D65D3DC}"/>
          </ac:picMkLst>
        </pc:picChg>
      </pc:sldChg>
      <pc:sldChg chg="add">
        <pc:chgData name="植野 芳彦" userId="86ab4e6fb1040a80" providerId="LiveId" clId="{8CF3AC81-7A83-4275-B106-615690C89620}" dt="2022-06-29T10:43:01.027" v="951"/>
        <pc:sldMkLst>
          <pc:docMk/>
          <pc:sldMk cId="0" sldId="1280"/>
        </pc:sldMkLst>
      </pc:sldChg>
      <pc:sldChg chg="del">
        <pc:chgData name="植野 芳彦" userId="86ab4e6fb1040a80" providerId="LiveId" clId="{8CF3AC81-7A83-4275-B106-615690C89620}" dt="2022-06-30T20:09:56.962" v="1563" actId="2696"/>
        <pc:sldMkLst>
          <pc:docMk/>
          <pc:sldMk cId="1933097685" sldId="1287"/>
        </pc:sldMkLst>
      </pc:sldChg>
      <pc:sldChg chg="add">
        <pc:chgData name="植野 芳彦" userId="86ab4e6fb1040a80" providerId="LiveId" clId="{8CF3AC81-7A83-4275-B106-615690C89620}" dt="2022-06-29T06:17:53.179" v="920"/>
        <pc:sldMkLst>
          <pc:docMk/>
          <pc:sldMk cId="1798787005" sldId="1292"/>
        </pc:sldMkLst>
      </pc:sldChg>
      <pc:sldChg chg="del">
        <pc:chgData name="植野 芳彦" userId="86ab4e6fb1040a80" providerId="LiveId" clId="{8CF3AC81-7A83-4275-B106-615690C89620}" dt="2022-06-28T02:14:29.866" v="345" actId="2696"/>
        <pc:sldMkLst>
          <pc:docMk/>
          <pc:sldMk cId="405913969" sldId="1293"/>
        </pc:sldMkLst>
      </pc:sldChg>
      <pc:sldChg chg="addSp delSp modSp del mod">
        <pc:chgData name="植野 芳彦" userId="86ab4e6fb1040a80" providerId="LiveId" clId="{8CF3AC81-7A83-4275-B106-615690C89620}" dt="2022-06-30T20:08:36.156" v="1555" actId="2696"/>
        <pc:sldMkLst>
          <pc:docMk/>
          <pc:sldMk cId="3971309634" sldId="1297"/>
        </pc:sldMkLst>
        <pc:spChg chg="mod">
          <ac:chgData name="植野 芳彦" userId="86ab4e6fb1040a80" providerId="LiveId" clId="{8CF3AC81-7A83-4275-B106-615690C89620}" dt="2022-06-29T00:27:13.485" v="640" actId="14100"/>
          <ac:spMkLst>
            <pc:docMk/>
            <pc:sldMk cId="3971309634" sldId="1297"/>
            <ac:spMk id="2" creationId="{75FADBED-8F91-81D4-604C-31144A080433}"/>
          </ac:spMkLst>
        </pc:spChg>
        <pc:spChg chg="mod">
          <ac:chgData name="植野 芳彦" userId="86ab4e6fb1040a80" providerId="LiveId" clId="{8CF3AC81-7A83-4275-B106-615690C89620}" dt="2022-06-29T06:00:05.212" v="730" actId="14100"/>
          <ac:spMkLst>
            <pc:docMk/>
            <pc:sldMk cId="3971309634" sldId="1297"/>
            <ac:spMk id="9" creationId="{43B6BCF4-5451-FC9A-5D76-BCFC403F7E07}"/>
          </ac:spMkLst>
        </pc:spChg>
        <pc:spChg chg="mod">
          <ac:chgData name="植野 芳彦" userId="86ab4e6fb1040a80" providerId="LiveId" clId="{8CF3AC81-7A83-4275-B106-615690C89620}" dt="2022-06-29T05:59:40.235" v="725" actId="14100"/>
          <ac:spMkLst>
            <pc:docMk/>
            <pc:sldMk cId="3971309634" sldId="1297"/>
            <ac:spMk id="10" creationId="{A07C6C6A-D618-C795-AFF4-9C75F0101A7A}"/>
          </ac:spMkLst>
        </pc:spChg>
        <pc:spChg chg="mod">
          <ac:chgData name="植野 芳彦" userId="86ab4e6fb1040a80" providerId="LiveId" clId="{8CF3AC81-7A83-4275-B106-615690C89620}" dt="2022-06-29T00:19:37.183" v="564" actId="255"/>
          <ac:spMkLst>
            <pc:docMk/>
            <pc:sldMk cId="3971309634" sldId="1297"/>
            <ac:spMk id="16" creationId="{2E67FAF3-119F-3491-8004-800FBE2C0C11}"/>
          </ac:spMkLst>
        </pc:spChg>
        <pc:spChg chg="mod">
          <ac:chgData name="植野 芳彦" userId="86ab4e6fb1040a80" providerId="LiveId" clId="{8CF3AC81-7A83-4275-B106-615690C89620}" dt="2022-06-29T00:24:34.029" v="614" actId="14100"/>
          <ac:spMkLst>
            <pc:docMk/>
            <pc:sldMk cId="3971309634" sldId="1297"/>
            <ac:spMk id="22" creationId="{D2EFDF64-282F-639D-F957-A1B04C81A0C3}"/>
          </ac:spMkLst>
        </pc:spChg>
        <pc:spChg chg="mod">
          <ac:chgData name="植野 芳彦" userId="86ab4e6fb1040a80" providerId="LiveId" clId="{8CF3AC81-7A83-4275-B106-615690C89620}" dt="2022-06-29T00:22:29.277" v="594" actId="1076"/>
          <ac:spMkLst>
            <pc:docMk/>
            <pc:sldMk cId="3971309634" sldId="1297"/>
            <ac:spMk id="30" creationId="{4387BEA2-7808-B31B-C550-89FB4330E04E}"/>
          </ac:spMkLst>
        </pc:spChg>
        <pc:spChg chg="mod">
          <ac:chgData name="植野 芳彦" userId="86ab4e6fb1040a80" providerId="LiveId" clId="{8CF3AC81-7A83-4275-B106-615690C89620}" dt="2022-06-29T05:59:58.804" v="729" actId="14100"/>
          <ac:spMkLst>
            <pc:docMk/>
            <pc:sldMk cId="3971309634" sldId="1297"/>
            <ac:spMk id="34" creationId="{4F4D5E2A-1580-4C22-692A-CB32E1592E15}"/>
          </ac:spMkLst>
        </pc:spChg>
        <pc:spChg chg="mod">
          <ac:chgData name="植野 芳彦" userId="86ab4e6fb1040a80" providerId="LiveId" clId="{8CF3AC81-7A83-4275-B106-615690C89620}" dt="2022-06-29T05:59:54.475" v="728" actId="14100"/>
          <ac:spMkLst>
            <pc:docMk/>
            <pc:sldMk cId="3971309634" sldId="1297"/>
            <ac:spMk id="35" creationId="{4D8B530C-52F6-5CE4-AC7E-8822725F3896}"/>
          </ac:spMkLst>
        </pc:spChg>
        <pc:spChg chg="mod">
          <ac:chgData name="植野 芳彦" userId="86ab4e6fb1040a80" providerId="LiveId" clId="{8CF3AC81-7A83-4275-B106-615690C89620}" dt="2022-06-29T00:19:15.855" v="559" actId="255"/>
          <ac:spMkLst>
            <pc:docMk/>
            <pc:sldMk cId="3971309634" sldId="1297"/>
            <ac:spMk id="39" creationId="{CC2467AC-9307-42CD-AB55-B9B2F6C8EBDE}"/>
          </ac:spMkLst>
        </pc:spChg>
        <pc:spChg chg="mod">
          <ac:chgData name="植野 芳彦" userId="86ab4e6fb1040a80" providerId="LiveId" clId="{8CF3AC81-7A83-4275-B106-615690C89620}" dt="2022-06-29T00:31:54.317" v="680" actId="1076"/>
          <ac:spMkLst>
            <pc:docMk/>
            <pc:sldMk cId="3971309634" sldId="1297"/>
            <ac:spMk id="43" creationId="{B2288FE4-CC59-FF25-1BB5-FF1C9DD0417F}"/>
          </ac:spMkLst>
        </pc:spChg>
        <pc:spChg chg="add mod">
          <ac:chgData name="植野 芳彦" userId="86ab4e6fb1040a80" providerId="LiveId" clId="{8CF3AC81-7A83-4275-B106-615690C89620}" dt="2022-06-29T05:59:35.029" v="724" actId="14100"/>
          <ac:spMkLst>
            <pc:docMk/>
            <pc:sldMk cId="3971309634" sldId="1297"/>
            <ac:spMk id="49" creationId="{C77B411E-8283-46C3-1672-2FD28ACAB5AE}"/>
          </ac:spMkLst>
        </pc:spChg>
        <pc:spChg chg="mod">
          <ac:chgData name="植野 芳彦" userId="86ab4e6fb1040a80" providerId="LiveId" clId="{8CF3AC81-7A83-4275-B106-615690C89620}" dt="2022-06-29T00:19:45.279" v="565" actId="255"/>
          <ac:spMkLst>
            <pc:docMk/>
            <pc:sldMk cId="3971309634" sldId="1297"/>
            <ac:spMk id="55" creationId="{17583CC1-C009-36DF-C84D-48611E2A9F03}"/>
          </ac:spMkLst>
        </pc:spChg>
        <pc:spChg chg="mod">
          <ac:chgData name="植野 芳彦" userId="86ab4e6fb1040a80" providerId="LiveId" clId="{8CF3AC81-7A83-4275-B106-615690C89620}" dt="2022-06-29T00:24:30.400" v="613" actId="1076"/>
          <ac:spMkLst>
            <pc:docMk/>
            <pc:sldMk cId="3971309634" sldId="1297"/>
            <ac:spMk id="56" creationId="{7541459F-3C82-7590-05A8-6C4E4194CE1F}"/>
          </ac:spMkLst>
        </pc:spChg>
        <pc:spChg chg="mod">
          <ac:chgData name="植野 芳彦" userId="86ab4e6fb1040a80" providerId="LiveId" clId="{8CF3AC81-7A83-4275-B106-615690C89620}" dt="2022-06-29T00:30:02.140" v="666" actId="1076"/>
          <ac:spMkLst>
            <pc:docMk/>
            <pc:sldMk cId="3971309634" sldId="1297"/>
            <ac:spMk id="53250" creationId="{A95A6FBC-A4E3-5429-F71D-0D9B1B5E48EF}"/>
          </ac:spMkLst>
        </pc:spChg>
        <pc:spChg chg="mod">
          <ac:chgData name="植野 芳彦" userId="86ab4e6fb1040a80" providerId="LiveId" clId="{8CF3AC81-7A83-4275-B106-615690C89620}" dt="2022-06-29T00:33:37.436" v="694" actId="14100"/>
          <ac:spMkLst>
            <pc:docMk/>
            <pc:sldMk cId="3971309634" sldId="1297"/>
            <ac:spMk id="53252" creationId="{6E42759C-7953-59D9-CC38-90B713C4ECE8}"/>
          </ac:spMkLst>
        </pc:spChg>
        <pc:spChg chg="mod">
          <ac:chgData name="植野 芳彦" userId="86ab4e6fb1040a80" providerId="LiveId" clId="{8CF3AC81-7A83-4275-B106-615690C89620}" dt="2022-06-29T00:31:46.572" v="678" actId="14100"/>
          <ac:spMkLst>
            <pc:docMk/>
            <pc:sldMk cId="3971309634" sldId="1297"/>
            <ac:spMk id="53259" creationId="{06810020-B7EB-678C-D7D1-DB66B0F53201}"/>
          </ac:spMkLst>
        </pc:spChg>
        <pc:spChg chg="mod">
          <ac:chgData name="植野 芳彦" userId="86ab4e6fb1040a80" providerId="LiveId" clId="{8CF3AC81-7A83-4275-B106-615690C89620}" dt="2022-06-29T00:21:50.749" v="589" actId="14100"/>
          <ac:spMkLst>
            <pc:docMk/>
            <pc:sldMk cId="3971309634" sldId="1297"/>
            <ac:spMk id="53260" creationId="{D46101C7-885E-AA5C-8AE5-916A8956541C}"/>
          </ac:spMkLst>
        </pc:spChg>
        <pc:spChg chg="mod">
          <ac:chgData name="植野 芳彦" userId="86ab4e6fb1040a80" providerId="LiveId" clId="{8CF3AC81-7A83-4275-B106-615690C89620}" dt="2022-06-29T00:30:41.924" v="668" actId="14100"/>
          <ac:spMkLst>
            <pc:docMk/>
            <pc:sldMk cId="3971309634" sldId="1297"/>
            <ac:spMk id="53263" creationId="{CDBA6EC1-22F6-88B2-4007-20D902EFED03}"/>
          </ac:spMkLst>
        </pc:spChg>
        <pc:spChg chg="mod">
          <ac:chgData name="植野 芳彦" userId="86ab4e6fb1040a80" providerId="LiveId" clId="{8CF3AC81-7A83-4275-B106-615690C89620}" dt="2022-06-29T00:19:24.389" v="561" actId="1076"/>
          <ac:spMkLst>
            <pc:docMk/>
            <pc:sldMk cId="3971309634" sldId="1297"/>
            <ac:spMk id="53264" creationId="{A6258676-F19B-3BD5-EC9E-BC87A8D8E79C}"/>
          </ac:spMkLst>
        </pc:spChg>
        <pc:spChg chg="mod">
          <ac:chgData name="植野 芳彦" userId="86ab4e6fb1040a80" providerId="LiveId" clId="{8CF3AC81-7A83-4275-B106-615690C89620}" dt="2022-06-29T00:19:06.806" v="557" actId="1076"/>
          <ac:spMkLst>
            <pc:docMk/>
            <pc:sldMk cId="3971309634" sldId="1297"/>
            <ac:spMk id="53265" creationId="{FBD94CEB-8291-DDD2-9B89-7B7ADC8E6E60}"/>
          </ac:spMkLst>
        </pc:spChg>
        <pc:spChg chg="mod">
          <ac:chgData name="植野 芳彦" userId="86ab4e6fb1040a80" providerId="LiveId" clId="{8CF3AC81-7A83-4275-B106-615690C89620}" dt="2022-06-29T00:20:11.622" v="572" actId="1076"/>
          <ac:spMkLst>
            <pc:docMk/>
            <pc:sldMk cId="3971309634" sldId="1297"/>
            <ac:spMk id="53269" creationId="{31B199EC-F33D-7C61-0D19-BED6D0B36C21}"/>
          </ac:spMkLst>
        </pc:spChg>
        <pc:spChg chg="mod">
          <ac:chgData name="植野 芳彦" userId="86ab4e6fb1040a80" providerId="LiveId" clId="{8CF3AC81-7A83-4275-B106-615690C89620}" dt="2022-06-29T00:20:08.077" v="571" actId="1076"/>
          <ac:spMkLst>
            <pc:docMk/>
            <pc:sldMk cId="3971309634" sldId="1297"/>
            <ac:spMk id="53270" creationId="{A3E9BBDE-3CC1-9F6A-31B0-ACD78B474363}"/>
          </ac:spMkLst>
        </pc:spChg>
        <pc:spChg chg="mod">
          <ac:chgData name="植野 芳彦" userId="86ab4e6fb1040a80" providerId="LiveId" clId="{8CF3AC81-7A83-4275-B106-615690C89620}" dt="2022-06-29T00:31:22.644" v="672" actId="1076"/>
          <ac:spMkLst>
            <pc:docMk/>
            <pc:sldMk cId="3971309634" sldId="1297"/>
            <ac:spMk id="53271" creationId="{1D5ADCA4-BE49-1AC4-A9E8-92C7C5BCF3BE}"/>
          </ac:spMkLst>
        </pc:spChg>
        <pc:spChg chg="mod">
          <ac:chgData name="植野 芳彦" userId="86ab4e6fb1040a80" providerId="LiveId" clId="{8CF3AC81-7A83-4275-B106-615690C89620}" dt="2022-06-29T00:31:14.165" v="671" actId="113"/>
          <ac:spMkLst>
            <pc:docMk/>
            <pc:sldMk cId="3971309634" sldId="1297"/>
            <ac:spMk id="53280" creationId="{988296E8-4E5B-2533-23E2-C05ABFD98850}"/>
          </ac:spMkLst>
        </pc:spChg>
        <pc:spChg chg="mod">
          <ac:chgData name="植野 芳彦" userId="86ab4e6fb1040a80" providerId="LiveId" clId="{8CF3AC81-7A83-4275-B106-615690C89620}" dt="2022-06-29T00:30:56.109" v="670" actId="14100"/>
          <ac:spMkLst>
            <pc:docMk/>
            <pc:sldMk cId="3971309634" sldId="1297"/>
            <ac:spMk id="53281" creationId="{C61BA3E8-1C3E-B8B8-3C22-9F641CB6933B}"/>
          </ac:spMkLst>
        </pc:spChg>
        <pc:spChg chg="mod">
          <ac:chgData name="植野 芳彦" userId="86ab4e6fb1040a80" providerId="LiveId" clId="{8CF3AC81-7A83-4275-B106-615690C89620}" dt="2022-06-29T00:28:05.788" v="645" actId="14100"/>
          <ac:spMkLst>
            <pc:docMk/>
            <pc:sldMk cId="3971309634" sldId="1297"/>
            <ac:spMk id="53282" creationId="{5D8374EC-575C-435F-E88A-20FD90D175EB}"/>
          </ac:spMkLst>
        </pc:spChg>
        <pc:spChg chg="mod">
          <ac:chgData name="植野 芳彦" userId="86ab4e6fb1040a80" providerId="LiveId" clId="{8CF3AC81-7A83-4275-B106-615690C89620}" dt="2022-06-29T00:33:44.461" v="696" actId="14100"/>
          <ac:spMkLst>
            <pc:docMk/>
            <pc:sldMk cId="3971309634" sldId="1297"/>
            <ac:spMk id="53283" creationId="{170CDE96-572E-5A3C-A020-D3F0FC94E9A5}"/>
          </ac:spMkLst>
        </pc:spChg>
        <pc:spChg chg="del mod">
          <ac:chgData name="植野 芳彦" userId="86ab4e6fb1040a80" providerId="LiveId" clId="{8CF3AC81-7A83-4275-B106-615690C89620}" dt="2022-06-29T00:27:54.550" v="644" actId="21"/>
          <ac:spMkLst>
            <pc:docMk/>
            <pc:sldMk cId="3971309634" sldId="1297"/>
            <ac:spMk id="53284" creationId="{B9F3E669-8962-A953-890A-5E3B27D76991}"/>
          </ac:spMkLst>
        </pc:spChg>
        <pc:spChg chg="mod">
          <ac:chgData name="植野 芳彦" userId="86ab4e6fb1040a80" providerId="LiveId" clId="{8CF3AC81-7A83-4275-B106-615690C89620}" dt="2022-06-29T00:32:05.484" v="682" actId="1076"/>
          <ac:spMkLst>
            <pc:docMk/>
            <pc:sldMk cId="3971309634" sldId="1297"/>
            <ac:spMk id="53287" creationId="{C8AD1DAB-5E27-13D3-2E8E-8551066D6E8C}"/>
          </ac:spMkLst>
        </pc:spChg>
        <pc:cxnChg chg="mod">
          <ac:chgData name="植野 芳彦" userId="86ab4e6fb1040a80" providerId="LiveId" clId="{8CF3AC81-7A83-4275-B106-615690C89620}" dt="2022-06-29T00:21:13.101" v="582" actId="14100"/>
          <ac:cxnSpMkLst>
            <pc:docMk/>
            <pc:sldMk cId="3971309634" sldId="1297"/>
            <ac:cxnSpMk id="7" creationId="{BED31831-5431-80A4-B276-CC18783C989C}"/>
          </ac:cxnSpMkLst>
        </pc:cxnChg>
        <pc:cxnChg chg="mod">
          <ac:chgData name="植野 芳彦" userId="86ab4e6fb1040a80" providerId="LiveId" clId="{8CF3AC81-7A83-4275-B106-615690C89620}" dt="2022-06-29T00:20:03.493" v="570" actId="14100"/>
          <ac:cxnSpMkLst>
            <pc:docMk/>
            <pc:sldMk cId="3971309634" sldId="1297"/>
            <ac:cxnSpMk id="53251" creationId="{4781A66F-1601-A1C1-3D5D-4137D89CD701}"/>
          </ac:cxnSpMkLst>
        </pc:cxnChg>
        <pc:cxnChg chg="mod">
          <ac:chgData name="植野 芳彦" userId="86ab4e6fb1040a80" providerId="LiveId" clId="{8CF3AC81-7A83-4275-B106-615690C89620}" dt="2022-06-29T00:19:56.445" v="568" actId="14100"/>
          <ac:cxnSpMkLst>
            <pc:docMk/>
            <pc:sldMk cId="3971309634" sldId="1297"/>
            <ac:cxnSpMk id="53253" creationId="{ABC89C58-4A88-7986-46B2-3A7374D00315}"/>
          </ac:cxnSpMkLst>
        </pc:cxnChg>
        <pc:cxnChg chg="del">
          <ac:chgData name="植野 芳彦" userId="86ab4e6fb1040a80" providerId="LiveId" clId="{8CF3AC81-7A83-4275-B106-615690C89620}" dt="2022-06-29T00:20:24.025" v="575" actId="21"/>
          <ac:cxnSpMkLst>
            <pc:docMk/>
            <pc:sldMk cId="3971309634" sldId="1297"/>
            <ac:cxnSpMk id="53256" creationId="{09291248-CDB5-4AF2-F25A-55B70F6FE1F6}"/>
          </ac:cxnSpMkLst>
        </pc:cxnChg>
        <pc:cxnChg chg="mod">
          <ac:chgData name="植野 芳彦" userId="86ab4e6fb1040a80" providerId="LiveId" clId="{8CF3AC81-7A83-4275-B106-615690C89620}" dt="2022-06-29T00:22:14.869" v="592" actId="14100"/>
          <ac:cxnSpMkLst>
            <pc:docMk/>
            <pc:sldMk cId="3971309634" sldId="1297"/>
            <ac:cxnSpMk id="53262" creationId="{3596C2F4-DF46-5941-4E7D-E199FEE44D88}"/>
          </ac:cxnSpMkLst>
        </pc:cxnChg>
        <pc:cxnChg chg="mod">
          <ac:chgData name="植野 芳彦" userId="86ab4e6fb1040a80" providerId="LiveId" clId="{8CF3AC81-7A83-4275-B106-615690C89620}" dt="2022-06-29T00:20:18.605" v="574" actId="14100"/>
          <ac:cxnSpMkLst>
            <pc:docMk/>
            <pc:sldMk cId="3971309634" sldId="1297"/>
            <ac:cxnSpMk id="53268" creationId="{1391B93D-60FD-6AB8-4309-5B33A59EB368}"/>
          </ac:cxnSpMkLst>
        </pc:cxnChg>
        <pc:cxnChg chg="mod">
          <ac:chgData name="植野 芳彦" userId="86ab4e6fb1040a80" providerId="LiveId" clId="{8CF3AC81-7A83-4275-B106-615690C89620}" dt="2022-06-29T00:26:38.262" v="632" actId="14100"/>
          <ac:cxnSpMkLst>
            <pc:docMk/>
            <pc:sldMk cId="3971309634" sldId="1297"/>
            <ac:cxnSpMk id="53275" creationId="{884E32C3-C108-4650-C0FD-29AB8D09D23D}"/>
          </ac:cxnSpMkLst>
        </pc:cxnChg>
      </pc:sldChg>
      <pc:sldChg chg="modSp mod">
        <pc:chgData name="植野 芳彦" userId="86ab4e6fb1040a80" providerId="LiveId" clId="{8CF3AC81-7A83-4275-B106-615690C89620}" dt="2022-06-29T06:04:11.571" v="791" actId="20577"/>
        <pc:sldMkLst>
          <pc:docMk/>
          <pc:sldMk cId="3500431397" sldId="1304"/>
        </pc:sldMkLst>
        <pc:spChg chg="mod">
          <ac:chgData name="植野 芳彦" userId="86ab4e6fb1040a80" providerId="LiveId" clId="{8CF3AC81-7A83-4275-B106-615690C89620}" dt="2022-06-28T23:26:20.711" v="470" actId="14100"/>
          <ac:spMkLst>
            <pc:docMk/>
            <pc:sldMk cId="3500431397" sldId="1304"/>
            <ac:spMk id="2" creationId="{1D2483CE-52C5-40B5-951B-27F3BD75B56E}"/>
          </ac:spMkLst>
        </pc:spChg>
        <pc:spChg chg="mod">
          <ac:chgData name="植野 芳彦" userId="86ab4e6fb1040a80" providerId="LiveId" clId="{8CF3AC81-7A83-4275-B106-615690C89620}" dt="2022-06-28T23:26:32.261" v="472" actId="1076"/>
          <ac:spMkLst>
            <pc:docMk/>
            <pc:sldMk cId="3500431397" sldId="1304"/>
            <ac:spMk id="3" creationId="{7A58253C-08F8-4704-8C65-C7F188AFEBEC}"/>
          </ac:spMkLst>
        </pc:spChg>
        <pc:spChg chg="mod">
          <ac:chgData name="植野 芳彦" userId="86ab4e6fb1040a80" providerId="LiveId" clId="{8CF3AC81-7A83-4275-B106-615690C89620}" dt="2022-06-28T23:26:37.220" v="473" actId="1076"/>
          <ac:spMkLst>
            <pc:docMk/>
            <pc:sldMk cId="3500431397" sldId="1304"/>
            <ac:spMk id="4" creationId="{BE87FAAA-CB02-455C-B090-AED62EB24C9E}"/>
          </ac:spMkLst>
        </pc:spChg>
        <pc:spChg chg="mod">
          <ac:chgData name="植野 芳彦" userId="86ab4e6fb1040a80" providerId="LiveId" clId="{8CF3AC81-7A83-4275-B106-615690C89620}" dt="2022-06-28T23:27:48.605" v="485" actId="1076"/>
          <ac:spMkLst>
            <pc:docMk/>
            <pc:sldMk cId="3500431397" sldId="1304"/>
            <ac:spMk id="5" creationId="{E5D7DA03-E136-4120-BBF3-ED907EB7AF15}"/>
          </ac:spMkLst>
        </pc:spChg>
        <pc:spChg chg="mod">
          <ac:chgData name="植野 芳彦" userId="86ab4e6fb1040a80" providerId="LiveId" clId="{8CF3AC81-7A83-4275-B106-615690C89620}" dt="2022-06-28T23:27:31.148" v="481" actId="14100"/>
          <ac:spMkLst>
            <pc:docMk/>
            <pc:sldMk cId="3500431397" sldId="1304"/>
            <ac:spMk id="6" creationId="{52D83903-842F-4DFF-AE6A-3BCAD998D63A}"/>
          </ac:spMkLst>
        </pc:spChg>
        <pc:spChg chg="mod">
          <ac:chgData name="植野 芳彦" userId="86ab4e6fb1040a80" providerId="LiveId" clId="{8CF3AC81-7A83-4275-B106-615690C89620}" dt="2022-06-29T06:04:11.571" v="791" actId="20577"/>
          <ac:spMkLst>
            <pc:docMk/>
            <pc:sldMk cId="3500431397" sldId="1304"/>
            <ac:spMk id="7" creationId="{4D0D4CAA-F1E2-4F24-8780-C69E621ABF4A}"/>
          </ac:spMkLst>
        </pc:spChg>
        <pc:spChg chg="mod">
          <ac:chgData name="植野 芳彦" userId="86ab4e6fb1040a80" providerId="LiveId" clId="{8CF3AC81-7A83-4275-B106-615690C89620}" dt="2022-06-28T23:26:25.341" v="471" actId="1076"/>
          <ac:spMkLst>
            <pc:docMk/>
            <pc:sldMk cId="3500431397" sldId="1304"/>
            <ac:spMk id="11" creationId="{32FF8CE3-C7B8-43CC-9D2B-23FA0FC86A4B}"/>
          </ac:spMkLst>
        </pc:spChg>
        <pc:spChg chg="mod">
          <ac:chgData name="植野 芳彦" userId="86ab4e6fb1040a80" providerId="LiveId" clId="{8CF3AC81-7A83-4275-B106-615690C89620}" dt="2022-06-28T23:27:41.884" v="484" actId="1076"/>
          <ac:spMkLst>
            <pc:docMk/>
            <pc:sldMk cId="3500431397" sldId="1304"/>
            <ac:spMk id="13" creationId="{A9B91C2E-9D55-461B-BA65-26FDF74C26DA}"/>
          </ac:spMkLst>
        </pc:spChg>
        <pc:spChg chg="mod">
          <ac:chgData name="植野 芳彦" userId="86ab4e6fb1040a80" providerId="LiveId" clId="{8CF3AC81-7A83-4275-B106-615690C89620}" dt="2022-06-28T23:27:33.292" v="482" actId="1076"/>
          <ac:spMkLst>
            <pc:docMk/>
            <pc:sldMk cId="3500431397" sldId="1304"/>
            <ac:spMk id="14" creationId="{EC05719D-53BA-4535-8646-C86FB125ABE7}"/>
          </ac:spMkLst>
        </pc:spChg>
        <pc:spChg chg="mod">
          <ac:chgData name="植野 芳彦" userId="86ab4e6fb1040a80" providerId="LiveId" clId="{8CF3AC81-7A83-4275-B106-615690C89620}" dt="2022-06-28T23:27:36.396" v="483" actId="1076"/>
          <ac:spMkLst>
            <pc:docMk/>
            <pc:sldMk cId="3500431397" sldId="1304"/>
            <ac:spMk id="15" creationId="{6BC18CA8-3C7C-437C-B654-388F059DD996}"/>
          </ac:spMkLst>
        </pc:spChg>
        <pc:spChg chg="mod">
          <ac:chgData name="植野 芳彦" userId="86ab4e6fb1040a80" providerId="LiveId" clId="{8CF3AC81-7A83-4275-B106-615690C89620}" dt="2022-06-28T23:26:55.716" v="476" actId="1076"/>
          <ac:spMkLst>
            <pc:docMk/>
            <pc:sldMk cId="3500431397" sldId="1304"/>
            <ac:spMk id="16" creationId="{4DAD3D6C-26B4-42D7-8B56-991438EAADE4}"/>
          </ac:spMkLst>
        </pc:spChg>
        <pc:spChg chg="mod">
          <ac:chgData name="植野 芳彦" userId="86ab4e6fb1040a80" providerId="LiveId" clId="{8CF3AC81-7A83-4275-B106-615690C89620}" dt="2022-06-28T23:27:01.580" v="477" actId="1076"/>
          <ac:spMkLst>
            <pc:docMk/>
            <pc:sldMk cId="3500431397" sldId="1304"/>
            <ac:spMk id="17" creationId="{604391D0-DC4C-46F7-88D2-921DF6CE17B8}"/>
          </ac:spMkLst>
        </pc:spChg>
        <pc:spChg chg="mod">
          <ac:chgData name="植野 芳彦" userId="86ab4e6fb1040a80" providerId="LiveId" clId="{8CF3AC81-7A83-4275-B106-615690C89620}" dt="2022-06-28T23:26:44.436" v="474" actId="1076"/>
          <ac:spMkLst>
            <pc:docMk/>
            <pc:sldMk cId="3500431397" sldId="1304"/>
            <ac:spMk id="18" creationId="{F9BB6E00-C0F5-4DB9-AE36-EBB73719C3C7}"/>
          </ac:spMkLst>
        </pc:spChg>
        <pc:spChg chg="mod">
          <ac:chgData name="植野 芳彦" userId="86ab4e6fb1040a80" providerId="LiveId" clId="{8CF3AC81-7A83-4275-B106-615690C89620}" dt="2022-06-28T23:28:23.252" v="487" actId="1076"/>
          <ac:spMkLst>
            <pc:docMk/>
            <pc:sldMk cId="3500431397" sldId="1304"/>
            <ac:spMk id="19" creationId="{8FF2411E-451F-4018-A9D6-4295FE976B3C}"/>
          </ac:spMkLst>
        </pc:spChg>
        <pc:spChg chg="mod">
          <ac:chgData name="植野 芳彦" userId="86ab4e6fb1040a80" providerId="LiveId" clId="{8CF3AC81-7A83-4275-B106-615690C89620}" dt="2022-06-28T23:28:29.924" v="488" actId="1076"/>
          <ac:spMkLst>
            <pc:docMk/>
            <pc:sldMk cId="3500431397" sldId="1304"/>
            <ac:spMk id="20" creationId="{BDDC56BE-F889-4309-A631-22FDE2ED32AE}"/>
          </ac:spMkLst>
        </pc:spChg>
        <pc:spChg chg="mod">
          <ac:chgData name="植野 芳彦" userId="86ab4e6fb1040a80" providerId="LiveId" clId="{8CF3AC81-7A83-4275-B106-615690C89620}" dt="2022-06-28T23:27:58.740" v="486" actId="1076"/>
          <ac:spMkLst>
            <pc:docMk/>
            <pc:sldMk cId="3500431397" sldId="1304"/>
            <ac:spMk id="21" creationId="{8E78BC0A-CC54-4315-969F-98D1DE0DC807}"/>
          </ac:spMkLst>
        </pc:spChg>
        <pc:spChg chg="mod">
          <ac:chgData name="植野 芳彦" userId="86ab4e6fb1040a80" providerId="LiveId" clId="{8CF3AC81-7A83-4275-B106-615690C89620}" dt="2022-06-28T23:27:23.908" v="479" actId="1076"/>
          <ac:spMkLst>
            <pc:docMk/>
            <pc:sldMk cId="3500431397" sldId="1304"/>
            <ac:spMk id="22" creationId="{7A41C234-88A7-4C53-AEE1-8B19ABF13CCD}"/>
          </ac:spMkLst>
        </pc:spChg>
        <pc:spChg chg="mod">
          <ac:chgData name="植野 芳彦" userId="86ab4e6fb1040a80" providerId="LiveId" clId="{8CF3AC81-7A83-4275-B106-615690C89620}" dt="2022-06-28T23:27:08.101" v="478" actId="1076"/>
          <ac:spMkLst>
            <pc:docMk/>
            <pc:sldMk cId="3500431397" sldId="1304"/>
            <ac:spMk id="23" creationId="{ABD75080-B3C1-4D61-9619-B092D41F7DC9}"/>
          </ac:spMkLst>
        </pc:spChg>
      </pc:sldChg>
      <pc:sldChg chg="modSp del">
        <pc:chgData name="植野 芳彦" userId="86ab4e6fb1040a80" providerId="LiveId" clId="{8CF3AC81-7A83-4275-B106-615690C89620}" dt="2022-06-29T00:18:52.871" v="554" actId="2696"/>
        <pc:sldMkLst>
          <pc:docMk/>
          <pc:sldMk cId="0" sldId="1310"/>
        </pc:sldMkLst>
        <pc:spChg chg="mod">
          <ac:chgData name="植野 芳彦" userId="86ab4e6fb1040a80" providerId="LiveId" clId="{8CF3AC81-7A83-4275-B106-615690C89620}" dt="2022-06-28T23:35:33.843" v="531" actId="1076"/>
          <ac:spMkLst>
            <pc:docMk/>
            <pc:sldMk cId="0" sldId="1310"/>
            <ac:spMk id="51204" creationId="{D0790F4F-5775-2C5E-AE7B-CB40AA6DCC0B}"/>
          </ac:spMkLst>
        </pc:spChg>
        <pc:spChg chg="mod">
          <ac:chgData name="植野 芳彦" userId="86ab4e6fb1040a80" providerId="LiveId" clId="{8CF3AC81-7A83-4275-B106-615690C89620}" dt="2022-06-28T23:35:38.811" v="532" actId="1076"/>
          <ac:spMkLst>
            <pc:docMk/>
            <pc:sldMk cId="0" sldId="1310"/>
            <ac:spMk id="51212" creationId="{7A8664A7-335D-756E-870A-A06450F44C3D}"/>
          </ac:spMkLst>
        </pc:spChg>
        <pc:spChg chg="mod">
          <ac:chgData name="植野 芳彦" userId="86ab4e6fb1040a80" providerId="LiveId" clId="{8CF3AC81-7A83-4275-B106-615690C89620}" dt="2022-06-28T23:35:59.858" v="534" actId="14100"/>
          <ac:spMkLst>
            <pc:docMk/>
            <pc:sldMk cId="0" sldId="1310"/>
            <ac:spMk id="51223" creationId="{B2586578-7018-7F3B-BBF3-0DF31662532E}"/>
          </ac:spMkLst>
        </pc:spChg>
      </pc:sldChg>
      <pc:sldChg chg="del">
        <pc:chgData name="植野 芳彦" userId="86ab4e6fb1040a80" providerId="LiveId" clId="{8CF3AC81-7A83-4275-B106-615690C89620}" dt="2022-06-23T22:16:52.805" v="125" actId="2696"/>
        <pc:sldMkLst>
          <pc:docMk/>
          <pc:sldMk cId="4229814017" sldId="1674"/>
        </pc:sldMkLst>
      </pc:sldChg>
      <pc:sldChg chg="modSp del mod">
        <pc:chgData name="植野 芳彦" userId="86ab4e6fb1040a80" providerId="LiveId" clId="{8CF3AC81-7A83-4275-B106-615690C89620}" dt="2022-06-30T20:24:38.031" v="2006" actId="2696"/>
        <pc:sldMkLst>
          <pc:docMk/>
          <pc:sldMk cId="376481270" sldId="1675"/>
        </pc:sldMkLst>
        <pc:spChg chg="mod">
          <ac:chgData name="植野 芳彦" userId="86ab4e6fb1040a80" providerId="LiveId" clId="{8CF3AC81-7A83-4275-B106-615690C89620}" dt="2022-06-30T20:20:02.400" v="1841" actId="6549"/>
          <ac:spMkLst>
            <pc:docMk/>
            <pc:sldMk cId="376481270" sldId="1675"/>
            <ac:spMk id="9" creationId="{00000000-0000-0000-0000-000000000000}"/>
          </ac:spMkLst>
        </pc:spChg>
      </pc:sldChg>
      <pc:sldChg chg="add">
        <pc:chgData name="植野 芳彦" userId="86ab4e6fb1040a80" providerId="LiveId" clId="{8CF3AC81-7A83-4275-B106-615690C89620}" dt="2022-06-30T20:24:51.036" v="2007"/>
        <pc:sldMkLst>
          <pc:docMk/>
          <pc:sldMk cId="1845196303" sldId="1675"/>
        </pc:sldMkLst>
      </pc:sldChg>
      <pc:sldChg chg="modSp mod">
        <pc:chgData name="植野 芳彦" userId="86ab4e6fb1040a80" providerId="LiveId" clId="{8CF3AC81-7A83-4275-B106-615690C89620}" dt="2022-06-28T02:15:04.618" v="395" actId="20577"/>
        <pc:sldMkLst>
          <pc:docMk/>
          <pc:sldMk cId="237274462" sldId="1677"/>
        </pc:sldMkLst>
        <pc:spChg chg="mod">
          <ac:chgData name="植野 芳彦" userId="86ab4e6fb1040a80" providerId="LiveId" clId="{8CF3AC81-7A83-4275-B106-615690C89620}" dt="2022-06-28T02:15:04.618" v="395" actId="20577"/>
          <ac:spMkLst>
            <pc:docMk/>
            <pc:sldMk cId="237274462" sldId="1677"/>
            <ac:spMk id="3" creationId="{00000000-0000-0000-0000-000000000000}"/>
          </ac:spMkLst>
        </pc:spChg>
      </pc:sldChg>
      <pc:sldChg chg="addSp modSp mod">
        <pc:chgData name="植野 芳彦" userId="86ab4e6fb1040a80" providerId="LiveId" clId="{8CF3AC81-7A83-4275-B106-615690C89620}" dt="2022-06-30T19:56:03.761" v="1327" actId="1076"/>
        <pc:sldMkLst>
          <pc:docMk/>
          <pc:sldMk cId="4185439006" sldId="1679"/>
        </pc:sldMkLst>
        <pc:spChg chg="add mod">
          <ac:chgData name="植野 芳彦" userId="86ab4e6fb1040a80" providerId="LiveId" clId="{8CF3AC81-7A83-4275-B106-615690C89620}" dt="2022-06-30T19:55:32.464" v="1288" actId="1076"/>
          <ac:spMkLst>
            <pc:docMk/>
            <pc:sldMk cId="4185439006" sldId="1679"/>
            <ac:spMk id="2" creationId="{B9C1C1A2-B179-1AFB-FFF9-15F40CEB568C}"/>
          </ac:spMkLst>
        </pc:spChg>
        <pc:spChg chg="add mod">
          <ac:chgData name="植野 芳彦" userId="86ab4e6fb1040a80" providerId="LiveId" clId="{8CF3AC81-7A83-4275-B106-615690C89620}" dt="2022-06-30T19:56:03.761" v="1327" actId="1076"/>
          <ac:spMkLst>
            <pc:docMk/>
            <pc:sldMk cId="4185439006" sldId="1679"/>
            <ac:spMk id="5" creationId="{396F2CAC-E9AA-D2A1-6D4B-CF6E3FC2B104}"/>
          </ac:spMkLst>
        </pc:spChg>
      </pc:sldChg>
      <pc:sldChg chg="modSp del mod">
        <pc:chgData name="植野 芳彦" userId="86ab4e6fb1040a80" providerId="LiveId" clId="{8CF3AC81-7A83-4275-B106-615690C89620}" dt="2022-06-29T00:35:52.901" v="706" actId="2696"/>
        <pc:sldMkLst>
          <pc:docMk/>
          <pc:sldMk cId="1429174837" sldId="1684"/>
        </pc:sldMkLst>
        <pc:spChg chg="mod">
          <ac:chgData name="植野 芳彦" userId="86ab4e6fb1040a80" providerId="LiveId" clId="{8CF3AC81-7A83-4275-B106-615690C89620}" dt="2022-06-28T23:31:29.131" v="489" actId="255"/>
          <ac:spMkLst>
            <pc:docMk/>
            <pc:sldMk cId="1429174837" sldId="1684"/>
            <ac:spMk id="2" creationId="{00000000-0000-0000-0000-000000000000}"/>
          </ac:spMkLst>
        </pc:spChg>
        <pc:spChg chg="mod">
          <ac:chgData name="植野 芳彦" userId="86ab4e6fb1040a80" providerId="LiveId" clId="{8CF3AC81-7A83-4275-B106-615690C89620}" dt="2022-06-28T23:31:36.364" v="490" actId="1076"/>
          <ac:spMkLst>
            <pc:docMk/>
            <pc:sldMk cId="1429174837" sldId="1684"/>
            <ac:spMk id="4" creationId="{00000000-0000-0000-0000-000000000000}"/>
          </ac:spMkLst>
        </pc:spChg>
      </pc:sldChg>
      <pc:sldChg chg="modSp add del mod">
        <pc:chgData name="植野 芳彦" userId="86ab4e6fb1040a80" providerId="LiveId" clId="{8CF3AC81-7A83-4275-B106-615690C89620}" dt="2022-06-30T20:19:18.542" v="1777" actId="2696"/>
        <pc:sldMkLst>
          <pc:docMk/>
          <pc:sldMk cId="2755494072" sldId="1684"/>
        </pc:sldMkLst>
        <pc:spChg chg="mod">
          <ac:chgData name="植野 芳彦" userId="86ab4e6fb1040a80" providerId="LiveId" clId="{8CF3AC81-7A83-4275-B106-615690C89620}" dt="2022-06-30T20:11:05.815" v="1579" actId="20577"/>
          <ac:spMkLst>
            <pc:docMk/>
            <pc:sldMk cId="2755494072" sldId="1684"/>
            <ac:spMk id="2" creationId="{00000000-0000-0000-0000-000000000000}"/>
          </ac:spMkLst>
        </pc:spChg>
        <pc:spChg chg="mod">
          <ac:chgData name="植野 芳彦" userId="86ab4e6fb1040a80" providerId="LiveId" clId="{8CF3AC81-7A83-4275-B106-615690C89620}" dt="2022-06-30T20:14:17.412" v="1755" actId="6549"/>
          <ac:spMkLst>
            <pc:docMk/>
            <pc:sldMk cId="2755494072" sldId="1684"/>
            <ac:spMk id="4" creationId="{00000000-0000-0000-0000-000000000000}"/>
          </ac:spMkLst>
        </pc:spChg>
      </pc:sldChg>
      <pc:sldChg chg="modSp mod">
        <pc:chgData name="植野 芳彦" userId="86ab4e6fb1040a80" providerId="LiveId" clId="{8CF3AC81-7A83-4275-B106-615690C89620}" dt="2022-06-30T20:15:22.384" v="1763" actId="6549"/>
        <pc:sldMkLst>
          <pc:docMk/>
          <pc:sldMk cId="3685712115" sldId="1685"/>
        </pc:sldMkLst>
        <pc:spChg chg="mod">
          <ac:chgData name="植野 芳彦" userId="86ab4e6fb1040a80" providerId="LiveId" clId="{8CF3AC81-7A83-4275-B106-615690C89620}" dt="2022-06-30T20:15:22.384" v="1763" actId="6549"/>
          <ac:spMkLst>
            <pc:docMk/>
            <pc:sldMk cId="3685712115" sldId="1685"/>
            <ac:spMk id="88070" creationId="{2E5D7F80-E348-421E-B0C9-D13435DC1C24}"/>
          </ac:spMkLst>
        </pc:spChg>
      </pc:sldChg>
      <pc:sldChg chg="add">
        <pc:chgData name="植野 芳彦" userId="86ab4e6fb1040a80" providerId="LiveId" clId="{8CF3AC81-7A83-4275-B106-615690C89620}" dt="2022-06-30T20:07:40.709" v="1550"/>
        <pc:sldMkLst>
          <pc:docMk/>
          <pc:sldMk cId="1885170018" sldId="1686"/>
        </pc:sldMkLst>
        <pc:spChg chg="mod">
          <ac:chgData name="植野 芳彦" userId="86ab4e6fb1040a80" providerId="LiveId" clId="{8CF3AC81-7A83-4275-B106-615690C89620}" dt="2022-06-28T23:36:33.947" v="536" actId="1076"/>
          <ac:spMkLst>
            <pc:docMk/>
            <pc:sldMk cId="1885170018" sldId="1686"/>
            <ac:spMk id="49154" creationId="{85A91945-04CE-9F26-1D78-D1F75CD21BB1}"/>
          </ac:spMkLst>
        </pc:spChg>
      </pc:sldChg>
      <pc:sldChg chg="modSp del mod">
        <pc:chgData name="植野 芳彦" userId="86ab4e6fb1040a80" providerId="LiveId" clId="{8CF3AC81-7A83-4275-B106-615690C89620}" dt="2022-06-30T20:07:50.133" v="1551" actId="2696"/>
        <pc:sldMkLst>
          <pc:docMk/>
          <pc:sldMk cId="1400397055" sldId="1687"/>
        </pc:sldMkLst>
        <pc:spChg chg="mod">
          <ac:chgData name="植野 芳彦" userId="86ab4e6fb1040a80" providerId="LiveId" clId="{8CF3AC81-7A83-4275-B106-615690C89620}" dt="2022-06-28T23:37:24.947" v="544" actId="14100"/>
          <ac:spMkLst>
            <pc:docMk/>
            <pc:sldMk cId="1400397055" sldId="1687"/>
            <ac:spMk id="3" creationId="{47BFABB0-8F30-EF79-DD7D-2DE66A163158}"/>
          </ac:spMkLst>
        </pc:spChg>
        <pc:spChg chg="mod">
          <ac:chgData name="植野 芳彦" userId="86ab4e6fb1040a80" providerId="LiveId" clId="{8CF3AC81-7A83-4275-B106-615690C89620}" dt="2022-06-28T23:36:25.170" v="535" actId="1076"/>
          <ac:spMkLst>
            <pc:docMk/>
            <pc:sldMk cId="1400397055" sldId="1687"/>
            <ac:spMk id="50182" creationId="{84104963-61EA-0598-6A59-0E9E62830177}"/>
          </ac:spMkLst>
        </pc:spChg>
        <pc:spChg chg="mod">
          <ac:chgData name="植野 芳彦" userId="86ab4e6fb1040a80" providerId="LiveId" clId="{8CF3AC81-7A83-4275-B106-615690C89620}" dt="2022-06-28T23:37:12.629" v="543" actId="1076"/>
          <ac:spMkLst>
            <pc:docMk/>
            <pc:sldMk cId="1400397055" sldId="1687"/>
            <ac:spMk id="50199" creationId="{3AF4EF3E-E446-ABD8-4DA8-3443E909B3F8}"/>
          </ac:spMkLst>
        </pc:spChg>
      </pc:sldChg>
      <pc:sldChg chg="add">
        <pc:chgData name="植野 芳彦" userId="86ab4e6fb1040a80" providerId="LiveId" clId="{8CF3AC81-7A83-4275-B106-615690C89620}" dt="2022-06-29T05:53:14.430" v="721"/>
        <pc:sldMkLst>
          <pc:docMk/>
          <pc:sldMk cId="2520211533" sldId="1688"/>
        </pc:sldMkLst>
      </pc:sldChg>
      <pc:sldChg chg="modSp del mod">
        <pc:chgData name="植野 芳彦" userId="86ab4e6fb1040a80" providerId="LiveId" clId="{8CF3AC81-7A83-4275-B106-615690C89620}" dt="2022-06-30T20:16:57.988" v="1768" actId="2696"/>
        <pc:sldMkLst>
          <pc:docMk/>
          <pc:sldMk cId="3840652408" sldId="1708"/>
        </pc:sldMkLst>
        <pc:spChg chg="mod">
          <ac:chgData name="植野 芳彦" userId="86ab4e6fb1040a80" providerId="LiveId" clId="{8CF3AC81-7A83-4275-B106-615690C89620}" dt="2022-06-29T00:34:22.164" v="697" actId="1076"/>
          <ac:spMkLst>
            <pc:docMk/>
            <pc:sldMk cId="3840652408" sldId="1708"/>
            <ac:spMk id="2" creationId="{DCD994C3-77C8-82B2-DAAB-C3D15D8BE416}"/>
          </ac:spMkLst>
        </pc:spChg>
        <pc:spChg chg="mod">
          <ac:chgData name="植野 芳彦" userId="86ab4e6fb1040a80" providerId="LiveId" clId="{8CF3AC81-7A83-4275-B106-615690C89620}" dt="2022-06-29T00:34:40.292" v="703" actId="1076"/>
          <ac:spMkLst>
            <pc:docMk/>
            <pc:sldMk cId="3840652408" sldId="1708"/>
            <ac:spMk id="5" creationId="{BD2A0A33-7E67-66A3-C28F-DC64C724F072}"/>
          </ac:spMkLst>
        </pc:spChg>
        <pc:spChg chg="mod">
          <ac:chgData name="植野 芳彦" userId="86ab4e6fb1040a80" providerId="LiveId" clId="{8CF3AC81-7A83-4275-B106-615690C89620}" dt="2022-06-29T00:34:37.556" v="702" actId="1076"/>
          <ac:spMkLst>
            <pc:docMk/>
            <pc:sldMk cId="3840652408" sldId="1708"/>
            <ac:spMk id="6" creationId="{265BA571-A858-112C-B514-D1B6DC277AD6}"/>
          </ac:spMkLst>
        </pc:spChg>
        <pc:picChg chg="mod">
          <ac:chgData name="植野 芳彦" userId="86ab4e6fb1040a80" providerId="LiveId" clId="{8CF3AC81-7A83-4275-B106-615690C89620}" dt="2022-06-29T00:34:27.340" v="699" actId="14100"/>
          <ac:picMkLst>
            <pc:docMk/>
            <pc:sldMk cId="3840652408" sldId="1708"/>
            <ac:picMk id="3" creationId="{4E76735D-DC8A-D366-7808-9A30CF526FED}"/>
          </ac:picMkLst>
        </pc:picChg>
        <pc:picChg chg="mod">
          <ac:chgData name="植野 芳彦" userId="86ab4e6fb1040a80" providerId="LiveId" clId="{8CF3AC81-7A83-4275-B106-615690C89620}" dt="2022-06-29T00:34:33.694" v="701" actId="1076"/>
          <ac:picMkLst>
            <pc:docMk/>
            <pc:sldMk cId="3840652408" sldId="1708"/>
            <ac:picMk id="4" creationId="{302CE88E-18BD-E0D6-235B-3D38208211A0}"/>
          </ac:picMkLst>
        </pc:picChg>
      </pc:sldChg>
      <pc:sldChg chg="modSp del">
        <pc:chgData name="植野 芳彦" userId="86ab4e6fb1040a80" providerId="LiveId" clId="{8CF3AC81-7A83-4275-B106-615690C89620}" dt="2022-06-30T20:04:59.784" v="1537" actId="2696"/>
        <pc:sldMkLst>
          <pc:docMk/>
          <pc:sldMk cId="0" sldId="1709"/>
        </pc:sldMkLst>
        <pc:spChg chg="mod">
          <ac:chgData name="植野 芳彦" userId="86ab4e6fb1040a80" providerId="LiveId" clId="{8CF3AC81-7A83-4275-B106-615690C89620}" dt="2022-06-29T06:04:32.276" v="792" actId="1076"/>
          <ac:spMkLst>
            <pc:docMk/>
            <pc:sldMk cId="0" sldId="1709"/>
            <ac:spMk id="88070" creationId="{2E5D7F80-E348-421E-B0C9-D13435DC1C24}"/>
          </ac:spMkLst>
        </pc:spChg>
      </pc:sldChg>
      <pc:sldChg chg="add del">
        <pc:chgData name="植野 芳彦" userId="86ab4e6fb1040a80" providerId="LiveId" clId="{8CF3AC81-7A83-4275-B106-615690C89620}" dt="2022-06-30T20:05:33.762" v="1540" actId="2696"/>
        <pc:sldMkLst>
          <pc:docMk/>
          <pc:sldMk cId="2511899334" sldId="1709"/>
        </pc:sldMkLst>
      </pc:sldChg>
      <pc:sldChg chg="add del">
        <pc:chgData name="植野 芳彦" userId="86ab4e6fb1040a80" providerId="LiveId" clId="{8CF3AC81-7A83-4275-B106-615690C89620}" dt="2022-06-30T20:06:19.538" v="1545" actId="2696"/>
        <pc:sldMkLst>
          <pc:docMk/>
          <pc:sldMk cId="0" sldId="1710"/>
        </pc:sldMkLst>
      </pc:sldChg>
      <pc:sldChg chg="add del">
        <pc:chgData name="植野 芳彦" userId="86ab4e6fb1040a80" providerId="LiveId" clId="{8CF3AC81-7A83-4275-B106-615690C89620}" dt="2022-06-30T20:07:00.310" v="1548" actId="2696"/>
        <pc:sldMkLst>
          <pc:docMk/>
          <pc:sldMk cId="2031545810" sldId="1710"/>
        </pc:sldMkLst>
      </pc:sldChg>
      <pc:sldChg chg="add del">
        <pc:chgData name="植野 芳彦" userId="86ab4e6fb1040a80" providerId="LiveId" clId="{8CF3AC81-7A83-4275-B106-615690C89620}" dt="2022-06-30T20:17:51.426" v="1773" actId="2696"/>
        <pc:sldMkLst>
          <pc:docMk/>
          <pc:sldMk cId="567418262" sldId="1711"/>
        </pc:sldMkLst>
      </pc:sldChg>
      <pc:sldChg chg="addSp delSp modSp add del mod">
        <pc:chgData name="植野 芳彦" userId="86ab4e6fb1040a80" providerId="LiveId" clId="{8CF3AC81-7A83-4275-B106-615690C89620}" dt="2022-06-30T20:17:27.739" v="1771" actId="2696"/>
        <pc:sldMkLst>
          <pc:docMk/>
          <pc:sldMk cId="595025118" sldId="1711"/>
        </pc:sldMkLst>
        <pc:spChg chg="mod">
          <ac:chgData name="植野 芳彦" userId="86ab4e6fb1040a80" providerId="LiveId" clId="{8CF3AC81-7A83-4275-B106-615690C89620}" dt="2022-06-22T20:36:58.085" v="75" actId="255"/>
          <ac:spMkLst>
            <pc:docMk/>
            <pc:sldMk cId="595025118" sldId="1711"/>
            <ac:spMk id="2" creationId="{00000000-0000-0000-0000-000000000000}"/>
          </ac:spMkLst>
        </pc:spChg>
        <pc:spChg chg="del mod">
          <ac:chgData name="植野 芳彦" userId="86ab4e6fb1040a80" providerId="LiveId" clId="{8CF3AC81-7A83-4275-B106-615690C89620}" dt="2022-06-22T20:08:56.120" v="15" actId="21"/>
          <ac:spMkLst>
            <pc:docMk/>
            <pc:sldMk cId="595025118" sldId="1711"/>
            <ac:spMk id="4" creationId="{00000000-0000-0000-0000-000000000000}"/>
          </ac:spMkLst>
        </pc:spChg>
        <pc:picChg chg="add del">
          <ac:chgData name="植野 芳彦" userId="86ab4e6fb1040a80" providerId="LiveId" clId="{8CF3AC81-7A83-4275-B106-615690C89620}" dt="2022-06-22T20:07:41.894" v="6" actId="21"/>
          <ac:picMkLst>
            <pc:docMk/>
            <pc:sldMk cId="595025118" sldId="1711"/>
            <ac:picMk id="3" creationId="{CDF152AD-B906-ECFF-3228-CCEC2F6140BE}"/>
          </ac:picMkLst>
        </pc:picChg>
        <pc:picChg chg="add mod">
          <ac:chgData name="植野 芳彦" userId="86ab4e6fb1040a80" providerId="LiveId" clId="{8CF3AC81-7A83-4275-B106-615690C89620}" dt="2022-06-22T20:36:40.146" v="72" actId="1076"/>
          <ac:picMkLst>
            <pc:docMk/>
            <pc:sldMk cId="595025118" sldId="1711"/>
            <ac:picMk id="5" creationId="{DE9D6DCA-0D6D-981C-E293-BD89EF97BDDB}"/>
          </ac:picMkLst>
        </pc:picChg>
        <pc:picChg chg="add mod">
          <ac:chgData name="植野 芳彦" userId="86ab4e6fb1040a80" providerId="LiveId" clId="{8CF3AC81-7A83-4275-B106-615690C89620}" dt="2022-06-22T20:36:44.068" v="73" actId="1076"/>
          <ac:picMkLst>
            <pc:docMk/>
            <pc:sldMk cId="595025118" sldId="1711"/>
            <ac:picMk id="6" creationId="{DB8AD7BC-E147-6C26-AD0A-0C307EEA8068}"/>
          </ac:picMkLst>
        </pc:picChg>
        <pc:picChg chg="add mod">
          <ac:chgData name="植野 芳彦" userId="86ab4e6fb1040a80" providerId="LiveId" clId="{8CF3AC81-7A83-4275-B106-615690C89620}" dt="2022-06-22T20:36:33.436" v="70" actId="1076"/>
          <ac:picMkLst>
            <pc:docMk/>
            <pc:sldMk cId="595025118" sldId="1711"/>
            <ac:picMk id="7" creationId="{EE6E90E0-5CEA-8EFA-DFE3-20656016C984}"/>
          </ac:picMkLst>
        </pc:picChg>
        <pc:picChg chg="add mod">
          <ac:chgData name="植野 芳彦" userId="86ab4e6fb1040a80" providerId="LiveId" clId="{8CF3AC81-7A83-4275-B106-615690C89620}" dt="2022-06-22T20:36:35.419" v="71" actId="1076"/>
          <ac:picMkLst>
            <pc:docMk/>
            <pc:sldMk cId="595025118" sldId="1711"/>
            <ac:picMk id="8" creationId="{E4403871-D065-7BAF-5EF6-530F478648AB}"/>
          </ac:picMkLst>
        </pc:picChg>
      </pc:sldChg>
      <pc:sldChg chg="add">
        <pc:chgData name="植野 芳彦" userId="86ab4e6fb1040a80" providerId="LiveId" clId="{8CF3AC81-7A83-4275-B106-615690C89620}" dt="2022-06-30T20:18:06.836" v="1774"/>
        <pc:sldMkLst>
          <pc:docMk/>
          <pc:sldMk cId="2644541129" sldId="1711"/>
        </pc:sldMkLst>
      </pc:sldChg>
      <pc:sldChg chg="new del">
        <pc:chgData name="植野 芳彦" userId="86ab4e6fb1040a80" providerId="LiveId" clId="{8CF3AC81-7A83-4275-B106-615690C89620}" dt="2022-06-22T20:07:17.803" v="2" actId="2696"/>
        <pc:sldMkLst>
          <pc:docMk/>
          <pc:sldMk cId="2975351748" sldId="1711"/>
        </pc:sldMkLst>
      </pc:sldChg>
      <pc:sldChg chg="addSp modSp new del mod">
        <pc:chgData name="植野 芳彦" userId="86ab4e6fb1040a80" providerId="LiveId" clId="{8CF3AC81-7A83-4275-B106-615690C89620}" dt="2022-06-30T20:09:00.867" v="1557" actId="2696"/>
        <pc:sldMkLst>
          <pc:docMk/>
          <pc:sldMk cId="1152794425" sldId="1712"/>
        </pc:sldMkLst>
        <pc:spChg chg="add mod">
          <ac:chgData name="植野 芳彦" userId="86ab4e6fb1040a80" providerId="LiveId" clId="{8CF3AC81-7A83-4275-B106-615690C89620}" dt="2022-06-29T06:01:45.440" v="761" actId="255"/>
          <ac:spMkLst>
            <pc:docMk/>
            <pc:sldMk cId="1152794425" sldId="1712"/>
            <ac:spMk id="3" creationId="{3566C397-A68F-ADB8-D4C1-ED70FEC83295}"/>
          </ac:spMkLst>
        </pc:spChg>
        <pc:picChg chg="add">
          <ac:chgData name="植野 芳彦" userId="86ab4e6fb1040a80" providerId="LiveId" clId="{8CF3AC81-7A83-4275-B106-615690C89620}" dt="2022-06-28T23:48:07.807" v="546" actId="22"/>
          <ac:picMkLst>
            <pc:docMk/>
            <pc:sldMk cId="1152794425" sldId="1712"/>
            <ac:picMk id="4" creationId="{C167EE76-CBF8-05E9-921A-A9550EB42233}"/>
          </ac:picMkLst>
        </pc:picChg>
      </pc:sldChg>
      <pc:sldChg chg="add">
        <pc:chgData name="植野 芳彦" userId="86ab4e6fb1040a80" providerId="LiveId" clId="{8CF3AC81-7A83-4275-B106-615690C89620}" dt="2022-06-30T20:09:10.943" v="1558"/>
        <pc:sldMkLst>
          <pc:docMk/>
          <pc:sldMk cId="1406876594" sldId="1712"/>
        </pc:sldMkLst>
      </pc:sldChg>
      <pc:sldChg chg="addSp modSp new del mod">
        <pc:chgData name="植野 芳彦" userId="86ab4e6fb1040a80" providerId="LiveId" clId="{8CF3AC81-7A83-4275-B106-615690C89620}" dt="2022-06-30T20:08:30.721" v="1554" actId="2696"/>
        <pc:sldMkLst>
          <pc:docMk/>
          <pc:sldMk cId="1238909345" sldId="1713"/>
        </pc:sldMkLst>
        <pc:spChg chg="add mod">
          <ac:chgData name="植野 芳彦" userId="86ab4e6fb1040a80" providerId="LiveId" clId="{8CF3AC81-7A83-4275-B106-615690C89620}" dt="2022-06-29T00:18:30.726" v="552" actId="1076"/>
          <ac:spMkLst>
            <pc:docMk/>
            <pc:sldMk cId="1238909345" sldId="1713"/>
            <ac:spMk id="5" creationId="{CEF850CD-3A5D-7DF6-31B3-8E114EF350EC}"/>
          </ac:spMkLst>
        </pc:spChg>
        <pc:picChg chg="add mod">
          <ac:chgData name="植野 芳彦" userId="86ab4e6fb1040a80" providerId="LiveId" clId="{8CF3AC81-7A83-4275-B106-615690C89620}" dt="2022-06-29T00:18:31.505" v="553" actId="1076"/>
          <ac:picMkLst>
            <pc:docMk/>
            <pc:sldMk cId="1238909345" sldId="1713"/>
            <ac:picMk id="4" creationId="{3B2EFCDD-353D-4B4D-881A-F7D7F25124A5}"/>
          </ac:picMkLst>
        </pc:picChg>
      </pc:sldChg>
      <pc:sldChg chg="addSp delSp modSp new del mod setBg setClrOvrMap">
        <pc:chgData name="植野 芳彦" userId="86ab4e6fb1040a80" providerId="LiveId" clId="{8CF3AC81-7A83-4275-B106-615690C89620}" dt="2022-06-29T06:16:14.827" v="918" actId="2696"/>
        <pc:sldMkLst>
          <pc:docMk/>
          <pc:sldMk cId="1155111430" sldId="1714"/>
        </pc:sldMkLst>
        <pc:spChg chg="del mod">
          <ac:chgData name="植野 芳彦" userId="86ab4e6fb1040a80" providerId="LiveId" clId="{8CF3AC81-7A83-4275-B106-615690C89620}" dt="2022-06-29T06:16:09.631" v="917" actId="21"/>
          <ac:spMkLst>
            <pc:docMk/>
            <pc:sldMk cId="1155111430" sldId="1714"/>
            <ac:spMk id="2" creationId="{47FBCAAF-BBA5-8BFE-769F-DD7A03EB7239}"/>
          </ac:spMkLst>
        </pc:spChg>
        <pc:spChg chg="mod">
          <ac:chgData name="植野 芳彦" userId="86ab4e6fb1040a80" providerId="LiveId" clId="{8CF3AC81-7A83-4275-B106-615690C89620}" dt="2022-06-29T06:11:59.443" v="914" actId="255"/>
          <ac:spMkLst>
            <pc:docMk/>
            <pc:sldMk cId="1155111430" sldId="1714"/>
            <ac:spMk id="3" creationId="{CA3869CF-A434-BFBA-A31A-C97F8838D63D}"/>
          </ac:spMkLst>
        </pc:spChg>
        <pc:spChg chg="mod">
          <ac:chgData name="植野 芳彦" userId="86ab4e6fb1040a80" providerId="LiveId" clId="{8CF3AC81-7A83-4275-B106-615690C89620}" dt="2022-06-29T06:11:46.494" v="913" actId="26606"/>
          <ac:spMkLst>
            <pc:docMk/>
            <pc:sldMk cId="1155111430" sldId="1714"/>
            <ac:spMk id="4" creationId="{25CEDE2D-635D-94F6-4CD9-CF27DA2A0843}"/>
          </ac:spMkLst>
        </pc:spChg>
        <pc:spChg chg="add mod">
          <ac:chgData name="植野 芳彦" userId="86ab4e6fb1040a80" providerId="LiveId" clId="{8CF3AC81-7A83-4275-B106-615690C89620}" dt="2022-06-29T06:16:09.631" v="917" actId="21"/>
          <ac:spMkLst>
            <pc:docMk/>
            <pc:sldMk cId="1155111430" sldId="1714"/>
            <ac:spMk id="8" creationId="{53F65DEF-6019-2A27-3200-57ADF57906AC}"/>
          </ac:spMkLst>
        </pc:spChg>
        <pc:spChg chg="add">
          <ac:chgData name="植野 芳彦" userId="86ab4e6fb1040a80" providerId="LiveId" clId="{8CF3AC81-7A83-4275-B106-615690C89620}" dt="2022-06-29T06:11:46.494" v="913" actId="26606"/>
          <ac:spMkLst>
            <pc:docMk/>
            <pc:sldMk cId="1155111430" sldId="1714"/>
            <ac:spMk id="11" creationId="{71B2258F-86CA-4D4D-8270-BC05FCDEBFB3}"/>
          </ac:spMkLst>
        </pc:spChg>
        <pc:picChg chg="add del mod ord">
          <ac:chgData name="植野 芳彦" userId="86ab4e6fb1040a80" providerId="LiveId" clId="{8CF3AC81-7A83-4275-B106-615690C89620}" dt="2022-06-29T06:12:18.379" v="915" actId="21"/>
          <ac:picMkLst>
            <pc:docMk/>
            <pc:sldMk cId="1155111430" sldId="1714"/>
            <ac:picMk id="6" creationId="{959D8EC3-E58E-3D46-6727-259264E3117A}"/>
          </ac:picMkLst>
        </pc:picChg>
      </pc:sldChg>
      <pc:sldChg chg="add del">
        <pc:chgData name="植野 芳彦" userId="86ab4e6fb1040a80" providerId="LiveId" clId="{8CF3AC81-7A83-4275-B106-615690C89620}" dt="2022-06-29T05:59:26.729" v="723" actId="2696"/>
        <pc:sldMkLst>
          <pc:docMk/>
          <pc:sldMk cId="2526365978" sldId="1714"/>
        </pc:sldMkLst>
      </pc:sldChg>
      <pc:sldChg chg="add">
        <pc:chgData name="植野 芳彦" userId="86ab4e6fb1040a80" providerId="LiveId" clId="{8CF3AC81-7A83-4275-B106-615690C89620}" dt="2022-06-29T06:23:05.783" v="930"/>
        <pc:sldMkLst>
          <pc:docMk/>
          <pc:sldMk cId="3682219451" sldId="1715"/>
        </pc:sldMkLst>
      </pc:sldChg>
      <pc:sldChg chg="add">
        <pc:chgData name="植野 芳彦" userId="86ab4e6fb1040a80" providerId="LiveId" clId="{8CF3AC81-7A83-4275-B106-615690C89620}" dt="2022-06-30T20:05:23.205" v="1539"/>
        <pc:sldMkLst>
          <pc:docMk/>
          <pc:sldMk cId="3354696640" sldId="1716"/>
        </pc:sldMkLst>
      </pc:sldChg>
      <pc:sldChg chg="add del">
        <pc:chgData name="植野 芳彦" userId="86ab4e6fb1040a80" providerId="LiveId" clId="{8CF3AC81-7A83-4275-B106-615690C89620}" dt="2022-06-30T20:15:50.432" v="1765" actId="2696"/>
        <pc:sldMkLst>
          <pc:docMk/>
          <pc:sldMk cId="1906628578" sldId="1717"/>
        </pc:sldMkLst>
      </pc:sldChg>
      <pc:sldChg chg="add del">
        <pc:chgData name="植野 芳彦" userId="86ab4e6fb1040a80" providerId="LiveId" clId="{8CF3AC81-7A83-4275-B106-615690C89620}" dt="2022-06-30T20:18:55.441" v="1775" actId="2696"/>
        <pc:sldMkLst>
          <pc:docMk/>
          <pc:sldMk cId="2930113094" sldId="1717"/>
        </pc:sldMkLst>
      </pc:sldChg>
      <pc:sldChg chg="add">
        <pc:chgData name="植野 芳彦" userId="86ab4e6fb1040a80" providerId="LiveId" clId="{8CF3AC81-7A83-4275-B106-615690C89620}" dt="2022-06-30T20:19:01.412" v="1776"/>
        <pc:sldMkLst>
          <pc:docMk/>
          <pc:sldMk cId="4159546609" sldId="1717"/>
        </pc:sldMkLst>
      </pc:sldChg>
      <pc:sldChg chg="add">
        <pc:chgData name="植野 芳彦" userId="86ab4e6fb1040a80" providerId="LiveId" clId="{8CF3AC81-7A83-4275-B106-615690C89620}" dt="2022-06-30T20:08:20.935" v="1553"/>
        <pc:sldMkLst>
          <pc:docMk/>
          <pc:sldMk cId="239962166" sldId="1718"/>
        </pc:sldMkLst>
      </pc:sldChg>
      <pc:sldChg chg="add">
        <pc:chgData name="植野 芳彦" userId="86ab4e6fb1040a80" providerId="LiveId" clId="{8CF3AC81-7A83-4275-B106-615690C89620}" dt="2022-06-30T20:16:47.245" v="1767"/>
        <pc:sldMkLst>
          <pc:docMk/>
          <pc:sldMk cId="2734140509" sldId="1719"/>
        </pc:sldMkLst>
      </pc:sldChg>
      <pc:sldMasterChg chg="delSldLayout">
        <pc:chgData name="植野 芳彦" userId="86ab4e6fb1040a80" providerId="LiveId" clId="{8CF3AC81-7A83-4275-B106-615690C89620}" dt="2022-06-30T20:17:27.739" v="1771" actId="2696"/>
        <pc:sldMasterMkLst>
          <pc:docMk/>
          <pc:sldMasterMk cId="1873802127" sldId="2147483685"/>
        </pc:sldMasterMkLst>
        <pc:sldLayoutChg chg="del">
          <pc:chgData name="植野 芳彦" userId="86ab4e6fb1040a80" providerId="LiveId" clId="{8CF3AC81-7A83-4275-B106-615690C89620}" dt="2022-06-30T20:17:27.739" v="1771" actId="2696"/>
          <pc:sldLayoutMkLst>
            <pc:docMk/>
            <pc:sldMasterMk cId="1873802127" sldId="2147483685"/>
            <pc:sldLayoutMk cId="1944463407" sldId="2147483897"/>
          </pc:sldLayoutMkLst>
        </pc:sldLayoutChg>
      </pc:sldMasterChg>
    </pc:docChg>
  </pc:docChgLst>
  <pc:docChgLst>
    <pc:chgData name="植野 芳彦" userId="86ab4e6fb1040a80" providerId="LiveId" clId="{491E1583-BB19-46A1-B269-AF31D4E4A627}"/>
    <pc:docChg chg="undo custSel addSld delSld modSld">
      <pc:chgData name="植野 芳彦" userId="86ab4e6fb1040a80" providerId="LiveId" clId="{491E1583-BB19-46A1-B269-AF31D4E4A627}" dt="2023-03-16T05:05:33.066" v="5224" actId="6549"/>
      <pc:docMkLst>
        <pc:docMk/>
      </pc:docMkLst>
      <pc:sldChg chg="del">
        <pc:chgData name="植野 芳彦" userId="86ab4e6fb1040a80" providerId="LiveId" clId="{491E1583-BB19-46A1-B269-AF31D4E4A627}" dt="2023-02-22T21:06:19.510" v="1671" actId="2696"/>
        <pc:sldMkLst>
          <pc:docMk/>
          <pc:sldMk cId="2291883027" sldId="256"/>
        </pc:sldMkLst>
      </pc:sldChg>
      <pc:sldChg chg="del">
        <pc:chgData name="植野 芳彦" userId="86ab4e6fb1040a80" providerId="LiveId" clId="{491E1583-BB19-46A1-B269-AF31D4E4A627}" dt="2023-02-13T06:44:21.463" v="749" actId="2696"/>
        <pc:sldMkLst>
          <pc:docMk/>
          <pc:sldMk cId="725156132" sldId="257"/>
        </pc:sldMkLst>
      </pc:sldChg>
      <pc:sldChg chg="modSp del">
        <pc:chgData name="植野 芳彦" userId="86ab4e6fb1040a80" providerId="LiveId" clId="{491E1583-BB19-46A1-B269-AF31D4E4A627}" dt="2023-02-22T21:05:10.591" v="1667" actId="2696"/>
        <pc:sldMkLst>
          <pc:docMk/>
          <pc:sldMk cId="3291027191" sldId="258"/>
        </pc:sldMkLst>
        <pc:spChg chg="mod">
          <ac:chgData name="植野 芳彦" userId="86ab4e6fb1040a80" providerId="LiveId" clId="{491E1583-BB19-46A1-B269-AF31D4E4A627}" dt="2023-02-08T03:26:57.845" v="68"/>
          <ac:spMkLst>
            <pc:docMk/>
            <pc:sldMk cId="3291027191" sldId="258"/>
            <ac:spMk id="2" creationId="{00000000-0000-0000-0000-000000000000}"/>
          </ac:spMkLst>
        </pc:spChg>
      </pc:sldChg>
      <pc:sldChg chg="addSp delSp modSp del mod delDesignElem">
        <pc:chgData name="植野 芳彦" userId="86ab4e6fb1040a80" providerId="LiveId" clId="{491E1583-BB19-46A1-B269-AF31D4E4A627}" dt="2023-02-12T20:53:56.615" v="243" actId="2696"/>
        <pc:sldMkLst>
          <pc:docMk/>
          <pc:sldMk cId="3415352116" sldId="285"/>
        </pc:sldMkLst>
        <pc:spChg chg="mod">
          <ac:chgData name="植野 芳彦" userId="86ab4e6fb1040a80" providerId="LiveId" clId="{491E1583-BB19-46A1-B269-AF31D4E4A627}" dt="2023-02-12T20:45:57.072" v="112" actId="20577"/>
          <ac:spMkLst>
            <pc:docMk/>
            <pc:sldMk cId="3415352116" sldId="285"/>
            <ac:spMk id="2" creationId="{85A5FBB4-ED5F-4E12-8ED9-85CE77427551}"/>
          </ac:spMkLst>
        </pc:spChg>
        <pc:spChg chg="mod">
          <ac:chgData name="植野 芳彦" userId="86ab4e6fb1040a80" providerId="LiveId" clId="{491E1583-BB19-46A1-B269-AF31D4E4A627}" dt="2023-02-08T03:26:57.845" v="68"/>
          <ac:spMkLst>
            <pc:docMk/>
            <pc:sldMk cId="3415352116" sldId="285"/>
            <ac:spMk id="3" creationId="{2DDDDAB9-C510-D494-8D89-563E152F9E1F}"/>
          </ac:spMkLst>
        </pc:spChg>
        <pc:spChg chg="mod">
          <ac:chgData name="植野 芳彦" userId="86ab4e6fb1040a80" providerId="LiveId" clId="{491E1583-BB19-46A1-B269-AF31D4E4A627}" dt="2023-02-10T22:33:59.984" v="93" actId="6549"/>
          <ac:spMkLst>
            <pc:docMk/>
            <pc:sldMk cId="3415352116" sldId="285"/>
            <ac:spMk id="4" creationId="{66D61490-E3F2-85B0-8EF3-E68CB9577E3D}"/>
          </ac:spMkLst>
        </pc:spChg>
        <pc:spChg chg="add mod">
          <ac:chgData name="植野 芳彦" userId="86ab4e6fb1040a80" providerId="LiveId" clId="{491E1583-BB19-46A1-B269-AF31D4E4A627}" dt="2023-02-12T20:46:50.740" v="115" actId="14100"/>
          <ac:spMkLst>
            <pc:docMk/>
            <pc:sldMk cId="3415352116" sldId="285"/>
            <ac:spMk id="7" creationId="{CE3B606D-F546-20AE-F034-B3E6F83697AE}"/>
          </ac:spMkLst>
        </pc:spChg>
        <pc:spChg chg="del">
          <ac:chgData name="植野 芳彦" userId="86ab4e6fb1040a80" providerId="LiveId" clId="{491E1583-BB19-46A1-B269-AF31D4E4A627}" dt="2023-02-08T03:26:57.845" v="68"/>
          <ac:spMkLst>
            <pc:docMk/>
            <pc:sldMk cId="3415352116" sldId="285"/>
            <ac:spMk id="9225" creationId="{04812C46-200A-4DEB-A05E-3ED6C68C2387}"/>
          </ac:spMkLst>
        </pc:spChg>
        <pc:spChg chg="del">
          <ac:chgData name="植野 芳彦" userId="86ab4e6fb1040a80" providerId="LiveId" clId="{491E1583-BB19-46A1-B269-AF31D4E4A627}" dt="2023-02-08T03:26:57.845" v="68"/>
          <ac:spMkLst>
            <pc:docMk/>
            <pc:sldMk cId="3415352116" sldId="285"/>
            <ac:spMk id="9227" creationId="{D1EA859B-E555-4109-94F3-6700E046E008}"/>
          </ac:spMkLst>
        </pc:spChg>
      </pc:sldChg>
      <pc:sldChg chg="del">
        <pc:chgData name="植野 芳彦" userId="86ab4e6fb1040a80" providerId="LiveId" clId="{491E1583-BB19-46A1-B269-AF31D4E4A627}" dt="2023-02-13T06:43:51.207" v="746" actId="2696"/>
        <pc:sldMkLst>
          <pc:docMk/>
          <pc:sldMk cId="3886032588" sldId="289"/>
        </pc:sldMkLst>
      </pc:sldChg>
      <pc:sldChg chg="add">
        <pc:chgData name="植野 芳彦" userId="86ab4e6fb1040a80" providerId="LiveId" clId="{491E1583-BB19-46A1-B269-AF31D4E4A627}" dt="2023-03-07T20:19:46.196" v="3888"/>
        <pc:sldMkLst>
          <pc:docMk/>
          <pc:sldMk cId="4275454020" sldId="296"/>
        </pc:sldMkLst>
      </pc:sldChg>
      <pc:sldChg chg="add">
        <pc:chgData name="植野 芳彦" userId="86ab4e6fb1040a80" providerId="LiveId" clId="{491E1583-BB19-46A1-B269-AF31D4E4A627}" dt="2023-02-27T07:16:45.954" v="3059"/>
        <pc:sldMkLst>
          <pc:docMk/>
          <pc:sldMk cId="2446934337" sldId="344"/>
        </pc:sldMkLst>
      </pc:sldChg>
      <pc:sldChg chg="add">
        <pc:chgData name="植野 芳彦" userId="86ab4e6fb1040a80" providerId="LiveId" clId="{491E1583-BB19-46A1-B269-AF31D4E4A627}" dt="2023-03-07T20:22:22.412" v="3892"/>
        <pc:sldMkLst>
          <pc:docMk/>
          <pc:sldMk cId="1294006930" sldId="356"/>
        </pc:sldMkLst>
      </pc:sldChg>
      <pc:sldChg chg="add">
        <pc:chgData name="植野 芳彦" userId="86ab4e6fb1040a80" providerId="LiveId" clId="{491E1583-BB19-46A1-B269-AF31D4E4A627}" dt="2023-02-27T07:16:32.897" v="3058"/>
        <pc:sldMkLst>
          <pc:docMk/>
          <pc:sldMk cId="891002754" sldId="425"/>
        </pc:sldMkLst>
      </pc:sldChg>
      <pc:sldChg chg="add">
        <pc:chgData name="植野 芳彦" userId="86ab4e6fb1040a80" providerId="LiveId" clId="{491E1583-BB19-46A1-B269-AF31D4E4A627}" dt="2023-03-07T09:00:58.889" v="3852"/>
        <pc:sldMkLst>
          <pc:docMk/>
          <pc:sldMk cId="4272232827" sldId="426"/>
        </pc:sldMkLst>
      </pc:sldChg>
      <pc:sldChg chg="modSp mod">
        <pc:chgData name="植野 芳彦" userId="86ab4e6fb1040a80" providerId="LiveId" clId="{491E1583-BB19-46A1-B269-AF31D4E4A627}" dt="2023-03-04T05:55:59.384" v="3350" actId="21"/>
        <pc:sldMkLst>
          <pc:docMk/>
          <pc:sldMk cId="1732934232" sldId="427"/>
        </pc:sldMkLst>
        <pc:spChg chg="mod">
          <ac:chgData name="植野 芳彦" userId="86ab4e6fb1040a80" providerId="LiveId" clId="{491E1583-BB19-46A1-B269-AF31D4E4A627}" dt="2023-03-04T05:55:59.384" v="3350" actId="21"/>
          <ac:spMkLst>
            <pc:docMk/>
            <pc:sldMk cId="1732934232" sldId="427"/>
            <ac:spMk id="2" creationId="{00000000-0000-0000-0000-000000000000}"/>
          </ac:spMkLst>
        </pc:spChg>
      </pc:sldChg>
      <pc:sldChg chg="modSp add mod">
        <pc:chgData name="植野 芳彦" userId="86ab4e6fb1040a80" providerId="LiveId" clId="{491E1583-BB19-46A1-B269-AF31D4E4A627}" dt="2023-03-08T21:25:48.884" v="5222" actId="255"/>
        <pc:sldMkLst>
          <pc:docMk/>
          <pc:sldMk cId="2321441655" sldId="430"/>
        </pc:sldMkLst>
        <pc:spChg chg="mod">
          <ac:chgData name="植野 芳彦" userId="86ab4e6fb1040a80" providerId="LiveId" clId="{491E1583-BB19-46A1-B269-AF31D4E4A627}" dt="2023-03-07T11:52:48.491" v="3871" actId="6549"/>
          <ac:spMkLst>
            <pc:docMk/>
            <pc:sldMk cId="2321441655" sldId="430"/>
            <ac:spMk id="9" creationId="{00000000-0000-0000-0000-000000000000}"/>
          </ac:spMkLst>
        </pc:spChg>
        <pc:spChg chg="mod">
          <ac:chgData name="植野 芳彦" userId="86ab4e6fb1040a80" providerId="LiveId" clId="{491E1583-BB19-46A1-B269-AF31D4E4A627}" dt="2023-03-08T21:24:22.033" v="5082" actId="20577"/>
          <ac:spMkLst>
            <pc:docMk/>
            <pc:sldMk cId="2321441655" sldId="430"/>
            <ac:spMk id="10" creationId="{00000000-0000-0000-0000-000000000000}"/>
          </ac:spMkLst>
        </pc:spChg>
        <pc:spChg chg="mod">
          <ac:chgData name="植野 芳彦" userId="86ab4e6fb1040a80" providerId="LiveId" clId="{491E1583-BB19-46A1-B269-AF31D4E4A627}" dt="2023-03-08T21:25:48.884" v="5222" actId="255"/>
          <ac:spMkLst>
            <pc:docMk/>
            <pc:sldMk cId="2321441655" sldId="430"/>
            <ac:spMk id="11" creationId="{00000000-0000-0000-0000-000000000000}"/>
          </ac:spMkLst>
        </pc:spChg>
      </pc:sldChg>
      <pc:sldChg chg="modSp add mod modTransition">
        <pc:chgData name="植野 芳彦" userId="86ab4e6fb1040a80" providerId="LiveId" clId="{491E1583-BB19-46A1-B269-AF31D4E4A627}" dt="2023-03-08T20:33:55.599" v="4256" actId="20577"/>
        <pc:sldMkLst>
          <pc:docMk/>
          <pc:sldMk cId="350902380" sldId="431"/>
        </pc:sldMkLst>
        <pc:spChg chg="mod">
          <ac:chgData name="植野 芳彦" userId="86ab4e6fb1040a80" providerId="LiveId" clId="{491E1583-BB19-46A1-B269-AF31D4E4A627}" dt="2023-03-08T20:33:55.599" v="4256" actId="20577"/>
          <ac:spMkLst>
            <pc:docMk/>
            <pc:sldMk cId="350902380" sldId="431"/>
            <ac:spMk id="25" creationId="{00000000-0000-0000-0000-000000000000}"/>
          </ac:spMkLst>
        </pc:spChg>
      </pc:sldChg>
      <pc:sldChg chg="add del">
        <pc:chgData name="植野 芳彦" userId="86ab4e6fb1040a80" providerId="LiveId" clId="{491E1583-BB19-46A1-B269-AF31D4E4A627}" dt="2023-03-08T20:49:09.846" v="4925" actId="2696"/>
        <pc:sldMkLst>
          <pc:docMk/>
          <pc:sldMk cId="2871855038" sldId="437"/>
        </pc:sldMkLst>
      </pc:sldChg>
      <pc:sldChg chg="modSp del mod">
        <pc:chgData name="植野 芳彦" userId="86ab4e6fb1040a80" providerId="LiveId" clId="{491E1583-BB19-46A1-B269-AF31D4E4A627}" dt="2023-03-04T05:56:10.785" v="3351" actId="2696"/>
        <pc:sldMkLst>
          <pc:docMk/>
          <pc:sldMk cId="2539413466" sldId="441"/>
        </pc:sldMkLst>
        <pc:spChg chg="mod">
          <ac:chgData name="植野 芳彦" userId="86ab4e6fb1040a80" providerId="LiveId" clId="{491E1583-BB19-46A1-B269-AF31D4E4A627}" dt="2023-02-26T22:21:45.715" v="3023" actId="20577"/>
          <ac:spMkLst>
            <pc:docMk/>
            <pc:sldMk cId="2539413466" sldId="441"/>
            <ac:spMk id="2" creationId="{00000000-0000-0000-0000-000000000000}"/>
          </ac:spMkLst>
        </pc:spChg>
        <pc:picChg chg="mod">
          <ac:chgData name="植野 芳彦" userId="86ab4e6fb1040a80" providerId="LiveId" clId="{491E1583-BB19-46A1-B269-AF31D4E4A627}" dt="2023-02-26T22:21:36.470" v="3020" actId="1076"/>
          <ac:picMkLst>
            <pc:docMk/>
            <pc:sldMk cId="2539413466" sldId="441"/>
            <ac:picMk id="3" creationId="{9A82CB22-7F87-48C2-99A4-8848D531DFE3}"/>
          </ac:picMkLst>
        </pc:picChg>
        <pc:picChg chg="mod">
          <ac:chgData name="植野 芳彦" userId="86ab4e6fb1040a80" providerId="LiveId" clId="{491E1583-BB19-46A1-B269-AF31D4E4A627}" dt="2023-02-26T22:21:38.063" v="3021" actId="1076"/>
          <ac:picMkLst>
            <pc:docMk/>
            <pc:sldMk cId="2539413466" sldId="441"/>
            <ac:picMk id="5" creationId="{DFCBFAEB-2794-4ED0-936C-67C8592D0AF2}"/>
          </ac:picMkLst>
        </pc:picChg>
      </pc:sldChg>
      <pc:sldChg chg="add del">
        <pc:chgData name="植野 芳彦" userId="86ab4e6fb1040a80" providerId="LiveId" clId="{491E1583-BB19-46A1-B269-AF31D4E4A627}" dt="2023-03-07T08:21:08.550" v="3828"/>
        <pc:sldMkLst>
          <pc:docMk/>
          <pc:sldMk cId="310062467" sldId="443"/>
        </pc:sldMkLst>
      </pc:sldChg>
      <pc:sldChg chg="add del">
        <pc:chgData name="植野 芳彦" userId="86ab4e6fb1040a80" providerId="LiveId" clId="{491E1583-BB19-46A1-B269-AF31D4E4A627}" dt="2023-03-07T08:21:16.796" v="3829" actId="2696"/>
        <pc:sldMkLst>
          <pc:docMk/>
          <pc:sldMk cId="872061318" sldId="443"/>
        </pc:sldMkLst>
      </pc:sldChg>
      <pc:sldChg chg="modSp del">
        <pc:chgData name="植野 芳彦" userId="86ab4e6fb1040a80" providerId="LiveId" clId="{491E1583-BB19-46A1-B269-AF31D4E4A627}" dt="2023-02-22T20:58:23.262" v="1471" actId="2696"/>
        <pc:sldMkLst>
          <pc:docMk/>
          <pc:sldMk cId="1645456188" sldId="443"/>
        </pc:sldMkLst>
        <pc:spChg chg="mod">
          <ac:chgData name="植野 芳彦" userId="86ab4e6fb1040a80" providerId="LiveId" clId="{491E1583-BB19-46A1-B269-AF31D4E4A627}" dt="2023-02-08T03:26:57.845" v="68"/>
          <ac:spMkLst>
            <pc:docMk/>
            <pc:sldMk cId="1645456188" sldId="443"/>
            <ac:spMk id="6146" creationId="{00000000-0000-0000-0000-000000000000}"/>
          </ac:spMkLst>
        </pc:spChg>
      </pc:sldChg>
      <pc:sldChg chg="modSp del">
        <pc:chgData name="植野 芳彦" userId="86ab4e6fb1040a80" providerId="LiveId" clId="{491E1583-BB19-46A1-B269-AF31D4E4A627}" dt="2023-02-13T06:43:35.584" v="742" actId="2696"/>
        <pc:sldMkLst>
          <pc:docMk/>
          <pc:sldMk cId="0" sldId="540"/>
        </pc:sldMkLst>
        <pc:spChg chg="mod">
          <ac:chgData name="植野 芳彦" userId="86ab4e6fb1040a80" providerId="LiveId" clId="{491E1583-BB19-46A1-B269-AF31D4E4A627}" dt="2023-02-08T03:26:57.845" v="68"/>
          <ac:spMkLst>
            <pc:docMk/>
            <pc:sldMk cId="0" sldId="540"/>
            <ac:spMk id="47107" creationId="{88D483CF-96E3-1D92-96BF-20FCFA38103A}"/>
          </ac:spMkLst>
        </pc:spChg>
      </pc:sldChg>
      <pc:sldChg chg="add del">
        <pc:chgData name="植野 芳彦" userId="86ab4e6fb1040a80" providerId="LiveId" clId="{491E1583-BB19-46A1-B269-AF31D4E4A627}" dt="2023-03-07T09:01:29.962" v="3853"/>
        <pc:sldMkLst>
          <pc:docMk/>
          <pc:sldMk cId="0" sldId="664"/>
        </pc:sldMkLst>
      </pc:sldChg>
      <pc:sldChg chg="modSp add mod">
        <pc:chgData name="植野 芳彦" userId="86ab4e6fb1040a80" providerId="LiveId" clId="{491E1583-BB19-46A1-B269-AF31D4E4A627}" dt="2023-02-24T07:44:12.128" v="2860" actId="20577"/>
        <pc:sldMkLst>
          <pc:docMk/>
          <pc:sldMk cId="0" sldId="667"/>
        </pc:sldMkLst>
        <pc:spChg chg="mod">
          <ac:chgData name="植野 芳彦" userId="86ab4e6fb1040a80" providerId="LiveId" clId="{491E1583-BB19-46A1-B269-AF31D4E4A627}" dt="2023-02-24T07:44:12.128" v="2860" actId="20577"/>
          <ac:spMkLst>
            <pc:docMk/>
            <pc:sldMk cId="0" sldId="667"/>
            <ac:spMk id="8195" creationId="{656C9569-B86F-8661-01C4-FAC034F30660}"/>
          </ac:spMkLst>
        </pc:spChg>
      </pc:sldChg>
      <pc:sldChg chg="modSp add del mod">
        <pc:chgData name="植野 芳彦" userId="86ab4e6fb1040a80" providerId="LiveId" clId="{491E1583-BB19-46A1-B269-AF31D4E4A627}" dt="2023-02-26T22:49:17.915" v="3053" actId="14100"/>
        <pc:sldMkLst>
          <pc:docMk/>
          <pc:sldMk cId="0" sldId="685"/>
        </pc:sldMkLst>
        <pc:spChg chg="mod">
          <ac:chgData name="植野 芳彦" userId="86ab4e6fb1040a80" providerId="LiveId" clId="{491E1583-BB19-46A1-B269-AF31D4E4A627}" dt="2023-02-26T22:48:58.542" v="3046" actId="1076"/>
          <ac:spMkLst>
            <pc:docMk/>
            <pc:sldMk cId="0" sldId="685"/>
            <ac:spMk id="26637" creationId="{DF8BE285-17BA-9B4E-6273-AD8DE5BBA993}"/>
          </ac:spMkLst>
        </pc:spChg>
        <pc:picChg chg="mod">
          <ac:chgData name="植野 芳彦" userId="86ab4e6fb1040a80" providerId="LiveId" clId="{491E1583-BB19-46A1-B269-AF31D4E4A627}" dt="2023-02-26T22:49:17.915" v="3053" actId="14100"/>
          <ac:picMkLst>
            <pc:docMk/>
            <pc:sldMk cId="0" sldId="685"/>
            <ac:picMk id="2" creationId="{EB2BF3A2-A2F8-414A-65E2-7F3F6337E6D8}"/>
          </ac:picMkLst>
        </pc:picChg>
        <pc:picChg chg="mod">
          <ac:chgData name="植野 芳彦" userId="86ab4e6fb1040a80" providerId="LiveId" clId="{491E1583-BB19-46A1-B269-AF31D4E4A627}" dt="2023-02-26T22:49:11.902" v="3051" actId="1076"/>
          <ac:picMkLst>
            <pc:docMk/>
            <pc:sldMk cId="0" sldId="685"/>
            <ac:picMk id="26628" creationId="{D0D6FCCF-0B80-7686-A551-799DB11387D5}"/>
          </ac:picMkLst>
        </pc:picChg>
        <pc:picChg chg="mod">
          <ac:chgData name="植野 芳彦" userId="86ab4e6fb1040a80" providerId="LiveId" clId="{491E1583-BB19-46A1-B269-AF31D4E4A627}" dt="2023-02-26T22:49:07.837" v="3049" actId="1076"/>
          <ac:picMkLst>
            <pc:docMk/>
            <pc:sldMk cId="0" sldId="685"/>
            <ac:picMk id="26634" creationId="{E608B4D8-5050-22FB-5024-50DB03D4E297}"/>
          </ac:picMkLst>
        </pc:picChg>
        <pc:picChg chg="mod">
          <ac:chgData name="植野 芳彦" userId="86ab4e6fb1040a80" providerId="LiveId" clId="{491E1583-BB19-46A1-B269-AF31D4E4A627}" dt="2023-02-26T22:49:15.165" v="3052" actId="14100"/>
          <ac:picMkLst>
            <pc:docMk/>
            <pc:sldMk cId="0" sldId="685"/>
            <ac:picMk id="26636" creationId="{45A9B060-AC98-ACF2-31D7-E70D12ACE670}"/>
          </ac:picMkLst>
        </pc:picChg>
      </pc:sldChg>
      <pc:sldChg chg="modSp del">
        <pc:chgData name="植野 芳彦" userId="86ab4e6fb1040a80" providerId="LiveId" clId="{491E1583-BB19-46A1-B269-AF31D4E4A627}" dt="2023-02-19T09:36:40.264" v="867" actId="2696"/>
        <pc:sldMkLst>
          <pc:docMk/>
          <pc:sldMk cId="0" sldId="751"/>
        </pc:sldMkLst>
        <pc:spChg chg="mod">
          <ac:chgData name="植野 芳彦" userId="86ab4e6fb1040a80" providerId="LiveId" clId="{491E1583-BB19-46A1-B269-AF31D4E4A627}" dt="2023-02-08T03:26:57.845" v="68"/>
          <ac:spMkLst>
            <pc:docMk/>
            <pc:sldMk cId="0" sldId="751"/>
            <ac:spMk id="88066" creationId="{C775DDF1-D5A3-F668-2E26-F1AC7C3E3F1C}"/>
          </ac:spMkLst>
        </pc:spChg>
      </pc:sldChg>
      <pc:sldChg chg="modSp add mod modTransition">
        <pc:chgData name="植野 芳彦" userId="86ab4e6fb1040a80" providerId="LiveId" clId="{491E1583-BB19-46A1-B269-AF31D4E4A627}" dt="2023-03-07T20:56:42.248" v="4087" actId="20577"/>
        <pc:sldMkLst>
          <pc:docMk/>
          <pc:sldMk cId="2636498378" sldId="758"/>
        </pc:sldMkLst>
        <pc:spChg chg="mod">
          <ac:chgData name="植野 芳彦" userId="86ab4e6fb1040a80" providerId="LiveId" clId="{491E1583-BB19-46A1-B269-AF31D4E4A627}" dt="2023-03-07T20:56:42.248" v="4087" actId="20577"/>
          <ac:spMkLst>
            <pc:docMk/>
            <pc:sldMk cId="2636498378" sldId="758"/>
            <ac:spMk id="31746" creationId="{0DAE3799-0B29-4711-B296-98D8ED9CFC9B}"/>
          </ac:spMkLst>
        </pc:spChg>
        <pc:spChg chg="mod">
          <ac:chgData name="植野 芳彦" userId="86ab4e6fb1040a80" providerId="LiveId" clId="{491E1583-BB19-46A1-B269-AF31D4E4A627}" dt="2023-03-07T20:55:03.604" v="3921" actId="6549"/>
          <ac:spMkLst>
            <pc:docMk/>
            <pc:sldMk cId="2636498378" sldId="758"/>
            <ac:spMk id="31747" creationId="{05D95420-4BD7-45CD-BBAE-B3DE22480E6A}"/>
          </ac:spMkLst>
        </pc:spChg>
        <pc:spChg chg="mod">
          <ac:chgData name="植野 芳彦" userId="86ab4e6fb1040a80" providerId="LiveId" clId="{491E1583-BB19-46A1-B269-AF31D4E4A627}" dt="2023-03-07T20:54:36.189" v="3899" actId="1076"/>
          <ac:spMkLst>
            <pc:docMk/>
            <pc:sldMk cId="2636498378" sldId="758"/>
            <ac:spMk id="31751" creationId="{269AF1A7-18ED-4EFF-812F-B6C8470932CD}"/>
          </ac:spMkLst>
        </pc:spChg>
      </pc:sldChg>
      <pc:sldChg chg="delSp modSp mod">
        <pc:chgData name="植野 芳彦" userId="86ab4e6fb1040a80" providerId="LiveId" clId="{491E1583-BB19-46A1-B269-AF31D4E4A627}" dt="2023-03-07T09:02:50.910" v="3865" actId="1076"/>
        <pc:sldMkLst>
          <pc:docMk/>
          <pc:sldMk cId="3736012884" sldId="759"/>
        </pc:sldMkLst>
        <pc:spChg chg="mod">
          <ac:chgData name="植野 芳彦" userId="86ab4e6fb1040a80" providerId="LiveId" clId="{491E1583-BB19-46A1-B269-AF31D4E4A627}" dt="2023-02-08T03:26:57.845" v="68"/>
          <ac:spMkLst>
            <pc:docMk/>
            <pc:sldMk cId="3736012884" sldId="759"/>
            <ac:spMk id="2" creationId="{6A67EA14-0B8E-0865-1AA8-167DFEAF4259}"/>
          </ac:spMkLst>
        </pc:spChg>
        <pc:spChg chg="mod">
          <ac:chgData name="植野 芳彦" userId="86ab4e6fb1040a80" providerId="LiveId" clId="{491E1583-BB19-46A1-B269-AF31D4E4A627}" dt="2023-03-07T09:02:50.910" v="3865" actId="1076"/>
          <ac:spMkLst>
            <pc:docMk/>
            <pc:sldMk cId="3736012884" sldId="759"/>
            <ac:spMk id="14" creationId="{0AC7FB5E-6DF4-4261-9402-A0C740810F5B}"/>
          </ac:spMkLst>
        </pc:spChg>
        <pc:spChg chg="del">
          <ac:chgData name="植野 芳彦" userId="86ab4e6fb1040a80" providerId="LiveId" clId="{491E1583-BB19-46A1-B269-AF31D4E4A627}" dt="2023-03-07T09:02:22.935" v="3858" actId="21"/>
          <ac:spMkLst>
            <pc:docMk/>
            <pc:sldMk cId="3736012884" sldId="759"/>
            <ac:spMk id="39" creationId="{45733AEB-B9DB-42E8-8FC2-9E71B311D231}"/>
          </ac:spMkLst>
        </pc:spChg>
        <pc:spChg chg="del">
          <ac:chgData name="植野 芳彦" userId="86ab4e6fb1040a80" providerId="LiveId" clId="{491E1583-BB19-46A1-B269-AF31D4E4A627}" dt="2023-03-07T09:02:28.051" v="3859" actId="21"/>
          <ac:spMkLst>
            <pc:docMk/>
            <pc:sldMk cId="3736012884" sldId="759"/>
            <ac:spMk id="42" creationId="{474E61EB-837A-4C50-91B6-479FFA4C67D3}"/>
          </ac:spMkLst>
        </pc:spChg>
        <pc:spChg chg="mod">
          <ac:chgData name="植野 芳彦" userId="86ab4e6fb1040a80" providerId="LiveId" clId="{491E1583-BB19-46A1-B269-AF31D4E4A627}" dt="2023-03-04T05:55:13.297" v="3301" actId="20577"/>
          <ac:spMkLst>
            <pc:docMk/>
            <pc:sldMk cId="3736012884" sldId="759"/>
            <ac:spMk id="88070" creationId="{2E5D7F80-E348-421E-B0C9-D13435DC1C24}"/>
          </ac:spMkLst>
        </pc:spChg>
        <pc:picChg chg="mod">
          <ac:chgData name="植野 芳彦" userId="86ab4e6fb1040a80" providerId="LiveId" clId="{491E1583-BB19-46A1-B269-AF31D4E4A627}" dt="2023-03-07T09:02:46.218" v="3864" actId="1076"/>
          <ac:picMkLst>
            <pc:docMk/>
            <pc:sldMk cId="3736012884" sldId="759"/>
            <ac:picMk id="9" creationId="{B009B125-1E9C-48B4-996C-FF64F8BE02DB}"/>
          </ac:picMkLst>
        </pc:picChg>
        <pc:picChg chg="mod">
          <ac:chgData name="植野 芳彦" userId="86ab4e6fb1040a80" providerId="LiveId" clId="{491E1583-BB19-46A1-B269-AF31D4E4A627}" dt="2023-03-07T09:02:33.402" v="3860" actId="14100"/>
          <ac:picMkLst>
            <pc:docMk/>
            <pc:sldMk cId="3736012884" sldId="759"/>
            <ac:picMk id="18" creationId="{6F5DA99F-536B-4010-86BB-501932E98A76}"/>
          </ac:picMkLst>
        </pc:picChg>
        <pc:picChg chg="del mod">
          <ac:chgData name="植野 芳彦" userId="86ab4e6fb1040a80" providerId="LiveId" clId="{491E1583-BB19-46A1-B269-AF31D4E4A627}" dt="2023-03-07T09:02:19.407" v="3857" actId="21"/>
          <ac:picMkLst>
            <pc:docMk/>
            <pc:sldMk cId="3736012884" sldId="759"/>
            <ac:picMk id="88077" creationId="{1704CE8F-4063-4901-8762-A12F79421DB2}"/>
          </ac:picMkLst>
        </pc:picChg>
      </pc:sldChg>
      <pc:sldChg chg="modSp del">
        <pc:chgData name="植野 芳彦" userId="86ab4e6fb1040a80" providerId="LiveId" clId="{491E1583-BB19-46A1-B269-AF31D4E4A627}" dt="2023-02-13T02:30:47.374" v="722" actId="2696"/>
        <pc:sldMkLst>
          <pc:docMk/>
          <pc:sldMk cId="1866659297" sldId="766"/>
        </pc:sldMkLst>
        <pc:spChg chg="mod">
          <ac:chgData name="植野 芳彦" userId="86ab4e6fb1040a80" providerId="LiveId" clId="{491E1583-BB19-46A1-B269-AF31D4E4A627}" dt="2023-02-08T03:26:57.845" v="68"/>
          <ac:spMkLst>
            <pc:docMk/>
            <pc:sldMk cId="1866659297" sldId="766"/>
            <ac:spMk id="2" creationId="{8DC0FE3C-BC3C-4E41-8AB9-B0A57AEC5580}"/>
          </ac:spMkLst>
        </pc:spChg>
      </pc:sldChg>
      <pc:sldChg chg="modSp add del">
        <pc:chgData name="植野 芳彦" userId="86ab4e6fb1040a80" providerId="LiveId" clId="{491E1583-BB19-46A1-B269-AF31D4E4A627}" dt="2023-03-04T05:54:24.148" v="3234"/>
        <pc:sldMkLst>
          <pc:docMk/>
          <pc:sldMk cId="1395234089" sldId="769"/>
        </pc:sldMkLst>
        <pc:spChg chg="mod">
          <ac:chgData name="植野 芳彦" userId="86ab4e6fb1040a80" providerId="LiveId" clId="{491E1583-BB19-46A1-B269-AF31D4E4A627}" dt="2023-02-08T03:26:57.845" v="68"/>
          <ac:spMkLst>
            <pc:docMk/>
            <pc:sldMk cId="1395234089" sldId="769"/>
            <ac:spMk id="16386" creationId="{00000000-0000-0000-0000-000000000000}"/>
          </ac:spMkLst>
        </pc:spChg>
        <pc:graphicFrameChg chg="mod">
          <ac:chgData name="植野 芳彦" userId="86ab4e6fb1040a80" providerId="LiveId" clId="{491E1583-BB19-46A1-B269-AF31D4E4A627}" dt="2023-02-08T03:26:57.845" v="68"/>
          <ac:graphicFrameMkLst>
            <pc:docMk/>
            <pc:sldMk cId="1395234089" sldId="769"/>
            <ac:graphicFrameMk id="16388" creationId="{00000000-0000-0000-0000-000000000000}"/>
          </ac:graphicFrameMkLst>
        </pc:graphicFrameChg>
      </pc:sldChg>
      <pc:sldChg chg="add">
        <pc:chgData name="植野 芳彦" userId="86ab4e6fb1040a80" providerId="LiveId" clId="{491E1583-BB19-46A1-B269-AF31D4E4A627}" dt="2023-02-27T07:16:56.988" v="3060"/>
        <pc:sldMkLst>
          <pc:docMk/>
          <pc:sldMk cId="3009567186" sldId="789"/>
        </pc:sldMkLst>
      </pc:sldChg>
      <pc:sldChg chg="modSp del mod">
        <pc:chgData name="植野 芳彦" userId="86ab4e6fb1040a80" providerId="LiveId" clId="{491E1583-BB19-46A1-B269-AF31D4E4A627}" dt="2023-02-13T06:41:50.725" v="738" actId="2696"/>
        <pc:sldMkLst>
          <pc:docMk/>
          <pc:sldMk cId="1928805006" sldId="797"/>
        </pc:sldMkLst>
        <pc:spChg chg="mod">
          <ac:chgData name="植野 芳彦" userId="86ab4e6fb1040a80" providerId="LiveId" clId="{491E1583-BB19-46A1-B269-AF31D4E4A627}" dt="2023-02-12T21:01:25.698" v="700" actId="6549"/>
          <ac:spMkLst>
            <pc:docMk/>
            <pc:sldMk cId="1928805006" sldId="797"/>
            <ac:spMk id="3" creationId="{00000000-0000-0000-0000-000000000000}"/>
          </ac:spMkLst>
        </pc:spChg>
        <pc:spChg chg="mod">
          <ac:chgData name="植野 芳彦" userId="86ab4e6fb1040a80" providerId="LiveId" clId="{491E1583-BB19-46A1-B269-AF31D4E4A627}" dt="2023-02-08T03:26:57.845" v="68"/>
          <ac:spMkLst>
            <pc:docMk/>
            <pc:sldMk cId="1928805006" sldId="797"/>
            <ac:spMk id="4" creationId="{D4C3399A-DFC8-14AE-45A9-7C6220A7C222}"/>
          </ac:spMkLst>
        </pc:spChg>
      </pc:sldChg>
      <pc:sldChg chg="modSp add mod">
        <pc:chgData name="植野 芳彦" userId="86ab4e6fb1040a80" providerId="LiveId" clId="{491E1583-BB19-46A1-B269-AF31D4E4A627}" dt="2023-03-16T05:05:33.066" v="5224" actId="6549"/>
        <pc:sldMkLst>
          <pc:docMk/>
          <pc:sldMk cId="3309054481" sldId="797"/>
        </pc:sldMkLst>
        <pc:spChg chg="mod">
          <ac:chgData name="植野 芳彦" userId="86ab4e6fb1040a80" providerId="LiveId" clId="{491E1583-BB19-46A1-B269-AF31D4E4A627}" dt="2023-03-07T04:27:27.315" v="3466" actId="6549"/>
          <ac:spMkLst>
            <pc:docMk/>
            <pc:sldMk cId="3309054481" sldId="797"/>
            <ac:spMk id="2" creationId="{00000000-0000-0000-0000-000000000000}"/>
          </ac:spMkLst>
        </pc:spChg>
        <pc:spChg chg="mod">
          <ac:chgData name="植野 芳彦" userId="86ab4e6fb1040a80" providerId="LiveId" clId="{491E1583-BB19-46A1-B269-AF31D4E4A627}" dt="2023-03-16T05:05:33.066" v="5224" actId="6549"/>
          <ac:spMkLst>
            <pc:docMk/>
            <pc:sldMk cId="3309054481" sldId="797"/>
            <ac:spMk id="3" creationId="{00000000-0000-0000-0000-000000000000}"/>
          </ac:spMkLst>
        </pc:spChg>
      </pc:sldChg>
      <pc:sldChg chg="del">
        <pc:chgData name="植野 芳彦" userId="86ab4e6fb1040a80" providerId="LiveId" clId="{491E1583-BB19-46A1-B269-AF31D4E4A627}" dt="2023-02-19T09:34:34.043" v="851" actId="2696"/>
        <pc:sldMkLst>
          <pc:docMk/>
          <pc:sldMk cId="873082520" sldId="801"/>
        </pc:sldMkLst>
      </pc:sldChg>
      <pc:sldChg chg="modSp add del mod">
        <pc:chgData name="植野 芳彦" userId="86ab4e6fb1040a80" providerId="LiveId" clId="{491E1583-BB19-46A1-B269-AF31D4E4A627}" dt="2023-02-22T21:06:25.612" v="1672" actId="2696"/>
        <pc:sldMkLst>
          <pc:docMk/>
          <pc:sldMk cId="3623868747" sldId="801"/>
        </pc:sldMkLst>
        <pc:spChg chg="mod">
          <ac:chgData name="植野 芳彦" userId="86ab4e6fb1040a80" providerId="LiveId" clId="{491E1583-BB19-46A1-B269-AF31D4E4A627}" dt="2023-02-19T09:36:14.194" v="866" actId="14100"/>
          <ac:spMkLst>
            <pc:docMk/>
            <pc:sldMk cId="3623868747" sldId="801"/>
            <ac:spMk id="35843" creationId="{EB25B437-E1E4-4842-9C90-CF5A097FB8EB}"/>
          </ac:spMkLst>
        </pc:spChg>
        <pc:picChg chg="mod">
          <ac:chgData name="植野 芳彦" userId="86ab4e6fb1040a80" providerId="LiveId" clId="{491E1583-BB19-46A1-B269-AF31D4E4A627}" dt="2023-02-19T09:36:00.561" v="864" actId="14100"/>
          <ac:picMkLst>
            <pc:docMk/>
            <pc:sldMk cId="3623868747" sldId="801"/>
            <ac:picMk id="13" creationId="{00000000-0000-0000-0000-000000000000}"/>
          </ac:picMkLst>
        </pc:picChg>
        <pc:picChg chg="mod">
          <ac:chgData name="植野 芳彦" userId="86ab4e6fb1040a80" providerId="LiveId" clId="{491E1583-BB19-46A1-B269-AF31D4E4A627}" dt="2023-02-19T09:35:27.778" v="859" actId="14100"/>
          <ac:picMkLst>
            <pc:docMk/>
            <pc:sldMk cId="3623868747" sldId="801"/>
            <ac:picMk id="35846" creationId="{0FC157F3-AFD7-4332-B356-DACA06CD80EC}"/>
          </ac:picMkLst>
        </pc:picChg>
        <pc:picChg chg="mod">
          <ac:chgData name="植野 芳彦" userId="86ab4e6fb1040a80" providerId="LiveId" clId="{491E1583-BB19-46A1-B269-AF31D4E4A627}" dt="2023-02-19T09:35:46.689" v="863" actId="1076"/>
          <ac:picMkLst>
            <pc:docMk/>
            <pc:sldMk cId="3623868747" sldId="801"/>
            <ac:picMk id="35847" creationId="{A653DC5D-D37E-43D0-9699-BAFD58FEECFB}"/>
          </ac:picMkLst>
        </pc:picChg>
      </pc:sldChg>
      <pc:sldChg chg="del">
        <pc:chgData name="植野 芳彦" userId="86ab4e6fb1040a80" providerId="LiveId" clId="{491E1583-BB19-46A1-B269-AF31D4E4A627}" dt="2023-02-22T21:05:27.363" v="1668" actId="2696"/>
        <pc:sldMkLst>
          <pc:docMk/>
          <pc:sldMk cId="1950739148" sldId="802"/>
        </pc:sldMkLst>
      </pc:sldChg>
      <pc:sldChg chg="add modTransition">
        <pc:chgData name="植野 芳彦" userId="86ab4e6fb1040a80" providerId="LiveId" clId="{491E1583-BB19-46A1-B269-AF31D4E4A627}" dt="2023-03-07T20:24:31.513" v="3895"/>
        <pc:sldMkLst>
          <pc:docMk/>
          <pc:sldMk cId="210484992" sldId="806"/>
        </pc:sldMkLst>
      </pc:sldChg>
      <pc:sldChg chg="del">
        <pc:chgData name="植野 芳彦" userId="86ab4e6fb1040a80" providerId="LiveId" clId="{491E1583-BB19-46A1-B269-AF31D4E4A627}" dt="2023-02-22T21:07:47.998" v="1676" actId="2696"/>
        <pc:sldMkLst>
          <pc:docMk/>
          <pc:sldMk cId="1576577223" sldId="807"/>
        </pc:sldMkLst>
      </pc:sldChg>
      <pc:sldChg chg="modSp add mod">
        <pc:chgData name="植野 芳彦" userId="86ab4e6fb1040a80" providerId="LiveId" clId="{491E1583-BB19-46A1-B269-AF31D4E4A627}" dt="2023-03-08T20:48:26.147" v="4918" actId="1076"/>
        <pc:sldMkLst>
          <pc:docMk/>
          <pc:sldMk cId="1791747486" sldId="807"/>
        </pc:sldMkLst>
        <pc:spChg chg="mod">
          <ac:chgData name="植野 芳彦" userId="86ab4e6fb1040a80" providerId="LiveId" clId="{491E1583-BB19-46A1-B269-AF31D4E4A627}" dt="2023-03-08T20:48:26.147" v="4918" actId="1076"/>
          <ac:spMkLst>
            <pc:docMk/>
            <pc:sldMk cId="1791747486" sldId="807"/>
            <ac:spMk id="16" creationId="{00000000-0000-0000-0000-000000000000}"/>
          </ac:spMkLst>
        </pc:spChg>
      </pc:sldChg>
      <pc:sldChg chg="add">
        <pc:chgData name="植野 芳彦" userId="86ab4e6fb1040a80" providerId="LiveId" clId="{491E1583-BB19-46A1-B269-AF31D4E4A627}" dt="2023-03-07T20:22:52.812" v="3894"/>
        <pc:sldMkLst>
          <pc:docMk/>
          <pc:sldMk cId="453152758" sldId="808"/>
        </pc:sldMkLst>
      </pc:sldChg>
      <pc:sldChg chg="del">
        <pc:chgData name="植野 芳彦" userId="86ab4e6fb1040a80" providerId="LiveId" clId="{491E1583-BB19-46A1-B269-AF31D4E4A627}" dt="2023-02-21T23:36:52.100" v="1406" actId="2696"/>
        <pc:sldMkLst>
          <pc:docMk/>
          <pc:sldMk cId="2375415082" sldId="809"/>
        </pc:sldMkLst>
      </pc:sldChg>
      <pc:sldChg chg="del">
        <pc:chgData name="植野 芳彦" userId="86ab4e6fb1040a80" providerId="LiveId" clId="{491E1583-BB19-46A1-B269-AF31D4E4A627}" dt="2023-02-19T09:36:52.181" v="868" actId="2696"/>
        <pc:sldMkLst>
          <pc:docMk/>
          <pc:sldMk cId="3944956154" sldId="811"/>
        </pc:sldMkLst>
      </pc:sldChg>
      <pc:sldChg chg="add del">
        <pc:chgData name="植野 芳彦" userId="86ab4e6fb1040a80" providerId="LiveId" clId="{491E1583-BB19-46A1-B269-AF31D4E4A627}" dt="2023-02-27T07:17:53.434" v="3061"/>
        <pc:sldMkLst>
          <pc:docMk/>
          <pc:sldMk cId="3785664088" sldId="817"/>
        </pc:sldMkLst>
      </pc:sldChg>
      <pc:sldChg chg="addSp delSp modSp add mod">
        <pc:chgData name="植野 芳彦" userId="86ab4e6fb1040a80" providerId="LiveId" clId="{491E1583-BB19-46A1-B269-AF31D4E4A627}" dt="2023-03-08T20:32:32.466" v="4252" actId="1076"/>
        <pc:sldMkLst>
          <pc:docMk/>
          <pc:sldMk cId="0" sldId="938"/>
        </pc:sldMkLst>
        <pc:spChg chg="add del mod">
          <ac:chgData name="植野 芳彦" userId="86ab4e6fb1040a80" providerId="LiveId" clId="{491E1583-BB19-46A1-B269-AF31D4E4A627}" dt="2023-03-08T20:27:59.656" v="4095"/>
          <ac:spMkLst>
            <pc:docMk/>
            <pc:sldMk cId="0" sldId="938"/>
            <ac:spMk id="2" creationId="{A8279353-5DE4-9099-59EE-A76650CBD3DF}"/>
          </ac:spMkLst>
        </pc:spChg>
        <pc:spChg chg="add mod">
          <ac:chgData name="植野 芳彦" userId="86ab4e6fb1040a80" providerId="LiveId" clId="{491E1583-BB19-46A1-B269-AF31D4E4A627}" dt="2023-03-08T20:28:47.685" v="4122" actId="1076"/>
          <ac:spMkLst>
            <pc:docMk/>
            <pc:sldMk cId="0" sldId="938"/>
            <ac:spMk id="3" creationId="{22B88F58-C258-25C5-91EB-D4CB15463B72}"/>
          </ac:spMkLst>
        </pc:spChg>
        <pc:spChg chg="mod">
          <ac:chgData name="植野 芳彦" userId="86ab4e6fb1040a80" providerId="LiveId" clId="{491E1583-BB19-46A1-B269-AF31D4E4A627}" dt="2023-03-08T20:29:12.349" v="4126" actId="14100"/>
          <ac:spMkLst>
            <pc:docMk/>
            <pc:sldMk cId="0" sldId="938"/>
            <ac:spMk id="4" creationId="{B85D5519-6B40-4B8A-032F-2BCAACF4FDBA}"/>
          </ac:spMkLst>
        </pc:spChg>
        <pc:spChg chg="mod">
          <ac:chgData name="植野 芳彦" userId="86ab4e6fb1040a80" providerId="LiveId" clId="{491E1583-BB19-46A1-B269-AF31D4E4A627}" dt="2023-03-08T20:30:19.245" v="4183" actId="6549"/>
          <ac:spMkLst>
            <pc:docMk/>
            <pc:sldMk cId="0" sldId="938"/>
            <ac:spMk id="7" creationId="{AD468CE9-2045-D983-2CBE-A2BA456DB47D}"/>
          </ac:spMkLst>
        </pc:spChg>
        <pc:spChg chg="mod">
          <ac:chgData name="植野 芳彦" userId="86ab4e6fb1040a80" providerId="LiveId" clId="{491E1583-BB19-46A1-B269-AF31D4E4A627}" dt="2023-03-08T20:30:35.150" v="4187" actId="14100"/>
          <ac:spMkLst>
            <pc:docMk/>
            <pc:sldMk cId="0" sldId="938"/>
            <ac:spMk id="8" creationId="{E437F5F7-BD4E-DD08-4C7A-0F22C245EF32}"/>
          </ac:spMkLst>
        </pc:spChg>
        <pc:spChg chg="mod">
          <ac:chgData name="植野 芳彦" userId="86ab4e6fb1040a80" providerId="LiveId" clId="{491E1583-BB19-46A1-B269-AF31D4E4A627}" dt="2023-03-08T20:30:40.509" v="4189" actId="20577"/>
          <ac:spMkLst>
            <pc:docMk/>
            <pc:sldMk cId="0" sldId="938"/>
            <ac:spMk id="10" creationId="{1EFB4A81-1894-67F6-5159-B554F0011B0D}"/>
          </ac:spMkLst>
        </pc:spChg>
        <pc:spChg chg="mod">
          <ac:chgData name="植野 芳彦" userId="86ab4e6fb1040a80" providerId="LiveId" clId="{491E1583-BB19-46A1-B269-AF31D4E4A627}" dt="2023-03-08T20:27:30.346" v="4090" actId="14100"/>
          <ac:spMkLst>
            <pc:docMk/>
            <pc:sldMk cId="0" sldId="938"/>
            <ac:spMk id="11" creationId="{28E5F6E6-36F1-7510-7BA0-8F22B8E3792D}"/>
          </ac:spMkLst>
        </pc:spChg>
        <pc:spChg chg="mod">
          <ac:chgData name="植野 芳彦" userId="86ab4e6fb1040a80" providerId="LiveId" clId="{491E1583-BB19-46A1-B269-AF31D4E4A627}" dt="2023-03-08T20:31:10.634" v="4211" actId="14100"/>
          <ac:spMkLst>
            <pc:docMk/>
            <pc:sldMk cId="0" sldId="938"/>
            <ac:spMk id="12" creationId="{C628BED4-FD76-DF4F-EE71-9B2CDA751AEC}"/>
          </ac:spMkLst>
        </pc:spChg>
        <pc:spChg chg="mod">
          <ac:chgData name="植野 芳彦" userId="86ab4e6fb1040a80" providerId="LiveId" clId="{491E1583-BB19-46A1-B269-AF31D4E4A627}" dt="2023-03-08T20:32:26.900" v="4251" actId="14100"/>
          <ac:spMkLst>
            <pc:docMk/>
            <pc:sldMk cId="0" sldId="938"/>
            <ac:spMk id="23" creationId="{C1BA323D-9F02-B5F7-421F-938EC2D784E9}"/>
          </ac:spMkLst>
        </pc:spChg>
        <pc:spChg chg="add mod">
          <ac:chgData name="植野 芳彦" userId="86ab4e6fb1040a80" providerId="LiveId" clId="{491E1583-BB19-46A1-B269-AF31D4E4A627}" dt="2023-03-08T20:32:09.450" v="4250" actId="113"/>
          <ac:spMkLst>
            <pc:docMk/>
            <pc:sldMk cId="0" sldId="938"/>
            <ac:spMk id="26" creationId="{D36B3ACE-C25E-94B2-922D-FCD9F2D78EFC}"/>
          </ac:spMkLst>
        </pc:spChg>
        <pc:spChg chg="add mod">
          <ac:chgData name="植野 芳彦" userId="86ab4e6fb1040a80" providerId="LiveId" clId="{491E1583-BB19-46A1-B269-AF31D4E4A627}" dt="2023-03-08T20:32:32.466" v="4252" actId="1076"/>
          <ac:spMkLst>
            <pc:docMk/>
            <pc:sldMk cId="0" sldId="938"/>
            <ac:spMk id="27" creationId="{B76B4941-D616-DBF0-7E06-6029C1DD7789}"/>
          </ac:spMkLst>
        </pc:spChg>
      </pc:sldChg>
      <pc:sldChg chg="del">
        <pc:chgData name="植野 芳彦" userId="86ab4e6fb1040a80" providerId="LiveId" clId="{491E1583-BB19-46A1-B269-AF31D4E4A627}" dt="2023-02-13T06:43:44.993" v="743" actId="2696"/>
        <pc:sldMkLst>
          <pc:docMk/>
          <pc:sldMk cId="0" sldId="1059"/>
        </pc:sldMkLst>
      </pc:sldChg>
      <pc:sldChg chg="del">
        <pc:chgData name="植野 芳彦" userId="86ab4e6fb1040a80" providerId="LiveId" clId="{491E1583-BB19-46A1-B269-AF31D4E4A627}" dt="2023-02-13T02:30:26.548" v="721" actId="2696"/>
        <pc:sldMkLst>
          <pc:docMk/>
          <pc:sldMk cId="0" sldId="1082"/>
        </pc:sldMkLst>
      </pc:sldChg>
      <pc:sldChg chg="modSp del">
        <pc:chgData name="植野 芳彦" userId="86ab4e6fb1040a80" providerId="LiveId" clId="{491E1583-BB19-46A1-B269-AF31D4E4A627}" dt="2023-02-19T09:36:56.123" v="869" actId="2696"/>
        <pc:sldMkLst>
          <pc:docMk/>
          <pc:sldMk cId="0" sldId="1124"/>
        </pc:sldMkLst>
        <pc:spChg chg="mod">
          <ac:chgData name="植野 芳彦" userId="86ab4e6fb1040a80" providerId="LiveId" clId="{491E1583-BB19-46A1-B269-AF31D4E4A627}" dt="2023-02-08T03:26:57.845" v="68"/>
          <ac:spMkLst>
            <pc:docMk/>
            <pc:sldMk cId="0" sldId="1124"/>
            <ac:spMk id="26627" creationId="{D0678E0D-70A8-FCE8-1974-A9800C1EE740}"/>
          </ac:spMkLst>
        </pc:spChg>
      </pc:sldChg>
      <pc:sldChg chg="modSp del mod">
        <pc:chgData name="植野 芳彦" userId="86ab4e6fb1040a80" providerId="LiveId" clId="{491E1583-BB19-46A1-B269-AF31D4E4A627}" dt="2023-03-04T05:54:34.569" v="3236" actId="2696"/>
        <pc:sldMkLst>
          <pc:docMk/>
          <pc:sldMk cId="0" sldId="1127"/>
        </pc:sldMkLst>
        <pc:spChg chg="mod">
          <ac:chgData name="植野 芳彦" userId="86ab4e6fb1040a80" providerId="LiveId" clId="{491E1583-BB19-46A1-B269-AF31D4E4A627}" dt="2023-02-24T07:42:23.242" v="2840" actId="207"/>
          <ac:spMkLst>
            <pc:docMk/>
            <pc:sldMk cId="0" sldId="1127"/>
            <ac:spMk id="25603" creationId="{FA5C3DDD-53DA-4D81-9329-BC2C22A6385C}"/>
          </ac:spMkLst>
        </pc:spChg>
      </pc:sldChg>
      <pc:sldChg chg="del">
        <pc:chgData name="植野 芳彦" userId="86ab4e6fb1040a80" providerId="LiveId" clId="{491E1583-BB19-46A1-B269-AF31D4E4A627}" dt="2023-02-13T02:24:30.367" v="706" actId="2696"/>
        <pc:sldMkLst>
          <pc:docMk/>
          <pc:sldMk cId="0" sldId="1135"/>
        </pc:sldMkLst>
      </pc:sldChg>
      <pc:sldChg chg="del">
        <pc:chgData name="植野 芳彦" userId="86ab4e6fb1040a80" providerId="LiveId" clId="{491E1583-BB19-46A1-B269-AF31D4E4A627}" dt="2023-02-13T06:43:47.486" v="744" actId="2696"/>
        <pc:sldMkLst>
          <pc:docMk/>
          <pc:sldMk cId="1785713212" sldId="1144"/>
        </pc:sldMkLst>
      </pc:sldChg>
      <pc:sldChg chg="modSp add del mod">
        <pc:chgData name="植野 芳彦" userId="86ab4e6fb1040a80" providerId="LiveId" clId="{491E1583-BB19-46A1-B269-AF31D4E4A627}" dt="2023-02-24T07:42:59.710" v="2841" actId="2696"/>
        <pc:sldMkLst>
          <pc:docMk/>
          <pc:sldMk cId="4274010916" sldId="1149"/>
        </pc:sldMkLst>
        <pc:spChg chg="mod">
          <ac:chgData name="植野 芳彦" userId="86ab4e6fb1040a80" providerId="LiveId" clId="{491E1583-BB19-46A1-B269-AF31D4E4A627}" dt="2023-02-19T09:31:15.264" v="841" actId="14100"/>
          <ac:spMkLst>
            <pc:docMk/>
            <pc:sldMk cId="4274010916" sldId="1149"/>
            <ac:spMk id="2" creationId="{230B6B78-CF87-4ACD-9198-2018B6B945C1}"/>
          </ac:spMkLst>
        </pc:spChg>
        <pc:spChg chg="mod">
          <ac:chgData name="植野 芳彦" userId="86ab4e6fb1040a80" providerId="LiveId" clId="{491E1583-BB19-46A1-B269-AF31D4E4A627}" dt="2023-02-19T09:31:28.967" v="844" actId="14100"/>
          <ac:spMkLst>
            <pc:docMk/>
            <pc:sldMk cId="4274010916" sldId="1149"/>
            <ac:spMk id="3" creationId="{1A75390C-303E-4385-9312-9DAA287260F8}"/>
          </ac:spMkLst>
        </pc:spChg>
        <pc:spChg chg="mod">
          <ac:chgData name="植野 芳彦" userId="86ab4e6fb1040a80" providerId="LiveId" clId="{491E1583-BB19-46A1-B269-AF31D4E4A627}" dt="2023-02-19T09:31:46.483" v="850" actId="6549"/>
          <ac:spMkLst>
            <pc:docMk/>
            <pc:sldMk cId="4274010916" sldId="1149"/>
            <ac:spMk id="4" creationId="{48FC8551-6DA0-4EE0-9262-4FDBE54372EA}"/>
          </ac:spMkLst>
        </pc:spChg>
        <pc:spChg chg="mod">
          <ac:chgData name="植野 芳彦" userId="86ab4e6fb1040a80" providerId="LiveId" clId="{491E1583-BB19-46A1-B269-AF31D4E4A627}" dt="2023-02-19T09:30:04.199" v="820" actId="1076"/>
          <ac:spMkLst>
            <pc:docMk/>
            <pc:sldMk cId="4274010916" sldId="1149"/>
            <ac:spMk id="6" creationId="{79247EEF-2675-462B-ADAB-0B4ADDFB9150}"/>
          </ac:spMkLst>
        </pc:spChg>
        <pc:spChg chg="mod">
          <ac:chgData name="植野 芳彦" userId="86ab4e6fb1040a80" providerId="LiveId" clId="{491E1583-BB19-46A1-B269-AF31D4E4A627}" dt="2023-02-19T09:30:12.255" v="824" actId="1076"/>
          <ac:spMkLst>
            <pc:docMk/>
            <pc:sldMk cId="4274010916" sldId="1149"/>
            <ac:spMk id="7" creationId="{A9CB35A1-0D1E-4199-BF62-1E0F19F301F9}"/>
          </ac:spMkLst>
        </pc:spChg>
        <pc:spChg chg="mod">
          <ac:chgData name="植野 芳彦" userId="86ab4e6fb1040a80" providerId="LiveId" clId="{491E1583-BB19-46A1-B269-AF31D4E4A627}" dt="2023-02-19T09:30:54.648" v="835" actId="1076"/>
          <ac:spMkLst>
            <pc:docMk/>
            <pc:sldMk cId="4274010916" sldId="1149"/>
            <ac:spMk id="8" creationId="{904A46A0-E2A6-408D-B698-77553DB34673}"/>
          </ac:spMkLst>
        </pc:spChg>
        <pc:spChg chg="mod">
          <ac:chgData name="植野 芳彦" userId="86ab4e6fb1040a80" providerId="LiveId" clId="{491E1583-BB19-46A1-B269-AF31D4E4A627}" dt="2023-02-19T09:30:46.666" v="833" actId="1076"/>
          <ac:spMkLst>
            <pc:docMk/>
            <pc:sldMk cId="4274010916" sldId="1149"/>
            <ac:spMk id="9" creationId="{5283D245-67E4-4F91-B7A4-3C8980F5236D}"/>
          </ac:spMkLst>
        </pc:spChg>
        <pc:spChg chg="mod">
          <ac:chgData name="植野 芳彦" userId="86ab4e6fb1040a80" providerId="LiveId" clId="{491E1583-BB19-46A1-B269-AF31D4E4A627}" dt="2023-02-19T09:30:15.058" v="825" actId="1076"/>
          <ac:spMkLst>
            <pc:docMk/>
            <pc:sldMk cId="4274010916" sldId="1149"/>
            <ac:spMk id="10" creationId="{34E4AF9E-9781-4340-84D0-90A3E0F7AADB}"/>
          </ac:spMkLst>
        </pc:spChg>
        <pc:spChg chg="mod">
          <ac:chgData name="植野 芳彦" userId="86ab4e6fb1040a80" providerId="LiveId" clId="{491E1583-BB19-46A1-B269-AF31D4E4A627}" dt="2023-02-19T09:31:25.754" v="843" actId="14100"/>
          <ac:spMkLst>
            <pc:docMk/>
            <pc:sldMk cId="4274010916" sldId="1149"/>
            <ac:spMk id="11" creationId="{2819E3A6-DCCC-462B-A1B9-F8DF5B5E99A6}"/>
          </ac:spMkLst>
        </pc:spChg>
        <pc:spChg chg="mod">
          <ac:chgData name="植野 芳彦" userId="86ab4e6fb1040a80" providerId="LiveId" clId="{491E1583-BB19-46A1-B269-AF31D4E4A627}" dt="2023-02-19T09:30:11.427" v="823" actId="1076"/>
          <ac:spMkLst>
            <pc:docMk/>
            <pc:sldMk cId="4274010916" sldId="1149"/>
            <ac:spMk id="12" creationId="{7A07F033-E55D-4FD3-8FB3-91F9C289B862}"/>
          </ac:spMkLst>
        </pc:spChg>
        <pc:spChg chg="mod">
          <ac:chgData name="植野 芳彦" userId="86ab4e6fb1040a80" providerId="LiveId" clId="{491E1583-BB19-46A1-B269-AF31D4E4A627}" dt="2023-02-19T09:31:21.854" v="842" actId="1076"/>
          <ac:spMkLst>
            <pc:docMk/>
            <pc:sldMk cId="4274010916" sldId="1149"/>
            <ac:spMk id="13" creationId="{0118116F-52D5-4ED3-925D-2ED36506C4CE}"/>
          </ac:spMkLst>
        </pc:spChg>
        <pc:spChg chg="mod">
          <ac:chgData name="植野 芳彦" userId="86ab4e6fb1040a80" providerId="LiveId" clId="{491E1583-BB19-46A1-B269-AF31D4E4A627}" dt="2023-02-19T09:30:50.605" v="834" actId="1076"/>
          <ac:spMkLst>
            <pc:docMk/>
            <pc:sldMk cId="4274010916" sldId="1149"/>
            <ac:spMk id="14" creationId="{AA037EF6-9D72-4936-9313-9D12717ADBB3}"/>
          </ac:spMkLst>
        </pc:spChg>
        <pc:spChg chg="mod">
          <ac:chgData name="植野 芳彦" userId="86ab4e6fb1040a80" providerId="LiveId" clId="{491E1583-BB19-46A1-B269-AF31D4E4A627}" dt="2023-02-19T09:30:25.218" v="828" actId="14100"/>
          <ac:spMkLst>
            <pc:docMk/>
            <pc:sldMk cId="4274010916" sldId="1149"/>
            <ac:spMk id="24" creationId="{9B7D47C7-6231-4D4B-B2EE-82215DCCF621}"/>
          </ac:spMkLst>
        </pc:spChg>
        <pc:spChg chg="mod">
          <ac:chgData name="植野 芳彦" userId="86ab4e6fb1040a80" providerId="LiveId" clId="{491E1583-BB19-46A1-B269-AF31D4E4A627}" dt="2023-02-19T09:31:05.364" v="838" actId="1076"/>
          <ac:spMkLst>
            <pc:docMk/>
            <pc:sldMk cId="4274010916" sldId="1149"/>
            <ac:spMk id="27" creationId="{549CF4B6-6F78-4E82-BFAE-5231850EF016}"/>
          </ac:spMkLst>
        </pc:spChg>
        <pc:spChg chg="mod">
          <ac:chgData name="植野 芳彦" userId="86ab4e6fb1040a80" providerId="LiveId" clId="{491E1583-BB19-46A1-B269-AF31D4E4A627}" dt="2023-02-19T09:30:36.914" v="830" actId="1076"/>
          <ac:spMkLst>
            <pc:docMk/>
            <pc:sldMk cId="4274010916" sldId="1149"/>
            <ac:spMk id="31" creationId="{AF8E0B1B-3F0C-4B90-95FA-FD6289FD42DC}"/>
          </ac:spMkLst>
        </pc:spChg>
        <pc:spChg chg="mod">
          <ac:chgData name="植野 芳彦" userId="86ab4e6fb1040a80" providerId="LiveId" clId="{491E1583-BB19-46A1-B269-AF31D4E4A627}" dt="2023-02-19T09:29:53.946" v="816" actId="1076"/>
          <ac:spMkLst>
            <pc:docMk/>
            <pc:sldMk cId="4274010916" sldId="1149"/>
            <ac:spMk id="12300" creationId="{D3C89C84-EFB6-4B9E-BABF-410E59219817}"/>
          </ac:spMkLst>
        </pc:spChg>
      </pc:sldChg>
      <pc:sldChg chg="addSp delSp modSp add del mod">
        <pc:chgData name="植野 芳彦" userId="86ab4e6fb1040a80" providerId="LiveId" clId="{491E1583-BB19-46A1-B269-AF31D4E4A627}" dt="2023-02-26T23:32:43.906" v="3055" actId="2696"/>
        <pc:sldMkLst>
          <pc:docMk/>
          <pc:sldMk cId="469864035" sldId="1162"/>
        </pc:sldMkLst>
        <pc:spChg chg="add del mod">
          <ac:chgData name="植野 芳彦" userId="86ab4e6fb1040a80" providerId="LiveId" clId="{491E1583-BB19-46A1-B269-AF31D4E4A627}" dt="2023-02-12T20:50:10.428" v="148" actId="21"/>
          <ac:spMkLst>
            <pc:docMk/>
            <pc:sldMk cId="469864035" sldId="1162"/>
            <ac:spMk id="3" creationId="{CAA52A07-6B1B-11D4-CDA8-AC4458CD1725}"/>
          </ac:spMkLst>
        </pc:spChg>
        <pc:spChg chg="mod">
          <ac:chgData name="植野 芳彦" userId="86ab4e6fb1040a80" providerId="LiveId" clId="{491E1583-BB19-46A1-B269-AF31D4E4A627}" dt="2023-02-21T23:25:48.279" v="1002" actId="113"/>
          <ac:spMkLst>
            <pc:docMk/>
            <pc:sldMk cId="469864035" sldId="1162"/>
            <ac:spMk id="4099" creationId="{35C882C9-0FF4-ABA5-FB0B-43417D9A8E10}"/>
          </ac:spMkLst>
        </pc:spChg>
        <pc:spChg chg="mod">
          <ac:chgData name="植野 芳彦" userId="86ab4e6fb1040a80" providerId="LiveId" clId="{491E1583-BB19-46A1-B269-AF31D4E4A627}" dt="2023-02-21T23:23:56.180" v="931" actId="1076"/>
          <ac:spMkLst>
            <pc:docMk/>
            <pc:sldMk cId="469864035" sldId="1162"/>
            <ac:spMk id="4100" creationId="{9B9A8C65-54AC-55C9-76E5-843269FC650F}"/>
          </ac:spMkLst>
        </pc:spChg>
        <pc:picChg chg="mod">
          <ac:chgData name="植野 芳彦" userId="86ab4e6fb1040a80" providerId="LiveId" clId="{491E1583-BB19-46A1-B269-AF31D4E4A627}" dt="2023-02-16T21:05:37.963" v="751" actId="14100"/>
          <ac:picMkLst>
            <pc:docMk/>
            <pc:sldMk cId="469864035" sldId="1162"/>
            <ac:picMk id="4098" creationId="{5077D697-A05E-5CE4-BFC5-B2C18D972E98}"/>
          </ac:picMkLst>
        </pc:picChg>
      </pc:sldChg>
      <pc:sldChg chg="modSp mod">
        <pc:chgData name="植野 芳彦" userId="86ab4e6fb1040a80" providerId="LiveId" clId="{491E1583-BB19-46A1-B269-AF31D4E4A627}" dt="2023-03-08T20:49:28.419" v="4958" actId="6549"/>
        <pc:sldMkLst>
          <pc:docMk/>
          <pc:sldMk cId="0" sldId="1172"/>
        </pc:sldMkLst>
        <pc:spChg chg="mod">
          <ac:chgData name="植野 芳彦" userId="86ab4e6fb1040a80" providerId="LiveId" clId="{491E1583-BB19-46A1-B269-AF31D4E4A627}" dt="2023-03-08T20:49:28.419" v="4958" actId="6549"/>
          <ac:spMkLst>
            <pc:docMk/>
            <pc:sldMk cId="0" sldId="1172"/>
            <ac:spMk id="90114" creationId="{7C7C07A6-8D19-4978-7F61-E3A184F43B40}"/>
          </ac:spMkLst>
        </pc:spChg>
      </pc:sldChg>
      <pc:sldChg chg="del">
        <pc:chgData name="植野 芳彦" userId="86ab4e6fb1040a80" providerId="LiveId" clId="{491E1583-BB19-46A1-B269-AF31D4E4A627}" dt="2023-02-13T06:43:49.642" v="745" actId="2696"/>
        <pc:sldMkLst>
          <pc:docMk/>
          <pc:sldMk cId="927564124" sldId="1180"/>
        </pc:sldMkLst>
      </pc:sldChg>
      <pc:sldChg chg="del">
        <pc:chgData name="植野 芳彦" userId="86ab4e6fb1040a80" providerId="LiveId" clId="{491E1583-BB19-46A1-B269-AF31D4E4A627}" dt="2023-02-13T02:30:24.740" v="720" actId="2696"/>
        <pc:sldMkLst>
          <pc:docMk/>
          <pc:sldMk cId="0" sldId="1188"/>
        </pc:sldMkLst>
      </pc:sldChg>
      <pc:sldChg chg="del">
        <pc:chgData name="植野 芳彦" userId="86ab4e6fb1040a80" providerId="LiveId" clId="{491E1583-BB19-46A1-B269-AF31D4E4A627}" dt="2023-02-22T22:55:03.874" v="1679" actId="2696"/>
        <pc:sldMkLst>
          <pc:docMk/>
          <pc:sldMk cId="2157078012" sldId="1207"/>
        </pc:sldMkLst>
      </pc:sldChg>
      <pc:sldChg chg="modSp add del mod">
        <pc:chgData name="植野 芳彦" userId="86ab4e6fb1040a80" providerId="LiveId" clId="{491E1583-BB19-46A1-B269-AF31D4E4A627}" dt="2023-03-07T08:20:00.236" v="3824" actId="2696"/>
        <pc:sldMkLst>
          <pc:docMk/>
          <pc:sldMk cId="2746051640" sldId="1207"/>
        </pc:sldMkLst>
        <pc:spChg chg="mod">
          <ac:chgData name="植野 芳彦" userId="86ab4e6fb1040a80" providerId="LiveId" clId="{491E1583-BB19-46A1-B269-AF31D4E4A627}" dt="2023-02-24T11:15:25.425" v="2977" actId="6549"/>
          <ac:spMkLst>
            <pc:docMk/>
            <pc:sldMk cId="2746051640" sldId="1207"/>
            <ac:spMk id="3" creationId="{00000000-0000-0000-0000-000000000000}"/>
          </ac:spMkLst>
        </pc:spChg>
      </pc:sldChg>
      <pc:sldChg chg="modSp add del">
        <pc:chgData name="植野 芳彦" userId="86ab4e6fb1040a80" providerId="LiveId" clId="{491E1583-BB19-46A1-B269-AF31D4E4A627}" dt="2023-03-07T20:20:24.350" v="3889"/>
        <pc:sldMkLst>
          <pc:docMk/>
          <pc:sldMk cId="0" sldId="1230"/>
        </pc:sldMkLst>
        <pc:spChg chg="mod">
          <ac:chgData name="植野 芳彦" userId="86ab4e6fb1040a80" providerId="LiveId" clId="{491E1583-BB19-46A1-B269-AF31D4E4A627}" dt="2023-02-08T03:26:57.845" v="68"/>
          <ac:spMkLst>
            <pc:docMk/>
            <pc:sldMk cId="0" sldId="1230"/>
            <ac:spMk id="2" creationId="{F3348E82-EACA-4B46-83F5-D1A92AC6907B}"/>
          </ac:spMkLst>
        </pc:spChg>
      </pc:sldChg>
      <pc:sldChg chg="modSp del">
        <pc:chgData name="植野 芳彦" userId="86ab4e6fb1040a80" providerId="LiveId" clId="{491E1583-BB19-46A1-B269-AF31D4E4A627}" dt="2023-03-04T05:54:30.197" v="3235" actId="2696"/>
        <pc:sldMkLst>
          <pc:docMk/>
          <pc:sldMk cId="1551379747" sldId="1249"/>
        </pc:sldMkLst>
        <pc:spChg chg="mod">
          <ac:chgData name="植野 芳彦" userId="86ab4e6fb1040a80" providerId="LiveId" clId="{491E1583-BB19-46A1-B269-AF31D4E4A627}" dt="2023-02-08T03:26:57.845" v="68"/>
          <ac:spMkLst>
            <pc:docMk/>
            <pc:sldMk cId="1551379747" sldId="1249"/>
            <ac:spMk id="2" creationId="{60581524-2E69-4F9B-896A-9F59CB093495}"/>
          </ac:spMkLst>
        </pc:spChg>
      </pc:sldChg>
      <pc:sldChg chg="modSp mod">
        <pc:chgData name="植野 芳彦" userId="86ab4e6fb1040a80" providerId="LiveId" clId="{491E1583-BB19-46A1-B269-AF31D4E4A627}" dt="2023-03-04T05:44:11.191" v="3233" actId="6549"/>
        <pc:sldMkLst>
          <pc:docMk/>
          <pc:sldMk cId="702464498" sldId="1252"/>
        </pc:sldMkLst>
        <pc:spChg chg="mod">
          <ac:chgData name="植野 芳彦" userId="86ab4e6fb1040a80" providerId="LiveId" clId="{491E1583-BB19-46A1-B269-AF31D4E4A627}" dt="2023-02-08T03:26:57.845" v="68"/>
          <ac:spMkLst>
            <pc:docMk/>
            <pc:sldMk cId="702464498" sldId="1252"/>
            <ac:spMk id="2" creationId="{DAC90885-B8CF-441B-99FE-EE6DE5B07327}"/>
          </ac:spMkLst>
        </pc:spChg>
        <pc:spChg chg="mod">
          <ac:chgData name="植野 芳彦" userId="86ab4e6fb1040a80" providerId="LiveId" clId="{491E1583-BB19-46A1-B269-AF31D4E4A627}" dt="2023-03-04T05:44:11.191" v="3233" actId="6549"/>
          <ac:spMkLst>
            <pc:docMk/>
            <pc:sldMk cId="702464498" sldId="1252"/>
            <ac:spMk id="4" creationId="{3AD6E21D-6B47-4B4B-96FE-6B10C3DBB7C3}"/>
          </ac:spMkLst>
        </pc:spChg>
        <pc:spChg chg="mod">
          <ac:chgData name="植野 芳彦" userId="86ab4e6fb1040a80" providerId="LiveId" clId="{491E1583-BB19-46A1-B269-AF31D4E4A627}" dt="2023-02-22T23:02:21.302" v="1898" actId="20577"/>
          <ac:spMkLst>
            <pc:docMk/>
            <pc:sldMk cId="702464498" sldId="1252"/>
            <ac:spMk id="18" creationId="{DD051744-37FD-4115-95D8-73A7F26E957D}"/>
          </ac:spMkLst>
        </pc:spChg>
      </pc:sldChg>
      <pc:sldChg chg="modSp add del mod">
        <pc:chgData name="植野 芳彦" userId="86ab4e6fb1040a80" providerId="LiveId" clId="{491E1583-BB19-46A1-B269-AF31D4E4A627}" dt="2023-03-08T21:22:50.277" v="5056" actId="1076"/>
        <pc:sldMkLst>
          <pc:docMk/>
          <pc:sldMk cId="405098307" sldId="1261"/>
        </pc:sldMkLst>
        <pc:spChg chg="mod">
          <ac:chgData name="植野 芳彦" userId="86ab4e6fb1040a80" providerId="LiveId" clId="{491E1583-BB19-46A1-B269-AF31D4E4A627}" dt="2023-02-08T03:26:57.845" v="68"/>
          <ac:spMkLst>
            <pc:docMk/>
            <pc:sldMk cId="405098307" sldId="1261"/>
            <ac:spMk id="2" creationId="{8B6FED14-4693-403D-9D14-3CB50F7C87C7}"/>
          </ac:spMkLst>
        </pc:spChg>
        <pc:spChg chg="mod">
          <ac:chgData name="植野 芳彦" userId="86ab4e6fb1040a80" providerId="LiveId" clId="{491E1583-BB19-46A1-B269-AF31D4E4A627}" dt="2023-03-08T20:50:04.525" v="4972" actId="20577"/>
          <ac:spMkLst>
            <pc:docMk/>
            <pc:sldMk cId="405098307" sldId="1261"/>
            <ac:spMk id="7" creationId="{0B007122-EC92-4637-82BA-7F901968FCCA}"/>
          </ac:spMkLst>
        </pc:spChg>
        <pc:picChg chg="mod">
          <ac:chgData name="植野 芳彦" userId="86ab4e6fb1040a80" providerId="LiveId" clId="{491E1583-BB19-46A1-B269-AF31D4E4A627}" dt="2023-03-08T21:22:50.277" v="5056" actId="1076"/>
          <ac:picMkLst>
            <pc:docMk/>
            <pc:sldMk cId="405098307" sldId="1261"/>
            <ac:picMk id="14" creationId="{50FE721E-4B45-49FB-8C7C-5AA84D65D3DC}"/>
          </ac:picMkLst>
        </pc:picChg>
      </pc:sldChg>
      <pc:sldChg chg="add del">
        <pc:chgData name="植野 芳彦" userId="86ab4e6fb1040a80" providerId="LiveId" clId="{491E1583-BB19-46A1-B269-AF31D4E4A627}" dt="2023-03-08T20:33:33.822" v="4254" actId="2696"/>
        <pc:sldMkLst>
          <pc:docMk/>
          <pc:sldMk cId="0" sldId="1277"/>
        </pc:sldMkLst>
      </pc:sldChg>
      <pc:sldChg chg="del">
        <pc:chgData name="植野 芳彦" userId="86ab4e6fb1040a80" providerId="LiveId" clId="{491E1583-BB19-46A1-B269-AF31D4E4A627}" dt="2023-02-22T23:06:25.713" v="1954" actId="2696"/>
        <pc:sldMkLst>
          <pc:docMk/>
          <pc:sldMk cId="0" sldId="1280"/>
        </pc:sldMkLst>
      </pc:sldChg>
      <pc:sldChg chg="modSp add mod">
        <pc:chgData name="植野 芳彦" userId="86ab4e6fb1040a80" providerId="LiveId" clId="{491E1583-BB19-46A1-B269-AF31D4E4A627}" dt="2023-03-08T21:20:42.337" v="4975" actId="1076"/>
        <pc:sldMkLst>
          <pc:docMk/>
          <pc:sldMk cId="1933097685" sldId="1287"/>
        </pc:sldMkLst>
        <pc:spChg chg="mod">
          <ac:chgData name="植野 芳彦" userId="86ab4e6fb1040a80" providerId="LiveId" clId="{491E1583-BB19-46A1-B269-AF31D4E4A627}" dt="2023-03-08T20:50:29.578" v="4973" actId="20577"/>
          <ac:spMkLst>
            <pc:docMk/>
            <pc:sldMk cId="1933097685" sldId="1287"/>
            <ac:spMk id="4" creationId="{1E11B6C7-C83B-497F-9CC6-A2CAECC017AA}"/>
          </ac:spMkLst>
        </pc:spChg>
        <pc:picChg chg="mod">
          <ac:chgData name="植野 芳彦" userId="86ab4e6fb1040a80" providerId="LiveId" clId="{491E1583-BB19-46A1-B269-AF31D4E4A627}" dt="2023-03-08T21:20:42.337" v="4975" actId="1076"/>
          <ac:picMkLst>
            <pc:docMk/>
            <pc:sldMk cId="1933097685" sldId="1287"/>
            <ac:picMk id="3" creationId="{C35C2F22-5236-4B4D-A8F3-EE33AEA612E7}"/>
          </ac:picMkLst>
        </pc:picChg>
      </pc:sldChg>
      <pc:sldChg chg="del">
        <pc:chgData name="植野 芳彦" userId="86ab4e6fb1040a80" providerId="LiveId" clId="{491E1583-BB19-46A1-B269-AF31D4E4A627}" dt="2023-02-13T02:31:16.391" v="728" actId="2696"/>
        <pc:sldMkLst>
          <pc:docMk/>
          <pc:sldMk cId="486285533" sldId="1290"/>
        </pc:sldMkLst>
      </pc:sldChg>
      <pc:sldChg chg="add del">
        <pc:chgData name="植野 芳彦" userId="86ab4e6fb1040a80" providerId="LiveId" clId="{491E1583-BB19-46A1-B269-AF31D4E4A627}" dt="2023-03-08T21:23:44.617" v="5058" actId="2696"/>
        <pc:sldMkLst>
          <pc:docMk/>
          <pc:sldMk cId="3328283064" sldId="1290"/>
        </pc:sldMkLst>
      </pc:sldChg>
      <pc:sldChg chg="addSp modSp add del mod">
        <pc:chgData name="植野 芳彦" userId="86ab4e6fb1040a80" providerId="LiveId" clId="{491E1583-BB19-46A1-B269-AF31D4E4A627}" dt="2023-02-27T07:15:26.524" v="3056" actId="2696"/>
        <pc:sldMkLst>
          <pc:docMk/>
          <pc:sldMk cId="1798787005" sldId="1292"/>
        </pc:sldMkLst>
        <pc:spChg chg="add mod">
          <ac:chgData name="植野 芳彦" userId="86ab4e6fb1040a80" providerId="LiveId" clId="{491E1583-BB19-46A1-B269-AF31D4E4A627}" dt="2023-02-22T22:58:58.860" v="1778" actId="207"/>
          <ac:spMkLst>
            <pc:docMk/>
            <pc:sldMk cId="1798787005" sldId="1292"/>
            <ac:spMk id="2" creationId="{95C95C59-14B0-C778-D3DB-A2042E55D3DD}"/>
          </ac:spMkLst>
        </pc:spChg>
        <pc:spChg chg="mod">
          <ac:chgData name="植野 芳彦" userId="86ab4e6fb1040a80" providerId="LiveId" clId="{491E1583-BB19-46A1-B269-AF31D4E4A627}" dt="2023-02-22T22:59:22.633" v="1780" actId="14100"/>
          <ac:spMkLst>
            <pc:docMk/>
            <pc:sldMk cId="1798787005" sldId="1292"/>
            <ac:spMk id="3" creationId="{9BF7FCEE-C4E9-810E-B4E8-EFAE610C3BD8}"/>
          </ac:spMkLst>
        </pc:spChg>
        <pc:spChg chg="mod">
          <ac:chgData name="植野 芳彦" userId="86ab4e6fb1040a80" providerId="LiveId" clId="{491E1583-BB19-46A1-B269-AF31D4E4A627}" dt="2023-02-22T22:58:22.889" v="1757" actId="1076"/>
          <ac:spMkLst>
            <pc:docMk/>
            <pc:sldMk cId="1798787005" sldId="1292"/>
            <ac:spMk id="4" creationId="{18D8E567-F1D6-E9DC-D909-BBDDA8021FEA}"/>
          </ac:spMkLst>
        </pc:spChg>
        <pc:spChg chg="mod">
          <ac:chgData name="植野 芳彦" userId="86ab4e6fb1040a80" providerId="LiveId" clId="{491E1583-BB19-46A1-B269-AF31D4E4A627}" dt="2023-02-22T22:58:19.471" v="1756" actId="1076"/>
          <ac:spMkLst>
            <pc:docMk/>
            <pc:sldMk cId="1798787005" sldId="1292"/>
            <ac:spMk id="5" creationId="{A54C884D-9AEA-0171-D2DB-3A5F42DADF90}"/>
          </ac:spMkLst>
        </pc:spChg>
        <pc:spChg chg="mod">
          <ac:chgData name="植野 芳彦" userId="86ab4e6fb1040a80" providerId="LiveId" clId="{491E1583-BB19-46A1-B269-AF31D4E4A627}" dt="2023-02-22T22:59:15.321" v="1779" actId="1076"/>
          <ac:spMkLst>
            <pc:docMk/>
            <pc:sldMk cId="1798787005" sldId="1292"/>
            <ac:spMk id="66562" creationId="{75DB68AE-D631-9807-DD14-EF4CA238A9D5}"/>
          </ac:spMkLst>
        </pc:spChg>
      </pc:sldChg>
      <pc:sldChg chg="add del">
        <pc:chgData name="植野 芳彦" userId="86ab4e6fb1040a80" providerId="LiveId" clId="{491E1583-BB19-46A1-B269-AF31D4E4A627}" dt="2023-03-04T05:56:26.602" v="3353" actId="2696"/>
        <pc:sldMkLst>
          <pc:docMk/>
          <pc:sldMk cId="2724842189" sldId="1292"/>
        </pc:sldMkLst>
      </pc:sldChg>
      <pc:sldChg chg="add del">
        <pc:chgData name="植野 芳彦" userId="86ab4e6fb1040a80" providerId="LiveId" clId="{491E1583-BB19-46A1-B269-AF31D4E4A627}" dt="2023-03-07T20:18:55.039" v="3887" actId="2696"/>
        <pc:sldMkLst>
          <pc:docMk/>
          <pc:sldMk cId="2294613664" sldId="1294"/>
        </pc:sldMkLst>
      </pc:sldChg>
      <pc:sldChg chg="add del">
        <pc:chgData name="植野 芳彦" userId="86ab4e6fb1040a80" providerId="LiveId" clId="{491E1583-BB19-46A1-B269-AF31D4E4A627}" dt="2023-03-07T20:20:29.765" v="3890" actId="2696"/>
        <pc:sldMkLst>
          <pc:docMk/>
          <pc:sldMk cId="114307832" sldId="1295"/>
        </pc:sldMkLst>
      </pc:sldChg>
      <pc:sldChg chg="del">
        <pc:chgData name="植野 芳彦" userId="86ab4e6fb1040a80" providerId="LiveId" clId="{491E1583-BB19-46A1-B269-AF31D4E4A627}" dt="2023-02-13T02:31:04.480" v="727" actId="2696"/>
        <pc:sldMkLst>
          <pc:docMk/>
          <pc:sldMk cId="3971309634" sldId="1297"/>
        </pc:sldMkLst>
      </pc:sldChg>
      <pc:sldChg chg="modSp del mod">
        <pc:chgData name="植野 芳彦" userId="86ab4e6fb1040a80" providerId="LiveId" clId="{491E1583-BB19-46A1-B269-AF31D4E4A627}" dt="2023-03-07T09:01:36.387" v="3855" actId="2696"/>
        <pc:sldMkLst>
          <pc:docMk/>
          <pc:sldMk cId="3500431397" sldId="1304"/>
        </pc:sldMkLst>
        <pc:spChg chg="mod">
          <ac:chgData name="植野 芳彦" userId="86ab4e6fb1040a80" providerId="LiveId" clId="{491E1583-BB19-46A1-B269-AF31D4E4A627}" dt="2023-02-23T20:53:51.346" v="2238" actId="20577"/>
          <ac:spMkLst>
            <pc:docMk/>
            <pc:sldMk cId="3500431397" sldId="1304"/>
            <ac:spMk id="7" creationId="{4D0D4CAA-F1E2-4F24-8780-C69E621ABF4A}"/>
          </ac:spMkLst>
        </pc:spChg>
      </pc:sldChg>
      <pc:sldChg chg="modSp add del mod">
        <pc:chgData name="植野 芳彦" userId="86ab4e6fb1040a80" providerId="LiveId" clId="{491E1583-BB19-46A1-B269-AF31D4E4A627}" dt="2023-02-23T20:54:17.907" v="2239" actId="2696"/>
        <pc:sldMkLst>
          <pc:docMk/>
          <pc:sldMk cId="0" sldId="1310"/>
        </pc:sldMkLst>
        <pc:spChg chg="mod">
          <ac:chgData name="植野 芳彦" userId="86ab4e6fb1040a80" providerId="LiveId" clId="{491E1583-BB19-46A1-B269-AF31D4E4A627}" dt="2023-02-23T20:51:09.305" v="2194" actId="1076"/>
          <ac:spMkLst>
            <pc:docMk/>
            <pc:sldMk cId="0" sldId="1310"/>
            <ac:spMk id="2" creationId="{C91254AB-BE3F-4EF6-90AF-A588CCE200B3}"/>
          </ac:spMkLst>
        </pc:spChg>
        <pc:spChg chg="mod">
          <ac:chgData name="植野 芳彦" userId="86ab4e6fb1040a80" providerId="LiveId" clId="{491E1583-BB19-46A1-B269-AF31D4E4A627}" dt="2023-02-23T20:51:19.443" v="2196" actId="14100"/>
          <ac:spMkLst>
            <pc:docMk/>
            <pc:sldMk cId="0" sldId="1310"/>
            <ac:spMk id="75779" creationId="{FE1AD9DA-1D9D-4DFC-B585-E1E09A545C25}"/>
          </ac:spMkLst>
        </pc:spChg>
        <pc:spChg chg="mod">
          <ac:chgData name="植野 芳彦" userId="86ab4e6fb1040a80" providerId="LiveId" clId="{491E1583-BB19-46A1-B269-AF31D4E4A627}" dt="2023-02-23T20:51:29.758" v="2197" actId="255"/>
          <ac:spMkLst>
            <pc:docMk/>
            <pc:sldMk cId="0" sldId="1310"/>
            <ac:spMk id="75780" creationId="{BBE5638B-C21B-4B96-8AF6-3EE924B1F934}"/>
          </ac:spMkLst>
        </pc:spChg>
      </pc:sldChg>
      <pc:sldChg chg="modSp add mod">
        <pc:chgData name="植野 芳彦" userId="86ab4e6fb1040a80" providerId="LiveId" clId="{491E1583-BB19-46A1-B269-AF31D4E4A627}" dt="2023-03-08T20:48:46.959" v="4924" actId="1076"/>
        <pc:sldMkLst>
          <pc:docMk/>
          <pc:sldMk cId="376481270" sldId="1675"/>
        </pc:sldMkLst>
        <pc:spChg chg="mod">
          <ac:chgData name="植野 芳彦" userId="86ab4e6fb1040a80" providerId="LiveId" clId="{491E1583-BB19-46A1-B269-AF31D4E4A627}" dt="2023-03-08T20:48:46.959" v="4924" actId="1076"/>
          <ac:spMkLst>
            <pc:docMk/>
            <pc:sldMk cId="376481270" sldId="1675"/>
            <ac:spMk id="9" creationId="{00000000-0000-0000-0000-000000000000}"/>
          </ac:spMkLst>
        </pc:spChg>
      </pc:sldChg>
      <pc:sldChg chg="modSp del">
        <pc:chgData name="植野 芳彦" userId="86ab4e6fb1040a80" providerId="LiveId" clId="{491E1583-BB19-46A1-B269-AF31D4E4A627}" dt="2023-02-22T21:04:39.696" v="1664" actId="2696"/>
        <pc:sldMkLst>
          <pc:docMk/>
          <pc:sldMk cId="1845196303" sldId="1675"/>
        </pc:sldMkLst>
        <pc:spChg chg="mod">
          <ac:chgData name="植野 芳彦" userId="86ab4e6fb1040a80" providerId="LiveId" clId="{491E1583-BB19-46A1-B269-AF31D4E4A627}" dt="2023-02-08T03:26:57.845" v="68"/>
          <ac:spMkLst>
            <pc:docMk/>
            <pc:sldMk cId="1845196303" sldId="1675"/>
            <ac:spMk id="3" creationId="{AF723315-06EF-647F-39C0-60299A80C890}"/>
          </ac:spMkLst>
        </pc:spChg>
      </pc:sldChg>
      <pc:sldChg chg="modSp mod">
        <pc:chgData name="植野 芳彦" userId="86ab4e6fb1040a80" providerId="LiveId" clId="{491E1583-BB19-46A1-B269-AF31D4E4A627}" dt="2023-03-04T05:43:21.842" v="3141" actId="20577"/>
        <pc:sldMkLst>
          <pc:docMk/>
          <pc:sldMk cId="2194413261" sldId="1676"/>
        </pc:sldMkLst>
        <pc:spChg chg="mod">
          <ac:chgData name="植野 芳彦" userId="86ab4e6fb1040a80" providerId="LiveId" clId="{491E1583-BB19-46A1-B269-AF31D4E4A627}" dt="2023-02-08T03:26:57.845" v="68"/>
          <ac:spMkLst>
            <pc:docMk/>
            <pc:sldMk cId="2194413261" sldId="1676"/>
            <ac:spMk id="3" creationId="{73433ECA-4C90-4C51-AB20-10166BF097ED}"/>
          </ac:spMkLst>
        </pc:spChg>
        <pc:spChg chg="mod">
          <ac:chgData name="植野 芳彦" userId="86ab4e6fb1040a80" providerId="LiveId" clId="{491E1583-BB19-46A1-B269-AF31D4E4A627}" dt="2023-03-04T05:43:21.842" v="3141" actId="20577"/>
          <ac:spMkLst>
            <pc:docMk/>
            <pc:sldMk cId="2194413261" sldId="1676"/>
            <ac:spMk id="6" creationId="{7E51BE49-DD3D-46B5-A703-EFBE0B0F6E17}"/>
          </ac:spMkLst>
        </pc:spChg>
      </pc:sldChg>
      <pc:sldChg chg="modSp del mod">
        <pc:chgData name="植野 芳彦" userId="86ab4e6fb1040a80" providerId="LiveId" clId="{491E1583-BB19-46A1-B269-AF31D4E4A627}" dt="2023-03-08T21:21:11.014" v="4976" actId="2696"/>
        <pc:sldMkLst>
          <pc:docMk/>
          <pc:sldMk cId="237274462" sldId="1677"/>
        </pc:sldMkLst>
        <pc:spChg chg="mod">
          <ac:chgData name="植野 芳彦" userId="86ab4e6fb1040a80" providerId="LiveId" clId="{491E1583-BB19-46A1-B269-AF31D4E4A627}" dt="2023-02-22T23:07:04.129" v="1971" actId="20577"/>
          <ac:spMkLst>
            <pc:docMk/>
            <pc:sldMk cId="237274462" sldId="1677"/>
            <ac:spMk id="2" creationId="{00000000-0000-0000-0000-000000000000}"/>
          </ac:spMkLst>
        </pc:spChg>
        <pc:spChg chg="mod">
          <ac:chgData name="植野 芳彦" userId="86ab4e6fb1040a80" providerId="LiveId" clId="{491E1583-BB19-46A1-B269-AF31D4E4A627}" dt="2023-02-24T07:45:39.785" v="2953" actId="20577"/>
          <ac:spMkLst>
            <pc:docMk/>
            <pc:sldMk cId="237274462" sldId="1677"/>
            <ac:spMk id="3" creationId="{00000000-0000-0000-0000-000000000000}"/>
          </ac:spMkLst>
        </pc:spChg>
        <pc:spChg chg="mod">
          <ac:chgData name="植野 芳彦" userId="86ab4e6fb1040a80" providerId="LiveId" clId="{491E1583-BB19-46A1-B269-AF31D4E4A627}" dt="2023-02-08T03:26:57.845" v="68"/>
          <ac:spMkLst>
            <pc:docMk/>
            <pc:sldMk cId="237274462" sldId="1677"/>
            <ac:spMk id="5" creationId="{00000000-0000-0000-0000-000000000000}"/>
          </ac:spMkLst>
        </pc:spChg>
      </pc:sldChg>
      <pc:sldChg chg="modSp add mod">
        <pc:chgData name="植野 芳彦" userId="86ab4e6fb1040a80" providerId="LiveId" clId="{491E1583-BB19-46A1-B269-AF31D4E4A627}" dt="2023-03-08T21:22:19.784" v="5055" actId="6549"/>
        <pc:sldMkLst>
          <pc:docMk/>
          <pc:sldMk cId="684488319" sldId="1677"/>
        </pc:sldMkLst>
        <pc:spChg chg="mod">
          <ac:chgData name="植野 芳彦" userId="86ab4e6fb1040a80" providerId="LiveId" clId="{491E1583-BB19-46A1-B269-AF31D4E4A627}" dt="2023-03-08T21:22:19.784" v="5055" actId="6549"/>
          <ac:spMkLst>
            <pc:docMk/>
            <pc:sldMk cId="684488319" sldId="1677"/>
            <ac:spMk id="3" creationId="{00000000-0000-0000-0000-000000000000}"/>
          </ac:spMkLst>
        </pc:spChg>
      </pc:sldChg>
      <pc:sldChg chg="modSp del">
        <pc:chgData name="植野 芳彦" userId="86ab4e6fb1040a80" providerId="LiveId" clId="{491E1583-BB19-46A1-B269-AF31D4E4A627}" dt="2023-02-22T21:07:30.460" v="1675" actId="2696"/>
        <pc:sldMkLst>
          <pc:docMk/>
          <pc:sldMk cId="1135539397" sldId="1678"/>
        </pc:sldMkLst>
        <pc:spChg chg="mod">
          <ac:chgData name="植野 芳彦" userId="86ab4e6fb1040a80" providerId="LiveId" clId="{491E1583-BB19-46A1-B269-AF31D4E4A627}" dt="2023-02-08T03:26:57.845" v="68"/>
          <ac:spMkLst>
            <pc:docMk/>
            <pc:sldMk cId="1135539397" sldId="1678"/>
            <ac:spMk id="4" creationId="{00000000-0000-0000-0000-000000000000}"/>
          </ac:spMkLst>
        </pc:spChg>
      </pc:sldChg>
      <pc:sldChg chg="del">
        <pc:chgData name="植野 芳彦" userId="86ab4e6fb1040a80" providerId="LiveId" clId="{491E1583-BB19-46A1-B269-AF31D4E4A627}" dt="2023-02-13T06:43:54.789" v="747" actId="2696"/>
        <pc:sldMkLst>
          <pc:docMk/>
          <pc:sldMk cId="4185439006" sldId="1679"/>
        </pc:sldMkLst>
      </pc:sldChg>
      <pc:sldChg chg="delSp modSp del mod">
        <pc:chgData name="植野 芳彦" userId="86ab4e6fb1040a80" providerId="LiveId" clId="{491E1583-BB19-46A1-B269-AF31D4E4A627}" dt="2023-02-22T23:04:49.886" v="1925" actId="2696"/>
        <pc:sldMkLst>
          <pc:docMk/>
          <pc:sldMk cId="3685712115" sldId="1685"/>
        </pc:sldMkLst>
        <pc:spChg chg="mod">
          <ac:chgData name="植野 芳彦" userId="86ab4e6fb1040a80" providerId="LiveId" clId="{491E1583-BB19-46A1-B269-AF31D4E4A627}" dt="2023-02-08T03:26:57.845" v="68"/>
          <ac:spMkLst>
            <pc:docMk/>
            <pc:sldMk cId="3685712115" sldId="1685"/>
            <ac:spMk id="2" creationId="{E9A31780-ED65-49D1-9C8C-2CA447A7F581}"/>
          </ac:spMkLst>
        </pc:spChg>
        <pc:spChg chg="mod">
          <ac:chgData name="植野 芳彦" userId="86ab4e6fb1040a80" providerId="LiveId" clId="{491E1583-BB19-46A1-B269-AF31D4E4A627}" dt="2023-02-22T23:03:59.360" v="1922" actId="1076"/>
          <ac:spMkLst>
            <pc:docMk/>
            <pc:sldMk cId="3685712115" sldId="1685"/>
            <ac:spMk id="14" creationId="{0AC7FB5E-6DF4-4261-9402-A0C740810F5B}"/>
          </ac:spMkLst>
        </pc:spChg>
        <pc:spChg chg="mod">
          <ac:chgData name="植野 芳彦" userId="86ab4e6fb1040a80" providerId="LiveId" clId="{491E1583-BB19-46A1-B269-AF31D4E4A627}" dt="2023-02-22T23:03:29.496" v="1916" actId="1076"/>
          <ac:spMkLst>
            <pc:docMk/>
            <pc:sldMk cId="3685712115" sldId="1685"/>
            <ac:spMk id="19" creationId="{05EEBF18-AE3E-41C9-9047-7315661A89ED}"/>
          </ac:spMkLst>
        </pc:spChg>
        <pc:spChg chg="del">
          <ac:chgData name="植野 芳彦" userId="86ab4e6fb1040a80" providerId="LiveId" clId="{491E1583-BB19-46A1-B269-AF31D4E4A627}" dt="2023-02-22T23:03:36.585" v="1917" actId="21"/>
          <ac:spMkLst>
            <pc:docMk/>
            <pc:sldMk cId="3685712115" sldId="1685"/>
            <ac:spMk id="39" creationId="{45733AEB-B9DB-42E8-8FC2-9E71B311D231}"/>
          </ac:spMkLst>
        </pc:spChg>
        <pc:spChg chg="del">
          <ac:chgData name="植野 芳彦" userId="86ab4e6fb1040a80" providerId="LiveId" clId="{491E1583-BB19-46A1-B269-AF31D4E4A627}" dt="2023-02-22T23:03:06.264" v="1911" actId="21"/>
          <ac:spMkLst>
            <pc:docMk/>
            <pc:sldMk cId="3685712115" sldId="1685"/>
            <ac:spMk id="42" creationId="{474E61EB-837A-4C50-91B6-479FFA4C67D3}"/>
          </ac:spMkLst>
        </pc:spChg>
        <pc:picChg chg="mod">
          <ac:chgData name="植野 芳彦" userId="86ab4e6fb1040a80" providerId="LiveId" clId="{491E1583-BB19-46A1-B269-AF31D4E4A627}" dt="2023-02-22T23:04:06.804" v="1924" actId="1076"/>
          <ac:picMkLst>
            <pc:docMk/>
            <pc:sldMk cId="3685712115" sldId="1685"/>
            <ac:picMk id="4" creationId="{27A71B20-7D4F-41C1-AB4F-7A215636E253}"/>
          </ac:picMkLst>
        </pc:picChg>
        <pc:picChg chg="mod">
          <ac:chgData name="植野 芳彦" userId="86ab4e6fb1040a80" providerId="LiveId" clId="{491E1583-BB19-46A1-B269-AF31D4E4A627}" dt="2023-02-22T23:04:05.067" v="1923" actId="1076"/>
          <ac:picMkLst>
            <pc:docMk/>
            <pc:sldMk cId="3685712115" sldId="1685"/>
            <ac:picMk id="5" creationId="{B9B60A2C-B30B-4D55-8A45-1D8009ABE60B}"/>
          </ac:picMkLst>
        </pc:picChg>
        <pc:picChg chg="mod">
          <ac:chgData name="植野 芳彦" userId="86ab4e6fb1040a80" providerId="LiveId" clId="{491E1583-BB19-46A1-B269-AF31D4E4A627}" dt="2023-02-22T23:03:54.440" v="1921" actId="14100"/>
          <ac:picMkLst>
            <pc:docMk/>
            <pc:sldMk cId="3685712115" sldId="1685"/>
            <ac:picMk id="9" creationId="{B009B125-1E9C-48B4-996C-FF64F8BE02DB}"/>
          </ac:picMkLst>
        </pc:picChg>
        <pc:picChg chg="mod">
          <ac:chgData name="植野 芳彦" userId="86ab4e6fb1040a80" providerId="LiveId" clId="{491E1583-BB19-46A1-B269-AF31D4E4A627}" dt="2023-02-22T23:03:09.884" v="1912" actId="14100"/>
          <ac:picMkLst>
            <pc:docMk/>
            <pc:sldMk cId="3685712115" sldId="1685"/>
            <ac:picMk id="18" creationId="{6F5DA99F-536B-4010-86BB-501932E98A76}"/>
          </ac:picMkLst>
        </pc:picChg>
        <pc:picChg chg="del">
          <ac:chgData name="植野 芳彦" userId="86ab4e6fb1040a80" providerId="LiveId" clId="{491E1583-BB19-46A1-B269-AF31D4E4A627}" dt="2023-02-22T23:02:58.909" v="1910" actId="21"/>
          <ac:picMkLst>
            <pc:docMk/>
            <pc:sldMk cId="3685712115" sldId="1685"/>
            <ac:picMk id="88077" creationId="{1704CE8F-4063-4901-8762-A12F79421DB2}"/>
          </ac:picMkLst>
        </pc:picChg>
      </pc:sldChg>
      <pc:sldChg chg="del">
        <pc:chgData name="植野 芳彦" userId="86ab4e6fb1040a80" providerId="LiveId" clId="{491E1583-BB19-46A1-B269-AF31D4E4A627}" dt="2023-02-13T02:30:56.410" v="723" actId="2696"/>
        <pc:sldMkLst>
          <pc:docMk/>
          <pc:sldMk cId="1885170018" sldId="1686"/>
        </pc:sldMkLst>
      </pc:sldChg>
      <pc:sldChg chg="del">
        <pc:chgData name="植野 芳彦" userId="86ab4e6fb1040a80" providerId="LiveId" clId="{491E1583-BB19-46A1-B269-AF31D4E4A627}" dt="2023-02-13T02:30:58.650" v="724" actId="2696"/>
        <pc:sldMkLst>
          <pc:docMk/>
          <pc:sldMk cId="1400397055" sldId="1687"/>
        </pc:sldMkLst>
      </pc:sldChg>
      <pc:sldChg chg="modSp del">
        <pc:chgData name="植野 芳彦" userId="86ab4e6fb1040a80" providerId="LiveId" clId="{491E1583-BB19-46A1-B269-AF31D4E4A627}" dt="2023-02-22T20:58:36.443" v="1473" actId="2696"/>
        <pc:sldMkLst>
          <pc:docMk/>
          <pc:sldMk cId="2520211533" sldId="1688"/>
        </pc:sldMkLst>
        <pc:spChg chg="mod">
          <ac:chgData name="植野 芳彦" userId="86ab4e6fb1040a80" providerId="LiveId" clId="{491E1583-BB19-46A1-B269-AF31D4E4A627}" dt="2023-02-08T03:26:57.845" v="68"/>
          <ac:spMkLst>
            <pc:docMk/>
            <pc:sldMk cId="2520211533" sldId="1688"/>
            <ac:spMk id="2" creationId="{AA90F73F-F91C-4083-9A86-99A47BC508CF}"/>
          </ac:spMkLst>
        </pc:spChg>
      </pc:sldChg>
      <pc:sldChg chg="add del">
        <pc:chgData name="植野 芳彦" userId="86ab4e6fb1040a80" providerId="LiveId" clId="{491E1583-BB19-46A1-B269-AF31D4E4A627}" dt="2023-03-07T08:23:28.098" v="3846" actId="2696"/>
        <pc:sldMkLst>
          <pc:docMk/>
          <pc:sldMk cId="3795345282" sldId="1688"/>
        </pc:sldMkLst>
      </pc:sldChg>
      <pc:sldChg chg="add del">
        <pc:chgData name="植野 芳彦" userId="86ab4e6fb1040a80" providerId="LiveId" clId="{491E1583-BB19-46A1-B269-AF31D4E4A627}" dt="2023-03-07T09:04:30.133" v="3866"/>
        <pc:sldMkLst>
          <pc:docMk/>
          <pc:sldMk cId="2644541129" sldId="1711"/>
        </pc:sldMkLst>
      </pc:sldChg>
      <pc:sldChg chg="modSp del">
        <pc:chgData name="植野 芳彦" userId="86ab4e6fb1040a80" providerId="LiveId" clId="{491E1583-BB19-46A1-B269-AF31D4E4A627}" dt="2023-02-13T02:31:03.065" v="726" actId="2696"/>
        <pc:sldMkLst>
          <pc:docMk/>
          <pc:sldMk cId="1406876594" sldId="1712"/>
        </pc:sldMkLst>
        <pc:spChg chg="mod">
          <ac:chgData name="植野 芳彦" userId="86ab4e6fb1040a80" providerId="LiveId" clId="{491E1583-BB19-46A1-B269-AF31D4E4A627}" dt="2023-02-08T03:26:57.845" v="68"/>
          <ac:spMkLst>
            <pc:docMk/>
            <pc:sldMk cId="1406876594" sldId="1712"/>
            <ac:spMk id="2" creationId="{A0DCF098-5523-4705-FE0E-95634E48DA83}"/>
          </ac:spMkLst>
        </pc:spChg>
      </pc:sldChg>
      <pc:sldChg chg="del">
        <pc:chgData name="植野 芳彦" userId="86ab4e6fb1040a80" providerId="LiveId" clId="{491E1583-BB19-46A1-B269-AF31D4E4A627}" dt="2023-02-22T21:04:53.263" v="1665" actId="2696"/>
        <pc:sldMkLst>
          <pc:docMk/>
          <pc:sldMk cId="2526365978" sldId="1714"/>
        </pc:sldMkLst>
      </pc:sldChg>
      <pc:sldChg chg="modSp del">
        <pc:chgData name="植野 芳彦" userId="86ab4e6fb1040a80" providerId="LiveId" clId="{491E1583-BB19-46A1-B269-AF31D4E4A627}" dt="2023-02-22T21:04:56.009" v="1666" actId="2696"/>
        <pc:sldMkLst>
          <pc:docMk/>
          <pc:sldMk cId="3682219451" sldId="1715"/>
        </pc:sldMkLst>
        <pc:spChg chg="mod">
          <ac:chgData name="植野 芳彦" userId="86ab4e6fb1040a80" providerId="LiveId" clId="{491E1583-BB19-46A1-B269-AF31D4E4A627}" dt="2023-02-08T03:26:57.845" v="68"/>
          <ac:spMkLst>
            <pc:docMk/>
            <pc:sldMk cId="3682219451" sldId="1715"/>
            <ac:spMk id="80898" creationId="{E761654E-7B1B-458D-B600-7F20E4F7D808}"/>
          </ac:spMkLst>
        </pc:spChg>
      </pc:sldChg>
      <pc:sldChg chg="del">
        <pc:chgData name="植野 芳彦" userId="86ab4e6fb1040a80" providerId="LiveId" clId="{491E1583-BB19-46A1-B269-AF31D4E4A627}" dt="2023-02-22T23:05:02.443" v="1926" actId="2696"/>
        <pc:sldMkLst>
          <pc:docMk/>
          <pc:sldMk cId="3354696640" sldId="1716"/>
        </pc:sldMkLst>
      </pc:sldChg>
      <pc:sldChg chg="modSp del mod">
        <pc:chgData name="植野 芳彦" userId="86ab4e6fb1040a80" providerId="LiveId" clId="{491E1583-BB19-46A1-B269-AF31D4E4A627}" dt="2023-02-23T20:54:50.064" v="2240" actId="2696"/>
        <pc:sldMkLst>
          <pc:docMk/>
          <pc:sldMk cId="4159546609" sldId="1717"/>
        </pc:sldMkLst>
        <pc:spChg chg="mod">
          <ac:chgData name="植野 芳彦" userId="86ab4e6fb1040a80" providerId="LiveId" clId="{491E1583-BB19-46A1-B269-AF31D4E4A627}" dt="2023-02-22T23:05:26.487" v="1951" actId="20577"/>
          <ac:spMkLst>
            <pc:docMk/>
            <pc:sldMk cId="4159546609" sldId="1717"/>
            <ac:spMk id="75779" creationId="{FE1AD9DA-1D9D-4DFC-B585-E1E09A545C25}"/>
          </ac:spMkLst>
        </pc:spChg>
        <pc:spChg chg="mod">
          <ac:chgData name="植野 芳彦" userId="86ab4e6fb1040a80" providerId="LiveId" clId="{491E1583-BB19-46A1-B269-AF31D4E4A627}" dt="2023-02-22T23:05:42.575" v="1952" actId="255"/>
          <ac:spMkLst>
            <pc:docMk/>
            <pc:sldMk cId="4159546609" sldId="1717"/>
            <ac:spMk id="75780" creationId="{BBE5638B-C21B-4B96-8AF6-3EE924B1F934}"/>
          </ac:spMkLst>
        </pc:spChg>
        <pc:spChg chg="mod">
          <ac:chgData name="植野 芳彦" userId="86ab4e6fb1040a80" providerId="LiveId" clId="{491E1583-BB19-46A1-B269-AF31D4E4A627}" dt="2023-02-08T03:26:57.845" v="68"/>
          <ac:spMkLst>
            <pc:docMk/>
            <pc:sldMk cId="4159546609" sldId="1717"/>
            <ac:spMk id="75781" creationId="{FA53F684-B087-494C-B06C-65B401C58EF9}"/>
          </ac:spMkLst>
        </pc:spChg>
      </pc:sldChg>
      <pc:sldChg chg="modSp del">
        <pc:chgData name="植野 芳彦" userId="86ab4e6fb1040a80" providerId="LiveId" clId="{491E1583-BB19-46A1-B269-AF31D4E4A627}" dt="2023-02-13T02:31:01.326" v="725" actId="2696"/>
        <pc:sldMkLst>
          <pc:docMk/>
          <pc:sldMk cId="239962166" sldId="1718"/>
        </pc:sldMkLst>
        <pc:spChg chg="mod">
          <ac:chgData name="植野 芳彦" userId="86ab4e6fb1040a80" providerId="LiveId" clId="{491E1583-BB19-46A1-B269-AF31D4E4A627}" dt="2023-02-08T03:26:57.845" v="68"/>
          <ac:spMkLst>
            <pc:docMk/>
            <pc:sldMk cId="239962166" sldId="1718"/>
            <ac:spMk id="2" creationId="{9F29AA72-732C-AEE3-0941-00AF27F0A3B3}"/>
          </ac:spMkLst>
        </pc:spChg>
      </pc:sldChg>
      <pc:sldChg chg="del">
        <pc:chgData name="植野 芳彦" userId="86ab4e6fb1040a80" providerId="LiveId" clId="{491E1583-BB19-46A1-B269-AF31D4E4A627}" dt="2023-02-21T23:36:49.764" v="1405" actId="2696"/>
        <pc:sldMkLst>
          <pc:docMk/>
          <pc:sldMk cId="2734140509" sldId="1719"/>
        </pc:sldMkLst>
      </pc:sldChg>
      <pc:sldChg chg="addSp modSp new mod modClrScheme chgLayout">
        <pc:chgData name="植野 芳彦" userId="86ab4e6fb1040a80" providerId="LiveId" clId="{491E1583-BB19-46A1-B269-AF31D4E4A627}" dt="2023-02-13T02:34:16.409" v="733"/>
        <pc:sldMkLst>
          <pc:docMk/>
          <pc:sldMk cId="2225937424" sldId="1720"/>
        </pc:sldMkLst>
        <pc:spChg chg="mod ord modVis">
          <ac:chgData name="植野 芳彦" userId="86ab4e6fb1040a80" providerId="LiveId" clId="{491E1583-BB19-46A1-B269-AF31D4E4A627}" dt="2023-02-13T02:34:16.409" v="733"/>
          <ac:spMkLst>
            <pc:docMk/>
            <pc:sldMk cId="2225937424" sldId="1720"/>
            <ac:spMk id="2" creationId="{705C1FFF-8CA7-2A49-15FD-A4C52F2DD0D3}"/>
          </ac:spMkLst>
        </pc:spChg>
        <pc:picChg chg="add mod">
          <ac:chgData name="植野 芳彦" userId="86ab4e6fb1040a80" providerId="LiveId" clId="{491E1583-BB19-46A1-B269-AF31D4E4A627}" dt="2023-02-08T02:39:03.399" v="11" actId="26606"/>
          <ac:picMkLst>
            <pc:docMk/>
            <pc:sldMk cId="2225937424" sldId="1720"/>
            <ac:picMk id="3" creationId="{DA2D9DAC-0D6E-146E-932B-D78E37313C91}"/>
          </ac:picMkLst>
        </pc:picChg>
      </pc:sldChg>
      <pc:sldChg chg="addSp modSp new mod modClrScheme chgLayout">
        <pc:chgData name="植野 芳彦" userId="86ab4e6fb1040a80" providerId="LiveId" clId="{491E1583-BB19-46A1-B269-AF31D4E4A627}" dt="2023-02-13T02:34:16.409" v="733"/>
        <pc:sldMkLst>
          <pc:docMk/>
          <pc:sldMk cId="3033060695" sldId="1721"/>
        </pc:sldMkLst>
        <pc:spChg chg="mod ord modVis">
          <ac:chgData name="植野 芳彦" userId="86ab4e6fb1040a80" providerId="LiveId" clId="{491E1583-BB19-46A1-B269-AF31D4E4A627}" dt="2023-02-13T02:34:16.409" v="733"/>
          <ac:spMkLst>
            <pc:docMk/>
            <pc:sldMk cId="3033060695" sldId="1721"/>
            <ac:spMk id="2" creationId="{AADD910A-D0DE-704D-32A2-29609E918088}"/>
          </ac:spMkLst>
        </pc:spChg>
        <pc:picChg chg="add mod">
          <ac:chgData name="植野 芳彦" userId="86ab4e6fb1040a80" providerId="LiveId" clId="{491E1583-BB19-46A1-B269-AF31D4E4A627}" dt="2023-02-08T02:38:50.355" v="9" actId="26606"/>
          <ac:picMkLst>
            <pc:docMk/>
            <pc:sldMk cId="3033060695" sldId="1721"/>
            <ac:picMk id="3" creationId="{C1E641A5-EEA6-3537-255A-20C631624A6D}"/>
          </ac:picMkLst>
        </pc:picChg>
      </pc:sldChg>
      <pc:sldChg chg="addSp modSp new mod modClrScheme chgLayout">
        <pc:chgData name="植野 芳彦" userId="86ab4e6fb1040a80" providerId="LiveId" clId="{491E1583-BB19-46A1-B269-AF31D4E4A627}" dt="2023-02-13T02:34:16.409" v="733"/>
        <pc:sldMkLst>
          <pc:docMk/>
          <pc:sldMk cId="1163888577" sldId="1722"/>
        </pc:sldMkLst>
        <pc:spChg chg="mod ord modVis">
          <ac:chgData name="植野 芳彦" userId="86ab4e6fb1040a80" providerId="LiveId" clId="{491E1583-BB19-46A1-B269-AF31D4E4A627}" dt="2023-02-13T02:34:16.409" v="733"/>
          <ac:spMkLst>
            <pc:docMk/>
            <pc:sldMk cId="1163888577" sldId="1722"/>
            <ac:spMk id="2" creationId="{67C87D79-7D16-4612-A113-6954584F9163}"/>
          </ac:spMkLst>
        </pc:spChg>
        <pc:picChg chg="add mod">
          <ac:chgData name="植野 芳彦" userId="86ab4e6fb1040a80" providerId="LiveId" clId="{491E1583-BB19-46A1-B269-AF31D4E4A627}" dt="2023-02-08T02:38:58.806" v="10" actId="26606"/>
          <ac:picMkLst>
            <pc:docMk/>
            <pc:sldMk cId="1163888577" sldId="1722"/>
            <ac:picMk id="3" creationId="{0D0B22BF-68DC-90F9-A5BA-3DD3B6A83ADA}"/>
          </ac:picMkLst>
        </pc:picChg>
      </pc:sldChg>
      <pc:sldChg chg="modSp new del mod">
        <pc:chgData name="植野 芳彦" userId="86ab4e6fb1040a80" providerId="LiveId" clId="{491E1583-BB19-46A1-B269-AF31D4E4A627}" dt="2023-02-08T02:40:43.104" v="64" actId="2696"/>
        <pc:sldMkLst>
          <pc:docMk/>
          <pc:sldMk cId="299457126" sldId="1723"/>
        </pc:sldMkLst>
        <pc:spChg chg="mod">
          <ac:chgData name="植野 芳彦" userId="86ab4e6fb1040a80" providerId="LiveId" clId="{491E1583-BB19-46A1-B269-AF31D4E4A627}" dt="2023-02-08T02:40:23.550" v="34" actId="20577"/>
          <ac:spMkLst>
            <pc:docMk/>
            <pc:sldMk cId="299457126" sldId="1723"/>
            <ac:spMk id="2" creationId="{2A33EE26-3760-7D12-54E1-2B17074C2A2E}"/>
          </ac:spMkLst>
        </pc:spChg>
        <pc:spChg chg="mod">
          <ac:chgData name="植野 芳彦" userId="86ab4e6fb1040a80" providerId="LiveId" clId="{491E1583-BB19-46A1-B269-AF31D4E4A627}" dt="2023-02-08T02:40:36.562" v="63" actId="20577"/>
          <ac:spMkLst>
            <pc:docMk/>
            <pc:sldMk cId="299457126" sldId="1723"/>
            <ac:spMk id="3" creationId="{59A6AB16-D4F3-6B7A-7BE2-219C22BC7B35}"/>
          </ac:spMkLst>
        </pc:spChg>
      </pc:sldChg>
      <pc:sldChg chg="modSp add mod">
        <pc:chgData name="植野 芳彦" userId="86ab4e6fb1040a80" providerId="LiveId" clId="{491E1583-BB19-46A1-B269-AF31D4E4A627}" dt="2023-03-07T08:19:37.180" v="3823" actId="6549"/>
        <pc:sldMkLst>
          <pc:docMk/>
          <pc:sldMk cId="1411390702" sldId="1723"/>
        </pc:sldMkLst>
        <pc:spChg chg="mod">
          <ac:chgData name="植野 芳彦" userId="86ab4e6fb1040a80" providerId="LiveId" clId="{491E1583-BB19-46A1-B269-AF31D4E4A627}" dt="2023-02-21T23:31:25.877" v="1039" actId="255"/>
          <ac:spMkLst>
            <pc:docMk/>
            <pc:sldMk cId="1411390702" sldId="1723"/>
            <ac:spMk id="2" creationId="{2A33EE26-3760-7D12-54E1-2B17074C2A2E}"/>
          </ac:spMkLst>
        </pc:spChg>
        <pc:spChg chg="mod">
          <ac:chgData name="植野 芳彦" userId="86ab4e6fb1040a80" providerId="LiveId" clId="{491E1583-BB19-46A1-B269-AF31D4E4A627}" dt="2023-03-07T08:19:37.180" v="3823" actId="6549"/>
          <ac:spMkLst>
            <pc:docMk/>
            <pc:sldMk cId="1411390702" sldId="1723"/>
            <ac:spMk id="3" creationId="{59A6AB16-D4F3-6B7A-7BE2-219C22BC7B35}"/>
          </ac:spMkLst>
        </pc:spChg>
        <pc:spChg chg="mod">
          <ac:chgData name="植野 芳彦" userId="86ab4e6fb1040a80" providerId="LiveId" clId="{491E1583-BB19-46A1-B269-AF31D4E4A627}" dt="2023-02-08T03:26:57.845" v="68"/>
          <ac:spMkLst>
            <pc:docMk/>
            <pc:sldMk cId="1411390702" sldId="1723"/>
            <ac:spMk id="4" creationId="{E1FAAD9C-E333-F36A-5FBB-9873A616B45D}"/>
          </ac:spMkLst>
        </pc:spChg>
      </pc:sldChg>
      <pc:sldChg chg="new del">
        <pc:chgData name="植野 芳彦" userId="86ab4e6fb1040a80" providerId="LiveId" clId="{491E1583-BB19-46A1-B269-AF31D4E4A627}" dt="2023-02-08T02:39:45.042" v="13" actId="2696"/>
        <pc:sldMkLst>
          <pc:docMk/>
          <pc:sldMk cId="1717259144" sldId="1723"/>
        </pc:sldMkLst>
      </pc:sldChg>
      <pc:sldChg chg="modSp add del mod modClrScheme chgLayout">
        <pc:chgData name="植野 芳彦" userId="86ab4e6fb1040a80" providerId="LiveId" clId="{491E1583-BB19-46A1-B269-AF31D4E4A627}" dt="2023-02-08T03:27:19.521" v="70" actId="2696"/>
        <pc:sldMkLst>
          <pc:docMk/>
          <pc:sldMk cId="2238392265" sldId="1724"/>
        </pc:sldMkLst>
        <pc:spChg chg="mod">
          <ac:chgData name="植野 芳彦" userId="86ab4e6fb1040a80" providerId="LiveId" clId="{491E1583-BB19-46A1-B269-AF31D4E4A627}" dt="2023-02-08T03:27:07.387" v="69" actId="26606"/>
          <ac:spMkLst>
            <pc:docMk/>
            <pc:sldMk cId="2238392265" sldId="1724"/>
            <ac:spMk id="2" creationId="{2A33EE26-3760-7D12-54E1-2B17074C2A2E}"/>
          </ac:spMkLst>
        </pc:spChg>
        <pc:spChg chg="mod">
          <ac:chgData name="植野 芳彦" userId="86ab4e6fb1040a80" providerId="LiveId" clId="{491E1583-BB19-46A1-B269-AF31D4E4A627}" dt="2023-02-08T03:27:07.387" v="69" actId="26606"/>
          <ac:spMkLst>
            <pc:docMk/>
            <pc:sldMk cId="2238392265" sldId="1724"/>
            <ac:spMk id="3" creationId="{59A6AB16-D4F3-6B7A-7BE2-219C22BC7B35}"/>
          </ac:spMkLst>
        </pc:spChg>
        <pc:spChg chg="mod">
          <ac:chgData name="植野 芳彦" userId="86ab4e6fb1040a80" providerId="LiveId" clId="{491E1583-BB19-46A1-B269-AF31D4E4A627}" dt="2023-02-08T03:27:07.387" v="69" actId="26606"/>
          <ac:spMkLst>
            <pc:docMk/>
            <pc:sldMk cId="2238392265" sldId="1724"/>
            <ac:spMk id="4" creationId="{E1FAAD9C-E333-F36A-5FBB-9873A616B45D}"/>
          </ac:spMkLst>
        </pc:spChg>
      </pc:sldChg>
      <pc:sldChg chg="add del">
        <pc:chgData name="植野 芳彦" userId="86ab4e6fb1040a80" providerId="LiveId" clId="{491E1583-BB19-46A1-B269-AF31D4E4A627}" dt="2023-02-08T03:28:59.685" v="75" actId="2696"/>
        <pc:sldMkLst>
          <pc:docMk/>
          <pc:sldMk cId="3873431711" sldId="1724"/>
        </pc:sldMkLst>
      </pc:sldChg>
      <pc:sldChg chg="addSp modSp new mod">
        <pc:chgData name="植野 芳彦" userId="86ab4e6fb1040a80" providerId="LiveId" clId="{491E1583-BB19-46A1-B269-AF31D4E4A627}" dt="2023-03-07T04:33:13.148" v="3818" actId="255"/>
        <pc:sldMkLst>
          <pc:docMk/>
          <pc:sldMk cId="1576417505" sldId="1725"/>
        </pc:sldMkLst>
        <pc:spChg chg="add mod">
          <ac:chgData name="植野 芳彦" userId="86ab4e6fb1040a80" providerId="LiveId" clId="{491E1583-BB19-46A1-B269-AF31D4E4A627}" dt="2023-03-07T04:33:13.148" v="3818" actId="255"/>
          <ac:spMkLst>
            <pc:docMk/>
            <pc:sldMk cId="1576417505" sldId="1725"/>
            <ac:spMk id="3" creationId="{26B6B0B8-DE1A-4B7C-AAC8-E0AB6A360189}"/>
          </ac:spMkLst>
        </pc:spChg>
      </pc:sldChg>
      <pc:sldChg chg="new del">
        <pc:chgData name="植野 芳彦" userId="86ab4e6fb1040a80" providerId="LiveId" clId="{491E1583-BB19-46A1-B269-AF31D4E4A627}" dt="2023-02-08T03:28:22.368" v="73" actId="2696"/>
        <pc:sldMkLst>
          <pc:docMk/>
          <pc:sldMk cId="3461504606" sldId="1725"/>
        </pc:sldMkLst>
      </pc:sldChg>
      <pc:sldChg chg="add del">
        <pc:chgData name="植野 芳彦" userId="86ab4e6fb1040a80" providerId="LiveId" clId="{491E1583-BB19-46A1-B269-AF31D4E4A627}" dt="2023-02-08T03:29:15.088" v="77" actId="2696"/>
        <pc:sldMkLst>
          <pc:docMk/>
          <pc:sldMk cId="1326569768" sldId="1726"/>
        </pc:sldMkLst>
      </pc:sldChg>
      <pc:sldChg chg="new del">
        <pc:chgData name="植野 芳彦" userId="86ab4e6fb1040a80" providerId="LiveId" clId="{491E1583-BB19-46A1-B269-AF31D4E4A627}" dt="2023-02-08T22:44:40.829" v="82" actId="2696"/>
        <pc:sldMkLst>
          <pc:docMk/>
          <pc:sldMk cId="3650815518" sldId="1726"/>
        </pc:sldMkLst>
      </pc:sldChg>
      <pc:sldChg chg="new del">
        <pc:chgData name="植野 芳彦" userId="86ab4e6fb1040a80" providerId="LiveId" clId="{491E1583-BB19-46A1-B269-AF31D4E4A627}" dt="2023-02-08T03:29:38.662" v="80" actId="2696"/>
        <pc:sldMkLst>
          <pc:docMk/>
          <pc:sldMk cId="1505525063" sldId="1727"/>
        </pc:sldMkLst>
      </pc:sldChg>
      <pc:sldChg chg="new del">
        <pc:chgData name="植野 芳彦" userId="86ab4e6fb1040a80" providerId="LiveId" clId="{491E1583-BB19-46A1-B269-AF31D4E4A627}" dt="2023-02-21T23:36:04.076" v="1404" actId="2696"/>
        <pc:sldMkLst>
          <pc:docMk/>
          <pc:sldMk cId="3136146739" sldId="1727"/>
        </pc:sldMkLst>
      </pc:sldChg>
      <pc:sldChg chg="modSp add mod">
        <pc:chgData name="植野 芳彦" userId="86ab4e6fb1040a80" providerId="LiveId" clId="{491E1583-BB19-46A1-B269-AF31D4E4A627}" dt="2023-02-26T22:48:44.966" v="3045" actId="1076"/>
        <pc:sldMkLst>
          <pc:docMk/>
          <pc:sldMk cId="588392011" sldId="2759"/>
        </pc:sldMkLst>
        <pc:spChg chg="mod">
          <ac:chgData name="植野 芳彦" userId="86ab4e6fb1040a80" providerId="LiveId" clId="{491E1583-BB19-46A1-B269-AF31D4E4A627}" dt="2023-02-26T22:48:38.643" v="3043" actId="1076"/>
          <ac:spMkLst>
            <pc:docMk/>
            <pc:sldMk cId="588392011" sldId="2759"/>
            <ac:spMk id="3" creationId="{211B6A74-24DC-2B56-3149-600EC688E50D}"/>
          </ac:spMkLst>
        </pc:spChg>
        <pc:picChg chg="mod">
          <ac:chgData name="植野 芳彦" userId="86ab4e6fb1040a80" providerId="LiveId" clId="{491E1583-BB19-46A1-B269-AF31D4E4A627}" dt="2023-02-26T22:48:44.966" v="3045" actId="1076"/>
          <ac:picMkLst>
            <pc:docMk/>
            <pc:sldMk cId="588392011" sldId="2759"/>
            <ac:picMk id="2" creationId="{AFE772F5-7CAA-0729-1D45-0D7E9D96F325}"/>
          </ac:picMkLst>
        </pc:picChg>
      </pc:sldChg>
      <pc:sldChg chg="modSp add mod">
        <pc:chgData name="植野 芳彦" userId="86ab4e6fb1040a80" providerId="LiveId" clId="{491E1583-BB19-46A1-B269-AF31D4E4A627}" dt="2023-02-26T22:48:23.383" v="3041" actId="255"/>
        <pc:sldMkLst>
          <pc:docMk/>
          <pc:sldMk cId="1056054561" sldId="2761"/>
        </pc:sldMkLst>
        <pc:spChg chg="mod">
          <ac:chgData name="植野 芳彦" userId="86ab4e6fb1040a80" providerId="LiveId" clId="{491E1583-BB19-46A1-B269-AF31D4E4A627}" dt="2023-02-26T22:48:23.383" v="3041" actId="255"/>
          <ac:spMkLst>
            <pc:docMk/>
            <pc:sldMk cId="1056054561" sldId="2761"/>
            <ac:spMk id="3" creationId="{4A479C5C-E2B5-BD09-E4B5-F4C1D5812E47}"/>
          </ac:spMkLst>
        </pc:spChg>
        <pc:picChg chg="mod">
          <ac:chgData name="植野 芳彦" userId="86ab4e6fb1040a80" providerId="LiveId" clId="{491E1583-BB19-46A1-B269-AF31D4E4A627}" dt="2023-02-26T22:48:04.321" v="3028" actId="14100"/>
          <ac:picMkLst>
            <pc:docMk/>
            <pc:sldMk cId="1056054561" sldId="2761"/>
            <ac:picMk id="2" creationId="{27975FDE-699F-0F1F-E021-A9850C0925ED}"/>
          </ac:picMkLst>
        </pc:picChg>
      </pc:sldChg>
      <pc:sldChg chg="add del">
        <pc:chgData name="植野 芳彦" userId="86ab4e6fb1040a80" providerId="LiveId" clId="{491E1583-BB19-46A1-B269-AF31D4E4A627}" dt="2023-03-07T08:23:34.296" v="3847" actId="2696"/>
        <pc:sldMkLst>
          <pc:docMk/>
          <pc:sldMk cId="1256625" sldId="2769"/>
        </pc:sldMkLst>
      </pc:sldChg>
      <pc:sldChg chg="add">
        <pc:chgData name="植野 芳彦" userId="86ab4e6fb1040a80" providerId="LiveId" clId="{491E1583-BB19-46A1-B269-AF31D4E4A627}" dt="2023-03-07T08:23:43.918" v="3848"/>
        <pc:sldMkLst>
          <pc:docMk/>
          <pc:sldMk cId="2031032305" sldId="2769"/>
        </pc:sldMkLst>
      </pc:sldChg>
      <pc:sldChg chg="modSp add del mod">
        <pc:chgData name="植野 芳彦" userId="86ab4e6fb1040a80" providerId="LiveId" clId="{491E1583-BB19-46A1-B269-AF31D4E4A627}" dt="2023-02-24T06:14:20.511" v="2306" actId="2696"/>
        <pc:sldMkLst>
          <pc:docMk/>
          <pc:sldMk cId="2243404657" sldId="2771"/>
        </pc:sldMkLst>
        <pc:spChg chg="mod">
          <ac:chgData name="植野 芳彦" userId="86ab4e6fb1040a80" providerId="LiveId" clId="{491E1583-BB19-46A1-B269-AF31D4E4A627}" dt="2023-02-21T23:34:38.048" v="1285" actId="14100"/>
          <ac:spMkLst>
            <pc:docMk/>
            <pc:sldMk cId="2243404657" sldId="2771"/>
            <ac:spMk id="6" creationId="{DA634812-7B19-FD0F-235C-77C876D62A10}"/>
          </ac:spMkLst>
        </pc:spChg>
      </pc:sldChg>
      <pc:sldChg chg="modSp add del mod">
        <pc:chgData name="植野 芳彦" userId="86ab4e6fb1040a80" providerId="LiveId" clId="{491E1583-BB19-46A1-B269-AF31D4E4A627}" dt="2023-03-07T08:22:07.654" v="3834" actId="2696"/>
        <pc:sldMkLst>
          <pc:docMk/>
          <pc:sldMk cId="1056980360" sldId="2777"/>
        </pc:sldMkLst>
        <pc:spChg chg="mod">
          <ac:chgData name="植野 芳彦" userId="86ab4e6fb1040a80" providerId="LiveId" clId="{491E1583-BB19-46A1-B269-AF31D4E4A627}" dt="2023-02-23T20:47:57.622" v="2059" actId="14100"/>
          <ac:spMkLst>
            <pc:docMk/>
            <pc:sldMk cId="1056980360" sldId="2777"/>
            <ac:spMk id="3" creationId="{54C2600A-EDFC-45BC-B651-E21925D1631C}"/>
          </ac:spMkLst>
        </pc:spChg>
        <pc:spChg chg="mod">
          <ac:chgData name="植野 芳彦" userId="86ab4e6fb1040a80" providerId="LiveId" clId="{491E1583-BB19-46A1-B269-AF31D4E4A627}" dt="2023-02-23T20:48:12.455" v="2062" actId="1076"/>
          <ac:spMkLst>
            <pc:docMk/>
            <pc:sldMk cId="1056980360" sldId="2777"/>
            <ac:spMk id="4" creationId="{C9665207-4C7D-41C9-B795-AD7F69C1F43E}"/>
          </ac:spMkLst>
        </pc:spChg>
      </pc:sldChg>
      <pc:sldChg chg="add">
        <pc:chgData name="植野 芳彦" userId="86ab4e6fb1040a80" providerId="LiveId" clId="{491E1583-BB19-46A1-B269-AF31D4E4A627}" dt="2023-03-07T08:22:11.541" v="3835"/>
        <pc:sldMkLst>
          <pc:docMk/>
          <pc:sldMk cId="3438407741" sldId="2777"/>
        </pc:sldMkLst>
      </pc:sldChg>
      <pc:sldChg chg="delSp modSp add mod">
        <pc:chgData name="植野 芳彦" userId="86ab4e6fb1040a80" providerId="LiveId" clId="{491E1583-BB19-46A1-B269-AF31D4E4A627}" dt="2023-03-07T04:30:19.872" v="3623"/>
        <pc:sldMkLst>
          <pc:docMk/>
          <pc:sldMk cId="2563216280" sldId="2778"/>
        </pc:sldMkLst>
        <pc:spChg chg="mod">
          <ac:chgData name="植野 芳彦" userId="86ab4e6fb1040a80" providerId="LiveId" clId="{491E1583-BB19-46A1-B269-AF31D4E4A627}" dt="2023-03-07T04:30:17.519" v="3621" actId="6549"/>
          <ac:spMkLst>
            <pc:docMk/>
            <pc:sldMk cId="2563216280" sldId="2778"/>
            <ac:spMk id="4" creationId="{5A40F5C0-6815-9F21-D789-8CCD6846478E}"/>
          </ac:spMkLst>
        </pc:spChg>
        <pc:spChg chg="del mod">
          <ac:chgData name="植野 芳彦" userId="86ab4e6fb1040a80" providerId="LiveId" clId="{491E1583-BB19-46A1-B269-AF31D4E4A627}" dt="2023-03-07T04:30:19.872" v="3623"/>
          <ac:spMkLst>
            <pc:docMk/>
            <pc:sldMk cId="2563216280" sldId="2778"/>
            <ac:spMk id="5" creationId="{0CF77AFD-1792-C0D7-F59E-043C23F55F58}"/>
          </ac:spMkLst>
        </pc:spChg>
      </pc:sldChg>
      <pc:sldChg chg="modSp add mod">
        <pc:chgData name="植野 芳彦" userId="86ab4e6fb1040a80" providerId="LiveId" clId="{491E1583-BB19-46A1-B269-AF31D4E4A627}" dt="2023-03-07T04:29:30.781" v="3579" actId="21"/>
        <pc:sldMkLst>
          <pc:docMk/>
          <pc:sldMk cId="3291753045" sldId="2782"/>
        </pc:sldMkLst>
        <pc:spChg chg="mod">
          <ac:chgData name="植野 芳彦" userId="86ab4e6fb1040a80" providerId="LiveId" clId="{491E1583-BB19-46A1-B269-AF31D4E4A627}" dt="2023-02-19T09:28:46.796" v="778" actId="14100"/>
          <ac:spMkLst>
            <pc:docMk/>
            <pc:sldMk cId="3291753045" sldId="2782"/>
            <ac:spMk id="3" creationId="{3EEF8F64-1493-43D1-C8DE-BE183C65E839}"/>
          </ac:spMkLst>
        </pc:spChg>
        <pc:spChg chg="mod">
          <ac:chgData name="植野 芳彦" userId="86ab4e6fb1040a80" providerId="LiveId" clId="{491E1583-BB19-46A1-B269-AF31D4E4A627}" dt="2023-03-07T04:29:30.781" v="3579" actId="21"/>
          <ac:spMkLst>
            <pc:docMk/>
            <pc:sldMk cId="3291753045" sldId="2782"/>
            <ac:spMk id="5" creationId="{BC57F35D-079B-6256-5765-9F75D5F7895B}"/>
          </ac:spMkLst>
        </pc:spChg>
        <pc:picChg chg="mod">
          <ac:chgData name="植野 芳彦" userId="86ab4e6fb1040a80" providerId="LiveId" clId="{491E1583-BB19-46A1-B269-AF31D4E4A627}" dt="2023-02-19T09:28:26.211" v="773" actId="14100"/>
          <ac:picMkLst>
            <pc:docMk/>
            <pc:sldMk cId="3291753045" sldId="2782"/>
            <ac:picMk id="2" creationId="{FFECD84D-13F4-019A-6839-48E77C4E6F17}"/>
          </ac:picMkLst>
        </pc:picChg>
      </pc:sldChg>
      <pc:sldChg chg="add del">
        <pc:chgData name="植野 芳彦" userId="86ab4e6fb1040a80" providerId="LiveId" clId="{491E1583-BB19-46A1-B269-AF31D4E4A627}" dt="2023-03-07T20:20:32.252" v="3891" actId="2696"/>
        <pc:sldMkLst>
          <pc:docMk/>
          <pc:sldMk cId="225489638" sldId="2784"/>
        </pc:sldMkLst>
      </pc:sldChg>
      <pc:sldChg chg="add del">
        <pc:chgData name="植野 芳彦" userId="86ab4e6fb1040a80" providerId="LiveId" clId="{491E1583-BB19-46A1-B269-AF31D4E4A627}" dt="2023-02-13T02:27:07.501" v="709" actId="2696"/>
        <pc:sldMkLst>
          <pc:docMk/>
          <pc:sldMk cId="2450264262" sldId="2785"/>
        </pc:sldMkLst>
      </pc:sldChg>
      <pc:sldChg chg="add">
        <pc:chgData name="植野 芳彦" userId="86ab4e6fb1040a80" providerId="LiveId" clId="{491E1583-BB19-46A1-B269-AF31D4E4A627}" dt="2023-03-07T08:22:02.924" v="3833"/>
        <pc:sldMkLst>
          <pc:docMk/>
          <pc:sldMk cId="3285538707" sldId="2785"/>
        </pc:sldMkLst>
      </pc:sldChg>
      <pc:sldChg chg="addSp modSp add del mod">
        <pc:chgData name="植野 芳彦" userId="86ab4e6fb1040a80" providerId="LiveId" clId="{491E1583-BB19-46A1-B269-AF31D4E4A627}" dt="2023-03-07T08:21:59.395" v="3832" actId="2696"/>
        <pc:sldMkLst>
          <pc:docMk/>
          <pc:sldMk cId="4171598980" sldId="2785"/>
        </pc:sldMkLst>
        <pc:spChg chg="add mod">
          <ac:chgData name="植野 芳彦" userId="86ab4e6fb1040a80" providerId="LiveId" clId="{491E1583-BB19-46A1-B269-AF31D4E4A627}" dt="2023-02-23T20:47:42.563" v="2057" actId="1076"/>
          <ac:spMkLst>
            <pc:docMk/>
            <pc:sldMk cId="4171598980" sldId="2785"/>
            <ac:spMk id="2" creationId="{61B46380-EFA7-82C3-7DA6-4E6DE8B91D7D}"/>
          </ac:spMkLst>
        </pc:spChg>
        <pc:picChg chg="mod">
          <ac:chgData name="植野 芳彦" userId="86ab4e6fb1040a80" providerId="LiveId" clId="{491E1583-BB19-46A1-B269-AF31D4E4A627}" dt="2023-02-23T20:47:38.403" v="2056" actId="1076"/>
          <ac:picMkLst>
            <pc:docMk/>
            <pc:sldMk cId="4171598980" sldId="2785"/>
            <ac:picMk id="3" creationId="{DC318A81-7952-BAF1-0191-0DB3B79B4571}"/>
          </ac:picMkLst>
        </pc:picChg>
      </pc:sldChg>
      <pc:sldChg chg="new del">
        <pc:chgData name="植野 芳彦" userId="86ab4e6fb1040a80" providerId="LiveId" clId="{491E1583-BB19-46A1-B269-AF31D4E4A627}" dt="2023-02-22T23:00:41.574" v="1781" actId="2696"/>
        <pc:sldMkLst>
          <pc:docMk/>
          <pc:sldMk cId="2446299384" sldId="2786"/>
        </pc:sldMkLst>
      </pc:sldChg>
      <pc:sldChg chg="addSp modSp add del mod">
        <pc:chgData name="植野 芳彦" userId="86ab4e6fb1040a80" providerId="LiveId" clId="{491E1583-BB19-46A1-B269-AF31D4E4A627}" dt="2023-03-07T08:22:29.721" v="3838" actId="2696"/>
        <pc:sldMkLst>
          <pc:docMk/>
          <pc:sldMk cId="1633019847" sldId="2787"/>
        </pc:sldMkLst>
        <pc:spChg chg="add mod">
          <ac:chgData name="植野 芳彦" userId="86ab4e6fb1040a80" providerId="LiveId" clId="{491E1583-BB19-46A1-B269-AF31D4E4A627}" dt="2023-02-22T21:03:33.935" v="1661" actId="20577"/>
          <ac:spMkLst>
            <pc:docMk/>
            <pc:sldMk cId="1633019847" sldId="2787"/>
            <ac:spMk id="11" creationId="{13B6E5AC-D157-06E2-556B-00FFAD54C87D}"/>
          </ac:spMkLst>
        </pc:spChg>
      </pc:sldChg>
      <pc:sldChg chg="modSp add del mod">
        <pc:chgData name="植野 芳彦" userId="86ab4e6fb1040a80" providerId="LiveId" clId="{491E1583-BB19-46A1-B269-AF31D4E4A627}" dt="2023-03-07T08:20:11.928" v="3825" actId="2696"/>
        <pc:sldMkLst>
          <pc:docMk/>
          <pc:sldMk cId="2968306498" sldId="2788"/>
        </pc:sldMkLst>
        <pc:picChg chg="mod">
          <ac:chgData name="植野 芳彦" userId="86ab4e6fb1040a80" providerId="LiveId" clId="{491E1583-BB19-46A1-B269-AF31D4E4A627}" dt="2023-02-22T21:02:38.105" v="1605" actId="14100"/>
          <ac:picMkLst>
            <pc:docMk/>
            <pc:sldMk cId="2968306498" sldId="2788"/>
            <ac:picMk id="3" creationId="{608B3109-A165-EDB0-D011-7DFC342227F8}"/>
          </ac:picMkLst>
        </pc:picChg>
      </pc:sldChg>
      <pc:sldChg chg="add del">
        <pc:chgData name="植野 芳彦" userId="86ab4e6fb1040a80" providerId="LiveId" clId="{491E1583-BB19-46A1-B269-AF31D4E4A627}" dt="2023-02-13T02:28:19.963" v="713" actId="2696"/>
        <pc:sldMkLst>
          <pc:docMk/>
          <pc:sldMk cId="0" sldId="2811"/>
        </pc:sldMkLst>
      </pc:sldChg>
      <pc:sldChg chg="modSp add del mod">
        <pc:chgData name="植野 芳彦" userId="86ab4e6fb1040a80" providerId="LiveId" clId="{491E1583-BB19-46A1-B269-AF31D4E4A627}" dt="2023-03-07T08:22:40.358" v="3840" actId="2696"/>
        <pc:sldMkLst>
          <pc:docMk/>
          <pc:sldMk cId="1030936371" sldId="2812"/>
        </pc:sldMkLst>
        <pc:picChg chg="mod">
          <ac:chgData name="植野 芳彦" userId="86ab4e6fb1040a80" providerId="LiveId" clId="{491E1583-BB19-46A1-B269-AF31D4E4A627}" dt="2023-02-23T20:52:07.158" v="2200" actId="14100"/>
          <ac:picMkLst>
            <pc:docMk/>
            <pc:sldMk cId="1030936371" sldId="2812"/>
            <ac:picMk id="3" creationId="{EF873169-6F59-6DFB-15A1-B1F4E18C9550}"/>
          </ac:picMkLst>
        </pc:picChg>
      </pc:sldChg>
      <pc:sldChg chg="add del">
        <pc:chgData name="植野 芳彦" userId="86ab4e6fb1040a80" providerId="LiveId" clId="{491E1583-BB19-46A1-B269-AF31D4E4A627}" dt="2023-02-13T02:28:26.288" v="714" actId="2696"/>
        <pc:sldMkLst>
          <pc:docMk/>
          <pc:sldMk cId="4069921732" sldId="2812"/>
        </pc:sldMkLst>
      </pc:sldChg>
      <pc:sldChg chg="add">
        <pc:chgData name="植野 芳彦" userId="86ab4e6fb1040a80" providerId="LiveId" clId="{491E1583-BB19-46A1-B269-AF31D4E4A627}" dt="2023-03-07T08:22:44.481" v="3841"/>
        <pc:sldMkLst>
          <pc:docMk/>
          <pc:sldMk cId="4165403584" sldId="2812"/>
        </pc:sldMkLst>
      </pc:sldChg>
      <pc:sldChg chg="addSp modSp add del mod">
        <pc:chgData name="植野 芳彦" userId="86ab4e6fb1040a80" providerId="LiveId" clId="{491E1583-BB19-46A1-B269-AF31D4E4A627}" dt="2023-03-07T08:22:17.240" v="3836" actId="2696"/>
        <pc:sldMkLst>
          <pc:docMk/>
          <pc:sldMk cId="1349868172" sldId="2813"/>
        </pc:sldMkLst>
        <pc:spChg chg="add mod">
          <ac:chgData name="植野 芳彦" userId="86ab4e6fb1040a80" providerId="LiveId" clId="{491E1583-BB19-46A1-B269-AF31D4E4A627}" dt="2023-02-22T21:02:14.574" v="1601" actId="20577"/>
          <ac:spMkLst>
            <pc:docMk/>
            <pc:sldMk cId="1349868172" sldId="2813"/>
            <ac:spMk id="2" creationId="{A7396AF7-7198-378A-645A-CD1A751DC212}"/>
          </ac:spMkLst>
        </pc:spChg>
        <pc:spChg chg="mod">
          <ac:chgData name="植野 芳彦" userId="86ab4e6fb1040a80" providerId="LiveId" clId="{491E1583-BB19-46A1-B269-AF31D4E4A627}" dt="2023-02-23T20:50:49.936" v="2193" actId="20577"/>
          <ac:spMkLst>
            <pc:docMk/>
            <pc:sldMk cId="1349868172" sldId="2813"/>
            <ac:spMk id="7" creationId="{B26A66D6-F4D7-3094-85CD-AAA8029E21B5}"/>
          </ac:spMkLst>
        </pc:spChg>
        <pc:picChg chg="mod">
          <ac:chgData name="植野 芳彦" userId="86ab4e6fb1040a80" providerId="LiveId" clId="{491E1583-BB19-46A1-B269-AF31D4E4A627}" dt="2023-02-23T20:48:40.576" v="2066" actId="1076"/>
          <ac:picMkLst>
            <pc:docMk/>
            <pc:sldMk cId="1349868172" sldId="2813"/>
            <ac:picMk id="3" creationId="{C202DCCC-A273-7409-1B6D-ED9CB6C84CB3}"/>
          </ac:picMkLst>
        </pc:picChg>
        <pc:picChg chg="mod">
          <ac:chgData name="植野 芳彦" userId="86ab4e6fb1040a80" providerId="LiveId" clId="{491E1583-BB19-46A1-B269-AF31D4E4A627}" dt="2023-02-23T20:50:14.067" v="2157" actId="14100"/>
          <ac:picMkLst>
            <pc:docMk/>
            <pc:sldMk cId="1349868172" sldId="2813"/>
            <ac:picMk id="5" creationId="{A2C26A01-6986-6150-28DC-4859D78C0252}"/>
          </ac:picMkLst>
        </pc:picChg>
      </pc:sldChg>
      <pc:sldChg chg="add">
        <pc:chgData name="植野 芳彦" userId="86ab4e6fb1040a80" providerId="LiveId" clId="{491E1583-BB19-46A1-B269-AF31D4E4A627}" dt="2023-03-07T08:22:22.193" v="3837"/>
        <pc:sldMkLst>
          <pc:docMk/>
          <pc:sldMk cId="3268885342" sldId="2813"/>
        </pc:sldMkLst>
      </pc:sldChg>
      <pc:sldChg chg="modSp add del mod">
        <pc:chgData name="植野 芳彦" userId="86ab4e6fb1040a80" providerId="LiveId" clId="{491E1583-BB19-46A1-B269-AF31D4E4A627}" dt="2023-02-24T06:14:21.577" v="2307" actId="2696"/>
        <pc:sldMkLst>
          <pc:docMk/>
          <pc:sldMk cId="4185912097" sldId="2814"/>
        </pc:sldMkLst>
        <pc:spChg chg="mod">
          <ac:chgData name="植野 芳彦" userId="86ab4e6fb1040a80" providerId="LiveId" clId="{491E1583-BB19-46A1-B269-AF31D4E4A627}" dt="2023-02-21T23:35:41.964" v="1401" actId="1076"/>
          <ac:spMkLst>
            <pc:docMk/>
            <pc:sldMk cId="4185912097" sldId="2814"/>
            <ac:spMk id="2" creationId="{00000000-0000-0000-0000-000000000000}"/>
          </ac:spMkLst>
        </pc:spChg>
        <pc:spChg chg="mod">
          <ac:chgData name="植野 芳彦" userId="86ab4e6fb1040a80" providerId="LiveId" clId="{491E1583-BB19-46A1-B269-AF31D4E4A627}" dt="2023-02-21T23:35:52.368" v="1403" actId="14100"/>
          <ac:spMkLst>
            <pc:docMk/>
            <pc:sldMk cId="4185912097" sldId="2814"/>
            <ac:spMk id="3" creationId="{5776874E-101E-CE90-B9A0-AF9968718CEC}"/>
          </ac:spMkLst>
        </pc:spChg>
      </pc:sldChg>
      <pc:sldChg chg="modSp add del mod">
        <pc:chgData name="植野 芳彦" userId="86ab4e6fb1040a80" providerId="LiveId" clId="{491E1583-BB19-46A1-B269-AF31D4E4A627}" dt="2023-02-24T06:14:18.349" v="2305" actId="2696"/>
        <pc:sldMkLst>
          <pc:docMk/>
          <pc:sldMk cId="3594384430" sldId="2815"/>
        </pc:sldMkLst>
        <pc:spChg chg="mod">
          <ac:chgData name="植野 芳彦" userId="86ab4e6fb1040a80" providerId="LiveId" clId="{491E1583-BB19-46A1-B269-AF31D4E4A627}" dt="2023-02-21T23:34:21.090" v="1283" actId="6549"/>
          <ac:spMkLst>
            <pc:docMk/>
            <pc:sldMk cId="3594384430" sldId="2815"/>
            <ac:spMk id="2" creationId="{2A33EE26-3760-7D12-54E1-2B17074C2A2E}"/>
          </ac:spMkLst>
        </pc:spChg>
        <pc:spChg chg="mod">
          <ac:chgData name="植野 芳彦" userId="86ab4e6fb1040a80" providerId="LiveId" clId="{491E1583-BB19-46A1-B269-AF31D4E4A627}" dt="2023-02-22T20:58:09.836" v="1470" actId="20577"/>
          <ac:spMkLst>
            <pc:docMk/>
            <pc:sldMk cId="3594384430" sldId="2815"/>
            <ac:spMk id="3" creationId="{59A6AB16-D4F3-6B7A-7BE2-219C22BC7B35}"/>
          </ac:spMkLst>
        </pc:spChg>
      </pc:sldChg>
      <pc:sldChg chg="add">
        <pc:chgData name="植野 芳彦" userId="86ab4e6fb1040a80" providerId="LiveId" clId="{491E1583-BB19-46A1-B269-AF31D4E4A627}" dt="2023-03-07T08:21:52.405" v="3831"/>
        <pc:sldMkLst>
          <pc:docMk/>
          <pc:sldMk cId="62187434" sldId="2816"/>
        </pc:sldMkLst>
      </pc:sldChg>
      <pc:sldChg chg="modSp add del mod">
        <pc:chgData name="植野 芳彦" userId="86ab4e6fb1040a80" providerId="LiveId" clId="{491E1583-BB19-46A1-B269-AF31D4E4A627}" dt="2023-03-07T08:21:47.142" v="3830" actId="2696"/>
        <pc:sldMkLst>
          <pc:docMk/>
          <pc:sldMk cId="2744041597" sldId="2816"/>
        </pc:sldMkLst>
        <pc:spChg chg="mod">
          <ac:chgData name="植野 芳彦" userId="86ab4e6fb1040a80" providerId="LiveId" clId="{491E1583-BB19-46A1-B269-AF31D4E4A627}" dt="2023-02-22T21:00:33.924" v="1501" actId="6549"/>
          <ac:spMkLst>
            <pc:docMk/>
            <pc:sldMk cId="2744041597" sldId="2816"/>
            <ac:spMk id="2" creationId="{2A33EE26-3760-7D12-54E1-2B17074C2A2E}"/>
          </ac:spMkLst>
        </pc:spChg>
        <pc:spChg chg="mod">
          <ac:chgData name="植野 芳彦" userId="86ab4e6fb1040a80" providerId="LiveId" clId="{491E1583-BB19-46A1-B269-AF31D4E4A627}" dt="2023-02-23T20:47:19.892" v="2052" actId="27636"/>
          <ac:spMkLst>
            <pc:docMk/>
            <pc:sldMk cId="2744041597" sldId="2816"/>
            <ac:spMk id="3" creationId="{59A6AB16-D4F3-6B7A-7BE2-219C22BC7B35}"/>
          </ac:spMkLst>
        </pc:spChg>
      </pc:sldChg>
      <pc:sldChg chg="modSp add del mod">
        <pc:chgData name="植野 芳彦" userId="86ab4e6fb1040a80" providerId="LiveId" clId="{491E1583-BB19-46A1-B269-AF31D4E4A627}" dt="2023-03-07T08:23:15.725" v="3844" actId="2696"/>
        <pc:sldMkLst>
          <pc:docMk/>
          <pc:sldMk cId="3225118802" sldId="2817"/>
        </pc:sldMkLst>
        <pc:spChg chg="mod">
          <ac:chgData name="植野 芳彦" userId="86ab4e6fb1040a80" providerId="LiveId" clId="{491E1583-BB19-46A1-B269-AF31D4E4A627}" dt="2023-02-22T23:01:17.755" v="1804" actId="6549"/>
          <ac:spMkLst>
            <pc:docMk/>
            <pc:sldMk cId="3225118802" sldId="2817"/>
            <ac:spMk id="2" creationId="{2A33EE26-3760-7D12-54E1-2B17074C2A2E}"/>
          </ac:spMkLst>
        </pc:spChg>
        <pc:spChg chg="mod">
          <ac:chgData name="植野 芳彦" userId="86ab4e6fb1040a80" providerId="LiveId" clId="{491E1583-BB19-46A1-B269-AF31D4E4A627}" dt="2023-03-04T05:43:05.576" v="3132" actId="6549"/>
          <ac:spMkLst>
            <pc:docMk/>
            <pc:sldMk cId="3225118802" sldId="2817"/>
            <ac:spMk id="3" creationId="{59A6AB16-D4F3-6B7A-7BE2-219C22BC7B35}"/>
          </ac:spMkLst>
        </pc:spChg>
      </pc:sldChg>
      <pc:sldChg chg="add">
        <pc:chgData name="植野 芳彦" userId="86ab4e6fb1040a80" providerId="LiveId" clId="{491E1583-BB19-46A1-B269-AF31D4E4A627}" dt="2023-03-07T08:23:22.541" v="3845"/>
        <pc:sldMkLst>
          <pc:docMk/>
          <pc:sldMk cId="3592500252" sldId="2817"/>
        </pc:sldMkLst>
      </pc:sldChg>
      <pc:sldChg chg="add">
        <pc:chgData name="植野 芳彦" userId="86ab4e6fb1040a80" providerId="LiveId" clId="{491E1583-BB19-46A1-B269-AF31D4E4A627}" dt="2023-03-07T08:23:04.242" v="3843"/>
        <pc:sldMkLst>
          <pc:docMk/>
          <pc:sldMk cId="1669230869" sldId="2818"/>
        </pc:sldMkLst>
      </pc:sldChg>
      <pc:sldChg chg="addSp modSp new del mod">
        <pc:chgData name="植野 芳彦" userId="86ab4e6fb1040a80" providerId="LiveId" clId="{491E1583-BB19-46A1-B269-AF31D4E4A627}" dt="2023-03-07T08:22:56.585" v="3842" actId="2696"/>
        <pc:sldMkLst>
          <pc:docMk/>
          <pc:sldMk cId="1813597272" sldId="2818"/>
        </pc:sldMkLst>
        <pc:spChg chg="add mod">
          <ac:chgData name="植野 芳彦" userId="86ab4e6fb1040a80" providerId="LiveId" clId="{491E1583-BB19-46A1-B269-AF31D4E4A627}" dt="2023-02-24T07:32:07.747" v="2725" actId="1076"/>
          <ac:spMkLst>
            <pc:docMk/>
            <pc:sldMk cId="1813597272" sldId="2818"/>
            <ac:spMk id="3" creationId="{98658827-7309-AEAA-B104-FDFAC36F6AB5}"/>
          </ac:spMkLst>
        </pc:spChg>
        <pc:spChg chg="add mod">
          <ac:chgData name="植野 芳彦" userId="86ab4e6fb1040a80" providerId="LiveId" clId="{491E1583-BB19-46A1-B269-AF31D4E4A627}" dt="2023-02-24T07:32:29.168" v="2729" actId="1076"/>
          <ac:spMkLst>
            <pc:docMk/>
            <pc:sldMk cId="1813597272" sldId="2818"/>
            <ac:spMk id="4" creationId="{16487E47-B5CB-255E-D168-FF59B33C79E5}"/>
          </ac:spMkLst>
        </pc:spChg>
        <pc:spChg chg="add mod">
          <ac:chgData name="植野 芳彦" userId="86ab4e6fb1040a80" providerId="LiveId" clId="{491E1583-BB19-46A1-B269-AF31D4E4A627}" dt="2023-02-24T07:41:42.213" v="2839" actId="20577"/>
          <ac:spMkLst>
            <pc:docMk/>
            <pc:sldMk cId="1813597272" sldId="2818"/>
            <ac:spMk id="5" creationId="{D392E1AC-8F47-08F8-FC0D-CD099A44B3BB}"/>
          </ac:spMkLst>
        </pc:spChg>
      </pc:sldChg>
      <pc:sldChg chg="modSp add mod">
        <pc:chgData name="植野 芳彦" userId="86ab4e6fb1040a80" providerId="LiveId" clId="{491E1583-BB19-46A1-B269-AF31D4E4A627}" dt="2023-03-07T04:26:50.738" v="3456" actId="20577"/>
        <pc:sldMkLst>
          <pc:docMk/>
          <pc:sldMk cId="2459585590" sldId="2819"/>
        </pc:sldMkLst>
        <pc:spChg chg="mod">
          <ac:chgData name="植野 芳彦" userId="86ab4e6fb1040a80" providerId="LiveId" clId="{491E1583-BB19-46A1-B269-AF31D4E4A627}" dt="2023-03-07T04:26:50.738" v="3456" actId="20577"/>
          <ac:spMkLst>
            <pc:docMk/>
            <pc:sldMk cId="2459585590" sldId="2819"/>
            <ac:spMk id="4100" creationId="{9B9A8C65-54AC-55C9-76E5-843269FC650F}"/>
          </ac:spMkLst>
        </pc:spChg>
      </pc:sldChg>
      <pc:sldChg chg="addSp delSp modSp new del mod">
        <pc:chgData name="植野 芳彦" userId="86ab4e6fb1040a80" providerId="LiveId" clId="{491E1583-BB19-46A1-B269-AF31D4E4A627}" dt="2023-03-08T20:34:14.422" v="4257" actId="2696"/>
        <pc:sldMkLst>
          <pc:docMk/>
          <pc:sldMk cId="2486189769" sldId="2820"/>
        </pc:sldMkLst>
        <pc:picChg chg="add del mod">
          <ac:chgData name="植野 芳彦" userId="86ab4e6fb1040a80" providerId="LiveId" clId="{491E1583-BB19-46A1-B269-AF31D4E4A627}" dt="2023-03-07T11:55:48.873" v="3876" actId="21"/>
          <ac:picMkLst>
            <pc:docMk/>
            <pc:sldMk cId="2486189769" sldId="2820"/>
            <ac:picMk id="3" creationId="{142DD347-000E-3D6B-1DBE-AFB25E264CBA}"/>
          </ac:picMkLst>
        </pc:picChg>
      </pc:sldChg>
      <pc:sldChg chg="modSp add mod">
        <pc:chgData name="植野 芳彦" userId="86ab4e6fb1040a80" providerId="LiveId" clId="{491E1583-BB19-46A1-B269-AF31D4E4A627}" dt="2023-03-08T21:26:10.252" v="5223" actId="14100"/>
        <pc:sldMkLst>
          <pc:docMk/>
          <pc:sldMk cId="1122694504" sldId="2821"/>
        </pc:sldMkLst>
        <pc:picChg chg="mod">
          <ac:chgData name="植野 芳彦" userId="86ab4e6fb1040a80" providerId="LiveId" clId="{491E1583-BB19-46A1-B269-AF31D4E4A627}" dt="2023-03-08T21:26:10.252" v="5223" actId="14100"/>
          <ac:picMkLst>
            <pc:docMk/>
            <pc:sldMk cId="1122694504" sldId="2821"/>
            <ac:picMk id="2" creationId="{A8FE739A-1DEA-6B9E-AAA3-751FBE1DAB31}"/>
          </ac:picMkLst>
        </pc:picChg>
      </pc:sldChg>
      <pc:sldChg chg="modSp add del mod">
        <pc:chgData name="植野 芳彦" userId="86ab4e6fb1040a80" providerId="LiveId" clId="{491E1583-BB19-46A1-B269-AF31D4E4A627}" dt="2023-03-08T20:34:20.154" v="4258" actId="2696"/>
        <pc:sldMkLst>
          <pc:docMk/>
          <pc:sldMk cId="1708730348" sldId="2822"/>
        </pc:sldMkLst>
        <pc:spChg chg="mod">
          <ac:chgData name="植野 芳彦" userId="86ab4e6fb1040a80" providerId="LiveId" clId="{491E1583-BB19-46A1-B269-AF31D4E4A627}" dt="2023-03-07T20:17:47.913" v="3885" actId="1076"/>
          <ac:spMkLst>
            <pc:docMk/>
            <pc:sldMk cId="1708730348" sldId="2822"/>
            <ac:spMk id="2" creationId="{907EE66F-A623-DE03-23F5-77DADCFD77F8}"/>
          </ac:spMkLst>
        </pc:spChg>
      </pc:sldChg>
      <pc:sldChg chg="add del">
        <pc:chgData name="植野 芳彦" userId="86ab4e6fb1040a80" providerId="LiveId" clId="{491E1583-BB19-46A1-B269-AF31D4E4A627}" dt="2023-03-08T21:23:40.731" v="5057" actId="2696"/>
        <pc:sldMkLst>
          <pc:docMk/>
          <pc:sldMk cId="3204698224" sldId="2823"/>
        </pc:sldMkLst>
      </pc:sldChg>
      <pc:sldChg chg="add">
        <pc:chgData name="植野 芳彦" userId="86ab4e6fb1040a80" providerId="LiveId" clId="{491E1583-BB19-46A1-B269-AF31D4E4A627}" dt="2023-03-08T20:33:12.236" v="4253"/>
        <pc:sldMkLst>
          <pc:docMk/>
          <pc:sldMk cId="3359569296" sldId="2824"/>
        </pc:sldMkLst>
      </pc:sldChg>
      <pc:sldChg chg="addSp modSp new mod">
        <pc:chgData name="植野 芳彦" userId="86ab4e6fb1040a80" providerId="LiveId" clId="{491E1583-BB19-46A1-B269-AF31D4E4A627}" dt="2023-03-08T20:48:06.080" v="4916" actId="1076"/>
        <pc:sldMkLst>
          <pc:docMk/>
          <pc:sldMk cId="3166690312" sldId="2825"/>
        </pc:sldMkLst>
        <pc:spChg chg="add mod">
          <ac:chgData name="植野 芳彦" userId="86ab4e6fb1040a80" providerId="LiveId" clId="{491E1583-BB19-46A1-B269-AF31D4E4A627}" dt="2023-03-08T20:45:48.228" v="4892" actId="1076"/>
          <ac:spMkLst>
            <pc:docMk/>
            <pc:sldMk cId="3166690312" sldId="2825"/>
            <ac:spMk id="3" creationId="{45FB46AF-B70E-FCCC-C095-C779DE248F76}"/>
          </ac:spMkLst>
        </pc:spChg>
        <pc:spChg chg="add mod">
          <ac:chgData name="植野 芳彦" userId="86ab4e6fb1040a80" providerId="LiveId" clId="{491E1583-BB19-46A1-B269-AF31D4E4A627}" dt="2023-03-08T20:47:22.613" v="4906" actId="255"/>
          <ac:spMkLst>
            <pc:docMk/>
            <pc:sldMk cId="3166690312" sldId="2825"/>
            <ac:spMk id="4" creationId="{F6E0699E-AEC9-F748-2A17-A81A66136E0D}"/>
          </ac:spMkLst>
        </pc:spChg>
        <pc:spChg chg="add mod">
          <ac:chgData name="植野 芳彦" userId="86ab4e6fb1040a80" providerId="LiveId" clId="{491E1583-BB19-46A1-B269-AF31D4E4A627}" dt="2023-03-08T20:47:51.070" v="4913" actId="1076"/>
          <ac:spMkLst>
            <pc:docMk/>
            <pc:sldMk cId="3166690312" sldId="2825"/>
            <ac:spMk id="5" creationId="{70F6E163-0F3B-C7DA-19A1-E5C186857A01}"/>
          </ac:spMkLst>
        </pc:spChg>
        <pc:spChg chg="add mod">
          <ac:chgData name="植野 芳彦" userId="86ab4e6fb1040a80" providerId="LiveId" clId="{491E1583-BB19-46A1-B269-AF31D4E4A627}" dt="2023-03-08T20:48:02.838" v="4915" actId="1076"/>
          <ac:spMkLst>
            <pc:docMk/>
            <pc:sldMk cId="3166690312" sldId="2825"/>
            <ac:spMk id="6" creationId="{AC5B9A01-24FC-8F9F-4C4D-377586C8B83B}"/>
          </ac:spMkLst>
        </pc:spChg>
        <pc:spChg chg="add mod">
          <ac:chgData name="植野 芳彦" userId="86ab4e6fb1040a80" providerId="LiveId" clId="{491E1583-BB19-46A1-B269-AF31D4E4A627}" dt="2023-03-08T20:48:06.080" v="4916" actId="1076"/>
          <ac:spMkLst>
            <pc:docMk/>
            <pc:sldMk cId="3166690312" sldId="2825"/>
            <ac:spMk id="7" creationId="{CD91596C-6BCA-4EF7-E7B3-B54173598F58}"/>
          </ac:spMkLst>
        </pc:spChg>
        <pc:spChg chg="add mod">
          <ac:chgData name="植野 芳彦" userId="86ab4e6fb1040a80" providerId="LiveId" clId="{491E1583-BB19-46A1-B269-AF31D4E4A627}" dt="2023-03-08T20:44:45.848" v="4850" actId="1076"/>
          <ac:spMkLst>
            <pc:docMk/>
            <pc:sldMk cId="3166690312" sldId="2825"/>
            <ac:spMk id="8" creationId="{83E18B2C-314A-EEF7-65C6-44D9DF3C2A1C}"/>
          </ac:spMkLst>
        </pc:spChg>
        <pc:spChg chg="add mod">
          <ac:chgData name="植野 芳彦" userId="86ab4e6fb1040a80" providerId="LiveId" clId="{491E1583-BB19-46A1-B269-AF31D4E4A627}" dt="2023-03-08T20:47:54.795" v="4914" actId="1076"/>
          <ac:spMkLst>
            <pc:docMk/>
            <pc:sldMk cId="3166690312" sldId="2825"/>
            <ac:spMk id="9" creationId="{ABBF0A16-2A93-5921-DE41-4020E29DBD82}"/>
          </ac:spMkLst>
        </pc:spChg>
      </pc:sldChg>
      <pc:sldMasterChg chg="delSldLayout">
        <pc:chgData name="植野 芳彦" userId="86ab4e6fb1040a80" providerId="LiveId" clId="{491E1583-BB19-46A1-B269-AF31D4E4A627}" dt="2023-03-07T08:22:29.721" v="3838" actId="2696"/>
        <pc:sldMasterMkLst>
          <pc:docMk/>
          <pc:sldMasterMk cId="1873802127" sldId="2147483685"/>
        </pc:sldMasterMkLst>
        <pc:sldLayoutChg chg="del">
          <pc:chgData name="植野 芳彦" userId="86ab4e6fb1040a80" providerId="LiveId" clId="{491E1583-BB19-46A1-B269-AF31D4E4A627}" dt="2023-03-07T08:22:29.721" v="3838" actId="2696"/>
          <pc:sldLayoutMkLst>
            <pc:docMk/>
            <pc:sldMasterMk cId="1873802127" sldId="2147483685"/>
            <pc:sldLayoutMk cId="3925190193" sldId="2147483912"/>
          </pc:sldLayoutMkLst>
        </pc:sldLayoutChg>
        <pc:sldLayoutChg chg="del">
          <pc:chgData name="植野 芳彦" userId="86ab4e6fb1040a80" providerId="LiveId" clId="{491E1583-BB19-46A1-B269-AF31D4E4A627}" dt="2023-02-23T20:54:17.907" v="2239" actId="2696"/>
          <pc:sldLayoutMkLst>
            <pc:docMk/>
            <pc:sldMasterMk cId="1873802127" sldId="2147483685"/>
            <pc:sldLayoutMk cId="987150507" sldId="2147483913"/>
          </pc:sldLayoutMkLst>
        </pc:sldLayoutChg>
      </pc:sldMasterChg>
      <pc:sldMasterChg chg="delSldLayout">
        <pc:chgData name="植野 芳彦" userId="86ab4e6fb1040a80" providerId="LiveId" clId="{491E1583-BB19-46A1-B269-AF31D4E4A627}" dt="2023-02-19T09:36:56.123" v="869" actId="2696"/>
        <pc:sldMasterMkLst>
          <pc:docMk/>
          <pc:sldMasterMk cId="622364951" sldId="2147483899"/>
        </pc:sldMasterMkLst>
        <pc:sldLayoutChg chg="del">
          <pc:chgData name="植野 芳彦" userId="86ab4e6fb1040a80" providerId="LiveId" clId="{491E1583-BB19-46A1-B269-AF31D4E4A627}" dt="2023-02-19T09:36:56.123" v="869" actId="2696"/>
          <pc:sldLayoutMkLst>
            <pc:docMk/>
            <pc:sldMasterMk cId="622364951" sldId="2147483899"/>
            <pc:sldLayoutMk cId="2502267582" sldId="214748391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ja-JP"/>
              <a:t>富山市の　財政　</a:t>
            </a:r>
            <a:r>
              <a:rPr lang="zh-TW"/>
              <a:t>（億円）</a:t>
            </a:r>
            <a:r>
              <a:rPr lang="ja-JP"/>
              <a:t>）</a:t>
            </a:r>
            <a:endParaRPr lang="zh-TW"/>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0533385179424509"/>
          <c:y val="0.18417599883347915"/>
          <c:w val="0.61876691478724588"/>
          <c:h val="0.81212029746281711"/>
        </c:manualLayout>
      </c:layout>
      <c:pieChart>
        <c:varyColors val="1"/>
        <c:ser>
          <c:idx val="0"/>
          <c:order val="0"/>
          <c:tx>
            <c:strRef>
              <c:f>Sheet1!$C$3</c:f>
              <c:strCache>
                <c:ptCount val="1"/>
                <c:pt idx="0">
                  <c:v>金額（億円）</c:v>
                </c:pt>
              </c:strCache>
            </c:strRef>
          </c:tx>
          <c:explosion val="7"/>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63D-47EE-9BC2-58C466878798}"/>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63D-47EE-9BC2-58C466878798}"/>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63D-47EE-9BC2-58C466878798}"/>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A63D-47EE-9BC2-58C466878798}"/>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A63D-47EE-9BC2-58C466878798}"/>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A63D-47EE-9BC2-58C466878798}"/>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A63D-47EE-9BC2-58C466878798}"/>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A63D-47EE-9BC2-58C466878798}"/>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A63D-47EE-9BC2-58C466878798}"/>
              </c:ext>
            </c:extLst>
          </c:dPt>
          <c:dPt>
            <c:idx val="9"/>
            <c:bubble3D val="0"/>
            <c:spPr>
              <a:solidFill>
                <a:schemeClr val="accent4">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A63D-47EE-9BC2-58C466878798}"/>
              </c:ext>
            </c:extLst>
          </c:dPt>
          <c:dPt>
            <c:idx val="10"/>
            <c:bubble3D val="0"/>
            <c:spPr>
              <a:solidFill>
                <a:schemeClr val="accent5">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5-A63D-47EE-9BC2-58C46687879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Sheet1!$B$4:$B$14</c:f>
              <c:strCache>
                <c:ptCount val="7"/>
                <c:pt idx="0">
                  <c:v>民生費</c:v>
                </c:pt>
                <c:pt idx="1">
                  <c:v>土木費</c:v>
                </c:pt>
                <c:pt idx="2">
                  <c:v>公債費</c:v>
                </c:pt>
                <c:pt idx="3">
                  <c:v>総務費</c:v>
                </c:pt>
                <c:pt idx="4">
                  <c:v>教育費</c:v>
                </c:pt>
                <c:pt idx="5">
                  <c:v>衛生費</c:v>
                </c:pt>
                <c:pt idx="6">
                  <c:v>その他</c:v>
                </c:pt>
              </c:strCache>
            </c:strRef>
          </c:cat>
          <c:val>
            <c:numRef>
              <c:f>Sheet1!$C$4:$C$14</c:f>
              <c:numCache>
                <c:formatCode>General</c:formatCode>
                <c:ptCount val="11"/>
                <c:pt idx="0">
                  <c:v>591</c:v>
                </c:pt>
                <c:pt idx="1">
                  <c:v>256</c:v>
                </c:pt>
                <c:pt idx="2">
                  <c:v>220</c:v>
                </c:pt>
                <c:pt idx="3">
                  <c:v>178</c:v>
                </c:pt>
                <c:pt idx="4">
                  <c:v>167</c:v>
                </c:pt>
                <c:pt idx="5">
                  <c:v>91</c:v>
                </c:pt>
                <c:pt idx="6">
                  <c:v>108</c:v>
                </c:pt>
              </c:numCache>
            </c:numRef>
          </c:val>
          <c:extLst>
            <c:ext xmlns:c16="http://schemas.microsoft.com/office/drawing/2014/chart" uri="{C3380CC4-5D6E-409C-BE32-E72D297353CC}">
              <c16:uniqueId val="{00000016-A63D-47EE-9BC2-58C466878798}"/>
            </c:ext>
          </c:extLst>
        </c:ser>
        <c:dLbls>
          <c:dLblPos val="inEnd"/>
          <c:showLegendKey val="0"/>
          <c:showVal val="0"/>
          <c:showCatName val="0"/>
          <c:showSerName val="0"/>
          <c:showPercent val="1"/>
          <c:showBubbleSize val="0"/>
          <c:showLeaderLines val="1"/>
        </c:dLbls>
        <c:firstSliceAng val="3"/>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0.59649</cdr:x>
      <cdr:y>0.5119</cdr:y>
    </cdr:from>
    <cdr:to>
      <cdr:x>0.70788</cdr:x>
      <cdr:y>0.58333</cdr:y>
    </cdr:to>
    <cdr:sp macro="" textlink="">
      <cdr:nvSpPr>
        <cdr:cNvPr id="2" name="テキスト ボックス 1">
          <a:extLst xmlns:a="http://schemas.openxmlformats.org/drawingml/2006/main">
            <a:ext uri="{FF2B5EF4-FFF2-40B4-BE49-F238E27FC236}">
              <a16:creationId xmlns:a16="http://schemas.microsoft.com/office/drawing/2014/main" id="{679EC2B2-5E95-42A7-A0BC-F2AA5D71F645}"/>
            </a:ext>
          </a:extLst>
        </cdr:cNvPr>
        <cdr:cNvSpPr txBox="1"/>
      </cdr:nvSpPr>
      <cdr:spPr>
        <a:xfrm xmlns:a="http://schemas.openxmlformats.org/drawingml/2006/main">
          <a:off x="4896544" y="3096344"/>
          <a:ext cx="914400"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000" dirty="0"/>
            <a:t>民生費</a:t>
          </a:r>
        </a:p>
      </cdr:txBody>
    </cdr:sp>
  </cdr:relSizeAnchor>
  <cdr:relSizeAnchor xmlns:cdr="http://schemas.openxmlformats.org/drawingml/2006/chartDrawing">
    <cdr:from>
      <cdr:x>0.44</cdr:x>
      <cdr:y>0.7415</cdr:y>
    </cdr:from>
    <cdr:to>
      <cdr:x>0.55139</cdr:x>
      <cdr:y>0.89267</cdr:y>
    </cdr:to>
    <cdr:sp macro="" textlink="">
      <cdr:nvSpPr>
        <cdr:cNvPr id="3" name="テキスト ボックス 2">
          <a:extLst xmlns:a="http://schemas.openxmlformats.org/drawingml/2006/main">
            <a:ext uri="{FF2B5EF4-FFF2-40B4-BE49-F238E27FC236}">
              <a16:creationId xmlns:a16="http://schemas.microsoft.com/office/drawing/2014/main" id="{60F9652A-B89D-4250-A8C6-A40D731BE7D0}"/>
            </a:ext>
          </a:extLst>
        </cdr:cNvPr>
        <cdr:cNvSpPr txBox="1"/>
      </cdr:nvSpPr>
      <cdr:spPr>
        <a:xfrm xmlns:a="http://schemas.openxmlformats.org/drawingml/2006/main">
          <a:off x="3960440" y="5085184"/>
          <a:ext cx="1002631" cy="10367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000" dirty="0"/>
            <a:t>土木費</a:t>
          </a:r>
        </a:p>
      </cdr:txBody>
    </cdr:sp>
  </cdr:relSizeAnchor>
  <cdr:relSizeAnchor xmlns:cdr="http://schemas.openxmlformats.org/drawingml/2006/chartDrawing">
    <cdr:from>
      <cdr:x>0.17591</cdr:x>
      <cdr:y>0.47957</cdr:y>
    </cdr:from>
    <cdr:to>
      <cdr:x>0.2775</cdr:x>
      <cdr:y>0.6129</cdr:y>
    </cdr:to>
    <cdr:sp macro="" textlink="">
      <cdr:nvSpPr>
        <cdr:cNvPr id="4" name="テキスト ボックス 3">
          <a:extLst xmlns:a="http://schemas.openxmlformats.org/drawingml/2006/main">
            <a:ext uri="{FF2B5EF4-FFF2-40B4-BE49-F238E27FC236}">
              <a16:creationId xmlns:a16="http://schemas.microsoft.com/office/drawing/2014/main" id="{82151C8C-A902-CE7F-6C05-5D50BC6866F3}"/>
            </a:ext>
          </a:extLst>
        </cdr:cNvPr>
        <cdr:cNvSpPr txBox="1"/>
      </cdr:nvSpPr>
      <cdr:spPr>
        <a:xfrm xmlns:a="http://schemas.openxmlformats.org/drawingml/2006/main">
          <a:off x="1583359" y="328889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600" dirty="0"/>
            <a:t>教育費</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C2F4FEA-D611-37BB-FF9C-2D825BDCBB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3024356-59A9-2D74-C5CB-05B6B50992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02972-F911-4DC7-88EE-48213B60A835}" type="datetimeFigureOut">
              <a:rPr kumimoji="1" lang="ja-JP" altLang="en-US" smtClean="0"/>
              <a:t>2024/5/16</a:t>
            </a:fld>
            <a:endParaRPr kumimoji="1" lang="ja-JP" altLang="en-US"/>
          </a:p>
        </p:txBody>
      </p:sp>
      <p:sp>
        <p:nvSpPr>
          <p:cNvPr id="4" name="フッター プレースホルダー 3">
            <a:extLst>
              <a:ext uri="{FF2B5EF4-FFF2-40B4-BE49-F238E27FC236}">
                <a16:creationId xmlns:a16="http://schemas.microsoft.com/office/drawing/2014/main" id="{444FBC74-EA1D-9221-F44A-21B9860ACB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157BFDA-E9D1-F1B5-FA32-A69B412660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84F5A8-52E5-4286-A2D7-516C740722BD}" type="slidenum">
              <a:rPr kumimoji="1" lang="ja-JP" altLang="en-US" smtClean="0"/>
              <a:t>‹#›</a:t>
            </a:fld>
            <a:endParaRPr kumimoji="1" lang="ja-JP" altLang="en-US"/>
          </a:p>
        </p:txBody>
      </p:sp>
    </p:spTree>
    <p:extLst>
      <p:ext uri="{BB962C8B-B14F-4D97-AF65-F5344CB8AC3E}">
        <p14:creationId xmlns:p14="http://schemas.microsoft.com/office/powerpoint/2010/main" val="3514522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72127-3723-4878-ADF3-A39F80FE27C3}" type="datetimeFigureOut">
              <a:rPr kumimoji="1" lang="ja-JP" altLang="en-US" smtClean="0"/>
              <a:t>2024/5/16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E6D2B-C0E8-46B3-AAD7-585DC5BEF3BF}" type="slidenum">
              <a:rPr kumimoji="1" lang="ja-JP" altLang="en-US" smtClean="0"/>
              <a:t>‹#›</a:t>
            </a:fld>
            <a:endParaRPr kumimoji="1" lang="ja-JP" altLang="en-US"/>
          </a:p>
        </p:txBody>
      </p:sp>
    </p:spTree>
    <p:extLst>
      <p:ext uri="{BB962C8B-B14F-4D97-AF65-F5344CB8AC3E}">
        <p14:creationId xmlns:p14="http://schemas.microsoft.com/office/powerpoint/2010/main" val="517035144"/>
      </p:ext>
    </p:extLst>
  </p:cSld>
  <p:clrMap bg1="lt1" tx1="dk1" bg2="lt2" tx2="dk2" accent1="accent1" accent2="accent2" accent3="accent3" accent4="accent4" accent5="accent5" accent6="accent6" hlink="hlink" folHlink="folHlink"/>
  <p:hf hdr="0" ftr="0" dt="0"/>
  <p:notesStyle>
    <a:lvl1pPr marL="0" algn="l" defTabSz="1038977" rtl="0" eaLnBrk="1" latinLnBrk="0" hangingPunct="1">
      <a:defRPr kumimoji="1" sz="1364" kern="1200">
        <a:solidFill>
          <a:schemeClr val="tx1"/>
        </a:solidFill>
        <a:latin typeface="+mn-lt"/>
        <a:ea typeface="+mn-ea"/>
        <a:cs typeface="+mn-cs"/>
      </a:defRPr>
    </a:lvl1pPr>
    <a:lvl2pPr marL="519488" algn="l" defTabSz="1038977" rtl="0" eaLnBrk="1" latinLnBrk="0" hangingPunct="1">
      <a:defRPr kumimoji="1" sz="1364" kern="1200">
        <a:solidFill>
          <a:schemeClr val="tx1"/>
        </a:solidFill>
        <a:latin typeface="+mn-lt"/>
        <a:ea typeface="+mn-ea"/>
        <a:cs typeface="+mn-cs"/>
      </a:defRPr>
    </a:lvl2pPr>
    <a:lvl3pPr marL="1038977" algn="l" defTabSz="1038977" rtl="0" eaLnBrk="1" latinLnBrk="0" hangingPunct="1">
      <a:defRPr kumimoji="1" sz="1364" kern="1200">
        <a:solidFill>
          <a:schemeClr val="tx1"/>
        </a:solidFill>
        <a:latin typeface="+mn-lt"/>
        <a:ea typeface="+mn-ea"/>
        <a:cs typeface="+mn-cs"/>
      </a:defRPr>
    </a:lvl3pPr>
    <a:lvl4pPr marL="1558465" algn="l" defTabSz="1038977" rtl="0" eaLnBrk="1" latinLnBrk="0" hangingPunct="1">
      <a:defRPr kumimoji="1" sz="1364" kern="1200">
        <a:solidFill>
          <a:schemeClr val="tx1"/>
        </a:solidFill>
        <a:latin typeface="+mn-lt"/>
        <a:ea typeface="+mn-ea"/>
        <a:cs typeface="+mn-cs"/>
      </a:defRPr>
    </a:lvl4pPr>
    <a:lvl5pPr marL="2077952" algn="l" defTabSz="1038977" rtl="0" eaLnBrk="1" latinLnBrk="0" hangingPunct="1">
      <a:defRPr kumimoji="1" sz="1364" kern="1200">
        <a:solidFill>
          <a:schemeClr val="tx1"/>
        </a:solidFill>
        <a:latin typeface="+mn-lt"/>
        <a:ea typeface="+mn-ea"/>
        <a:cs typeface="+mn-cs"/>
      </a:defRPr>
    </a:lvl5pPr>
    <a:lvl6pPr marL="2597440" algn="l" defTabSz="1038977" rtl="0" eaLnBrk="1" latinLnBrk="0" hangingPunct="1">
      <a:defRPr kumimoji="1" sz="1364" kern="1200">
        <a:solidFill>
          <a:schemeClr val="tx1"/>
        </a:solidFill>
        <a:latin typeface="+mn-lt"/>
        <a:ea typeface="+mn-ea"/>
        <a:cs typeface="+mn-cs"/>
      </a:defRPr>
    </a:lvl6pPr>
    <a:lvl7pPr marL="3116929" algn="l" defTabSz="1038977" rtl="0" eaLnBrk="1" latinLnBrk="0" hangingPunct="1">
      <a:defRPr kumimoji="1" sz="1364" kern="1200">
        <a:solidFill>
          <a:schemeClr val="tx1"/>
        </a:solidFill>
        <a:latin typeface="+mn-lt"/>
        <a:ea typeface="+mn-ea"/>
        <a:cs typeface="+mn-cs"/>
      </a:defRPr>
    </a:lvl7pPr>
    <a:lvl8pPr marL="3636417" algn="l" defTabSz="1038977" rtl="0" eaLnBrk="1" latinLnBrk="0" hangingPunct="1">
      <a:defRPr kumimoji="1" sz="1364" kern="1200">
        <a:solidFill>
          <a:schemeClr val="tx1"/>
        </a:solidFill>
        <a:latin typeface="+mn-lt"/>
        <a:ea typeface="+mn-ea"/>
        <a:cs typeface="+mn-cs"/>
      </a:defRPr>
    </a:lvl8pPr>
    <a:lvl9pPr marL="4155905" algn="l" defTabSz="1038977" rtl="0" eaLnBrk="1" latinLnBrk="0" hangingPunct="1">
      <a:defRPr kumimoji="1" sz="13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00E6D2B-C0E8-46B3-AAD7-585DC5BEF3BF}" type="slidenum">
              <a:rPr kumimoji="1" lang="ja-JP" altLang="en-US" smtClean="0"/>
              <a:t>31</a:t>
            </a:fld>
            <a:endParaRPr kumimoji="1" lang="ja-JP" altLang="en-US"/>
          </a:p>
        </p:txBody>
      </p:sp>
    </p:spTree>
    <p:extLst>
      <p:ext uri="{BB962C8B-B14F-4D97-AF65-F5344CB8AC3E}">
        <p14:creationId xmlns:p14="http://schemas.microsoft.com/office/powerpoint/2010/main" val="121085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charset="0"/>
              <a:ea typeface="ＭＳ Ｐ明朝" charset="-128"/>
            </a:endParaRPr>
          </a:p>
        </p:txBody>
      </p:sp>
    </p:spTree>
    <p:extLst>
      <p:ext uri="{BB962C8B-B14F-4D97-AF65-F5344CB8AC3E}">
        <p14:creationId xmlns:p14="http://schemas.microsoft.com/office/powerpoint/2010/main" val="359448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420957"/>
            <a:ext cx="7772400" cy="1470025"/>
          </a:xfrm>
        </p:spPr>
        <p:txBody>
          <a:bodyPr anchor="ctr"/>
          <a:lstStyle>
            <a:lvl1pPr algn="ctr">
              <a:defRPr u="none"/>
            </a:lvl1pPr>
          </a:lstStyle>
          <a:p>
            <a:r>
              <a:rPr lang="ja-JP" altLang="en-US" dirty="0"/>
              <a:t>マスター タイトルの書式設定</a:t>
            </a:r>
          </a:p>
        </p:txBody>
      </p:sp>
      <p:sp>
        <p:nvSpPr>
          <p:cNvPr id="16485" name="Rectangle 101"/>
          <p:cNvSpPr>
            <a:spLocks noChangeArrowheads="1"/>
          </p:cNvSpPr>
          <p:nvPr/>
        </p:nvSpPr>
        <p:spPr bwMode="auto">
          <a:xfrm>
            <a:off x="7202713" y="6154093"/>
            <a:ext cx="1851790" cy="342401"/>
          </a:xfrm>
          <a:prstGeom prst="rect">
            <a:avLst/>
          </a:prstGeom>
          <a:noFill/>
          <a:ln w="9525">
            <a:noFill/>
            <a:miter lim="800000"/>
            <a:headEnd/>
            <a:tailEnd/>
          </a:ln>
          <a:effectLst/>
        </p:spPr>
        <p:txBody>
          <a:bodyPr wrap="none" anchor="ctr">
            <a:spAutoFit/>
          </a:bodyPr>
          <a:lstStyle/>
          <a:p>
            <a:pPr algn="r" defTabSz="371446"/>
            <a:r>
              <a:rPr kumimoji="0" lang="ja-JP" altLang="en-US" sz="1625" dirty="0">
                <a:solidFill>
                  <a:srgbClr val="000000"/>
                </a:solidFill>
              </a:rPr>
              <a:t>日本工営株式会社</a:t>
            </a:r>
            <a:endParaRPr kumimoji="0" lang="ja-JP" altLang="ja-JP" sz="1625" dirty="0">
              <a:solidFill>
                <a:srgbClr val="000000"/>
              </a:solidFill>
            </a:endParaRPr>
          </a:p>
        </p:txBody>
      </p:sp>
      <p:sp>
        <p:nvSpPr>
          <p:cNvPr id="16486" name="Rectangle 102"/>
          <p:cNvSpPr>
            <a:spLocks noGrp="1" noChangeArrowheads="1"/>
          </p:cNvSpPr>
          <p:nvPr>
            <p:ph type="subTitle" sz="quarter" idx="1"/>
          </p:nvPr>
        </p:nvSpPr>
        <p:spPr>
          <a:xfrm>
            <a:off x="1371600" y="4005277"/>
            <a:ext cx="6400800" cy="1633537"/>
          </a:xfrm>
        </p:spPr>
        <p:txBody>
          <a:bodyPr/>
          <a:lstStyle>
            <a:lvl1pPr marL="0" indent="0" algn="ctr">
              <a:buFontTx/>
              <a:buNone/>
              <a:defRPr/>
            </a:lvl1pPr>
          </a:lstStyle>
          <a:p>
            <a:r>
              <a:rPr lang="ja-JP" altLang="en-US"/>
              <a:t>マスター サブタイトルの書式設定</a:t>
            </a:r>
          </a:p>
        </p:txBody>
      </p:sp>
      <p:grpSp>
        <p:nvGrpSpPr>
          <p:cNvPr id="23" name="グループ化 22">
            <a:extLst>
              <a:ext uri="{FF2B5EF4-FFF2-40B4-BE49-F238E27FC236}">
                <a16:creationId xmlns:a16="http://schemas.microsoft.com/office/drawing/2014/main" id="{4CD6081A-69FA-4E66-907E-A1013B6AB6DE}"/>
              </a:ext>
            </a:extLst>
          </p:cNvPr>
          <p:cNvGrpSpPr/>
          <p:nvPr userDrawn="1"/>
        </p:nvGrpSpPr>
        <p:grpSpPr>
          <a:xfrm>
            <a:off x="7420411" y="248951"/>
            <a:ext cx="1489472" cy="379413"/>
            <a:chOff x="6762750" y="333375"/>
            <a:chExt cx="1985963" cy="379413"/>
          </a:xfrm>
        </p:grpSpPr>
        <p:sp>
          <p:nvSpPr>
            <p:cNvPr id="24" name="AutoShape 111">
              <a:extLst>
                <a:ext uri="{FF2B5EF4-FFF2-40B4-BE49-F238E27FC236}">
                  <a16:creationId xmlns:a16="http://schemas.microsoft.com/office/drawing/2014/main" id="{A8F45295-5D55-4191-B14A-861AADA8715F}"/>
                </a:ext>
              </a:extLst>
            </p:cNvPr>
            <p:cNvSpPr>
              <a:spLocks noChangeAspect="1" noChangeArrowheads="1" noTextEdit="1"/>
            </p:cNvSpPr>
            <p:nvPr userDrawn="1"/>
          </p:nvSpPr>
          <p:spPr bwMode="auto">
            <a:xfrm>
              <a:off x="6762750" y="333375"/>
              <a:ext cx="1985963" cy="379413"/>
            </a:xfrm>
            <a:prstGeom prst="rect">
              <a:avLst/>
            </a:prstGeom>
            <a:noFill/>
            <a:ln w="9525">
              <a:noFill/>
              <a:miter lim="800000"/>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5" name="Freeform 145">
              <a:extLst>
                <a:ext uri="{FF2B5EF4-FFF2-40B4-BE49-F238E27FC236}">
                  <a16:creationId xmlns:a16="http://schemas.microsoft.com/office/drawing/2014/main" id="{9F29DDAF-8E1B-416B-9310-9D2AB867408D}"/>
                </a:ext>
              </a:extLst>
            </p:cNvPr>
            <p:cNvSpPr>
              <a:spLocks noEditPoints="1"/>
            </p:cNvSpPr>
            <p:nvPr userDrawn="1"/>
          </p:nvSpPr>
          <p:spPr bwMode="auto">
            <a:xfrm>
              <a:off x="7510463" y="333375"/>
              <a:ext cx="222250" cy="196850"/>
            </a:xfrm>
            <a:custGeom>
              <a:avLst/>
              <a:gdLst/>
              <a:ahLst/>
              <a:cxnLst>
                <a:cxn ang="0">
                  <a:pos x="48" y="21"/>
                </a:cxn>
                <a:cxn ang="0">
                  <a:pos x="43" y="11"/>
                </a:cxn>
                <a:cxn ang="0">
                  <a:pos x="40" y="11"/>
                </a:cxn>
                <a:cxn ang="0">
                  <a:pos x="29" y="20"/>
                </a:cxn>
                <a:cxn ang="0">
                  <a:pos x="21" y="42"/>
                </a:cxn>
                <a:cxn ang="0">
                  <a:pos x="27" y="51"/>
                </a:cxn>
                <a:cxn ang="0">
                  <a:pos x="30" y="51"/>
                </a:cxn>
                <a:cxn ang="0">
                  <a:pos x="41" y="43"/>
                </a:cxn>
                <a:cxn ang="0">
                  <a:pos x="48" y="21"/>
                </a:cxn>
                <a:cxn ang="0">
                  <a:pos x="27" y="62"/>
                </a:cxn>
                <a:cxn ang="0">
                  <a:pos x="21" y="62"/>
                </a:cxn>
                <a:cxn ang="0">
                  <a:pos x="6" y="31"/>
                </a:cxn>
                <a:cxn ang="0">
                  <a:pos x="43" y="0"/>
                </a:cxn>
                <a:cxn ang="0">
                  <a:pos x="49" y="0"/>
                </a:cxn>
                <a:cxn ang="0">
                  <a:pos x="64" y="31"/>
                </a:cxn>
                <a:cxn ang="0">
                  <a:pos x="27" y="62"/>
                </a:cxn>
              </a:cxnLst>
              <a:rect l="0" t="0" r="r" b="b"/>
              <a:pathLst>
                <a:path w="70" h="62">
                  <a:moveTo>
                    <a:pt x="48" y="21"/>
                  </a:moveTo>
                  <a:cubicBezTo>
                    <a:pt x="51" y="15"/>
                    <a:pt x="50" y="11"/>
                    <a:pt x="43" y="11"/>
                  </a:cubicBezTo>
                  <a:cubicBezTo>
                    <a:pt x="43" y="11"/>
                    <a:pt x="40" y="11"/>
                    <a:pt x="40" y="11"/>
                  </a:cubicBezTo>
                  <a:cubicBezTo>
                    <a:pt x="33" y="11"/>
                    <a:pt x="31" y="13"/>
                    <a:pt x="29" y="20"/>
                  </a:cubicBezTo>
                  <a:cubicBezTo>
                    <a:pt x="28" y="22"/>
                    <a:pt x="22" y="41"/>
                    <a:pt x="21" y="42"/>
                  </a:cubicBezTo>
                  <a:cubicBezTo>
                    <a:pt x="19" y="49"/>
                    <a:pt x="21" y="51"/>
                    <a:pt x="27" y="51"/>
                  </a:cubicBezTo>
                  <a:cubicBezTo>
                    <a:pt x="27" y="51"/>
                    <a:pt x="30" y="51"/>
                    <a:pt x="30" y="51"/>
                  </a:cubicBezTo>
                  <a:cubicBezTo>
                    <a:pt x="36" y="51"/>
                    <a:pt x="38" y="49"/>
                    <a:pt x="41" y="43"/>
                  </a:cubicBezTo>
                  <a:cubicBezTo>
                    <a:pt x="42" y="40"/>
                    <a:pt x="47" y="23"/>
                    <a:pt x="48" y="21"/>
                  </a:cubicBezTo>
                  <a:close/>
                  <a:moveTo>
                    <a:pt x="27" y="62"/>
                  </a:moveTo>
                  <a:cubicBezTo>
                    <a:pt x="26" y="62"/>
                    <a:pt x="21" y="62"/>
                    <a:pt x="21" y="62"/>
                  </a:cubicBezTo>
                  <a:cubicBezTo>
                    <a:pt x="1" y="62"/>
                    <a:pt x="0" y="49"/>
                    <a:pt x="6" y="31"/>
                  </a:cubicBezTo>
                  <a:cubicBezTo>
                    <a:pt x="12" y="12"/>
                    <a:pt x="20" y="0"/>
                    <a:pt x="43" y="0"/>
                  </a:cubicBezTo>
                  <a:cubicBezTo>
                    <a:pt x="43" y="0"/>
                    <a:pt x="48" y="0"/>
                    <a:pt x="49" y="0"/>
                  </a:cubicBezTo>
                  <a:cubicBezTo>
                    <a:pt x="69" y="0"/>
                    <a:pt x="70" y="13"/>
                    <a:pt x="64" y="31"/>
                  </a:cubicBezTo>
                  <a:cubicBezTo>
                    <a:pt x="57" y="50"/>
                    <a:pt x="50" y="62"/>
                    <a:pt x="27" y="6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6" name="Freeform 146">
              <a:extLst>
                <a:ext uri="{FF2B5EF4-FFF2-40B4-BE49-F238E27FC236}">
                  <a16:creationId xmlns:a16="http://schemas.microsoft.com/office/drawing/2014/main" id="{01E1C144-046B-4157-A272-632A3BD9B481}"/>
                </a:ext>
              </a:extLst>
            </p:cNvPr>
            <p:cNvSpPr>
              <a:spLocks noEditPoints="1"/>
            </p:cNvSpPr>
            <p:nvPr userDrawn="1"/>
          </p:nvSpPr>
          <p:spPr bwMode="auto">
            <a:xfrm>
              <a:off x="8239125" y="333375"/>
              <a:ext cx="223838" cy="196850"/>
            </a:xfrm>
            <a:custGeom>
              <a:avLst/>
              <a:gdLst/>
              <a:ahLst/>
              <a:cxnLst>
                <a:cxn ang="0">
                  <a:pos x="49" y="21"/>
                </a:cxn>
                <a:cxn ang="0">
                  <a:pos x="44" y="11"/>
                </a:cxn>
                <a:cxn ang="0">
                  <a:pos x="41" y="11"/>
                </a:cxn>
                <a:cxn ang="0">
                  <a:pos x="29" y="20"/>
                </a:cxn>
                <a:cxn ang="0">
                  <a:pos x="22" y="42"/>
                </a:cxn>
                <a:cxn ang="0">
                  <a:pos x="28" y="51"/>
                </a:cxn>
                <a:cxn ang="0">
                  <a:pos x="30" y="51"/>
                </a:cxn>
                <a:cxn ang="0">
                  <a:pos x="41" y="43"/>
                </a:cxn>
                <a:cxn ang="0">
                  <a:pos x="49" y="21"/>
                </a:cxn>
                <a:cxn ang="0">
                  <a:pos x="27" y="62"/>
                </a:cxn>
                <a:cxn ang="0">
                  <a:pos x="21" y="62"/>
                </a:cxn>
                <a:cxn ang="0">
                  <a:pos x="6" y="31"/>
                </a:cxn>
                <a:cxn ang="0">
                  <a:pos x="44" y="0"/>
                </a:cxn>
                <a:cxn ang="0">
                  <a:pos x="49" y="0"/>
                </a:cxn>
                <a:cxn ang="0">
                  <a:pos x="65" y="31"/>
                </a:cxn>
                <a:cxn ang="0">
                  <a:pos x="27" y="62"/>
                </a:cxn>
              </a:cxnLst>
              <a:rect l="0" t="0" r="r" b="b"/>
              <a:pathLst>
                <a:path w="71" h="62">
                  <a:moveTo>
                    <a:pt x="49" y="21"/>
                  </a:moveTo>
                  <a:cubicBezTo>
                    <a:pt x="51" y="15"/>
                    <a:pt x="51" y="11"/>
                    <a:pt x="44" y="11"/>
                  </a:cubicBezTo>
                  <a:cubicBezTo>
                    <a:pt x="44" y="11"/>
                    <a:pt x="41" y="11"/>
                    <a:pt x="41" y="11"/>
                  </a:cubicBezTo>
                  <a:cubicBezTo>
                    <a:pt x="34" y="11"/>
                    <a:pt x="32" y="13"/>
                    <a:pt x="29" y="20"/>
                  </a:cubicBezTo>
                  <a:cubicBezTo>
                    <a:pt x="28" y="22"/>
                    <a:pt x="22" y="41"/>
                    <a:pt x="22" y="42"/>
                  </a:cubicBezTo>
                  <a:cubicBezTo>
                    <a:pt x="20" y="49"/>
                    <a:pt x="22" y="51"/>
                    <a:pt x="28" y="51"/>
                  </a:cubicBezTo>
                  <a:cubicBezTo>
                    <a:pt x="28" y="51"/>
                    <a:pt x="30" y="51"/>
                    <a:pt x="30" y="51"/>
                  </a:cubicBezTo>
                  <a:cubicBezTo>
                    <a:pt x="37" y="51"/>
                    <a:pt x="39" y="49"/>
                    <a:pt x="41" y="43"/>
                  </a:cubicBezTo>
                  <a:cubicBezTo>
                    <a:pt x="42" y="40"/>
                    <a:pt x="48" y="23"/>
                    <a:pt x="49" y="21"/>
                  </a:cubicBezTo>
                  <a:close/>
                  <a:moveTo>
                    <a:pt x="27" y="62"/>
                  </a:moveTo>
                  <a:cubicBezTo>
                    <a:pt x="27" y="62"/>
                    <a:pt x="22" y="62"/>
                    <a:pt x="21" y="62"/>
                  </a:cubicBezTo>
                  <a:cubicBezTo>
                    <a:pt x="1" y="62"/>
                    <a:pt x="0" y="49"/>
                    <a:pt x="6" y="31"/>
                  </a:cubicBezTo>
                  <a:cubicBezTo>
                    <a:pt x="13" y="12"/>
                    <a:pt x="21" y="0"/>
                    <a:pt x="44" y="0"/>
                  </a:cubicBezTo>
                  <a:cubicBezTo>
                    <a:pt x="44" y="0"/>
                    <a:pt x="49" y="0"/>
                    <a:pt x="49" y="0"/>
                  </a:cubicBezTo>
                  <a:cubicBezTo>
                    <a:pt x="70" y="0"/>
                    <a:pt x="71" y="13"/>
                    <a:pt x="65" y="31"/>
                  </a:cubicBezTo>
                  <a:cubicBezTo>
                    <a:pt x="58" y="50"/>
                    <a:pt x="50" y="62"/>
                    <a:pt x="27" y="6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7" name="Freeform 147">
              <a:extLst>
                <a:ext uri="{FF2B5EF4-FFF2-40B4-BE49-F238E27FC236}">
                  <a16:creationId xmlns:a16="http://schemas.microsoft.com/office/drawing/2014/main" id="{8459EE37-4819-4B1C-80A1-9D40BB9D6DEB}"/>
                </a:ext>
              </a:extLst>
            </p:cNvPr>
            <p:cNvSpPr>
              <a:spLocks/>
            </p:cNvSpPr>
            <p:nvPr userDrawn="1"/>
          </p:nvSpPr>
          <p:spPr bwMode="auto">
            <a:xfrm>
              <a:off x="6762750" y="339725"/>
              <a:ext cx="257175" cy="187325"/>
            </a:xfrm>
            <a:custGeom>
              <a:avLst/>
              <a:gdLst/>
              <a:ahLst/>
              <a:cxnLst>
                <a:cxn ang="0">
                  <a:pos x="63" y="59"/>
                </a:cxn>
                <a:cxn ang="0">
                  <a:pos x="46" y="59"/>
                </a:cxn>
                <a:cxn ang="0">
                  <a:pos x="35" y="49"/>
                </a:cxn>
                <a:cxn ang="0">
                  <a:pos x="28" y="14"/>
                </a:cxn>
                <a:cxn ang="0">
                  <a:pos x="15" y="59"/>
                </a:cxn>
                <a:cxn ang="0">
                  <a:pos x="0" y="59"/>
                </a:cxn>
                <a:cxn ang="0">
                  <a:pos x="18" y="0"/>
                </a:cxn>
                <a:cxn ang="0">
                  <a:pos x="36" y="0"/>
                </a:cxn>
                <a:cxn ang="0">
                  <a:pos x="45" y="8"/>
                </a:cxn>
                <a:cxn ang="0">
                  <a:pos x="54" y="44"/>
                </a:cxn>
                <a:cxn ang="0">
                  <a:pos x="66" y="0"/>
                </a:cxn>
                <a:cxn ang="0">
                  <a:pos x="81" y="0"/>
                </a:cxn>
                <a:cxn ang="0">
                  <a:pos x="63" y="59"/>
                </a:cxn>
              </a:cxnLst>
              <a:rect l="0" t="0" r="r" b="b"/>
              <a:pathLst>
                <a:path w="81" h="59">
                  <a:moveTo>
                    <a:pt x="63" y="59"/>
                  </a:moveTo>
                  <a:cubicBezTo>
                    <a:pt x="63" y="59"/>
                    <a:pt x="53" y="59"/>
                    <a:pt x="46" y="59"/>
                  </a:cubicBezTo>
                  <a:cubicBezTo>
                    <a:pt x="40" y="59"/>
                    <a:pt x="37" y="57"/>
                    <a:pt x="35" y="49"/>
                  </a:cubicBezTo>
                  <a:cubicBezTo>
                    <a:pt x="34" y="41"/>
                    <a:pt x="28" y="14"/>
                    <a:pt x="28" y="14"/>
                  </a:cubicBezTo>
                  <a:cubicBezTo>
                    <a:pt x="15" y="59"/>
                    <a:pt x="15" y="59"/>
                    <a:pt x="15" y="59"/>
                  </a:cubicBezTo>
                  <a:cubicBezTo>
                    <a:pt x="0" y="59"/>
                    <a:pt x="0" y="59"/>
                    <a:pt x="0" y="59"/>
                  </a:cubicBezTo>
                  <a:cubicBezTo>
                    <a:pt x="18" y="0"/>
                    <a:pt x="18" y="0"/>
                    <a:pt x="18" y="0"/>
                  </a:cubicBezTo>
                  <a:cubicBezTo>
                    <a:pt x="18" y="0"/>
                    <a:pt x="29" y="0"/>
                    <a:pt x="36" y="0"/>
                  </a:cubicBezTo>
                  <a:cubicBezTo>
                    <a:pt x="42" y="0"/>
                    <a:pt x="44" y="1"/>
                    <a:pt x="45" y="8"/>
                  </a:cubicBezTo>
                  <a:cubicBezTo>
                    <a:pt x="46" y="13"/>
                    <a:pt x="54" y="44"/>
                    <a:pt x="54" y="44"/>
                  </a:cubicBezTo>
                  <a:cubicBezTo>
                    <a:pt x="66" y="0"/>
                    <a:pt x="66" y="0"/>
                    <a:pt x="66" y="0"/>
                  </a:cubicBezTo>
                  <a:cubicBezTo>
                    <a:pt x="81" y="0"/>
                    <a:pt x="81" y="0"/>
                    <a:pt x="81" y="0"/>
                  </a:cubicBezTo>
                  <a:cubicBezTo>
                    <a:pt x="63" y="59"/>
                    <a:pt x="63" y="59"/>
                    <a:pt x="63" y="59"/>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8" name="Freeform 148">
              <a:extLst>
                <a:ext uri="{FF2B5EF4-FFF2-40B4-BE49-F238E27FC236}">
                  <a16:creationId xmlns:a16="http://schemas.microsoft.com/office/drawing/2014/main" id="{1C1D2FEB-7019-46EE-B95F-D5862432E23C}"/>
                </a:ext>
              </a:extLst>
            </p:cNvPr>
            <p:cNvSpPr>
              <a:spLocks/>
            </p:cNvSpPr>
            <p:nvPr userDrawn="1"/>
          </p:nvSpPr>
          <p:spPr bwMode="auto">
            <a:xfrm>
              <a:off x="7713663" y="339725"/>
              <a:ext cx="258763" cy="187325"/>
            </a:xfrm>
            <a:custGeom>
              <a:avLst/>
              <a:gdLst/>
              <a:ahLst/>
              <a:cxnLst>
                <a:cxn ang="0">
                  <a:pos x="64" y="59"/>
                </a:cxn>
                <a:cxn ang="0">
                  <a:pos x="47" y="59"/>
                </a:cxn>
                <a:cxn ang="0">
                  <a:pos x="36" y="49"/>
                </a:cxn>
                <a:cxn ang="0">
                  <a:pos x="28" y="14"/>
                </a:cxn>
                <a:cxn ang="0">
                  <a:pos x="15" y="59"/>
                </a:cxn>
                <a:cxn ang="0">
                  <a:pos x="0" y="59"/>
                </a:cxn>
                <a:cxn ang="0">
                  <a:pos x="18" y="0"/>
                </a:cxn>
                <a:cxn ang="0">
                  <a:pos x="36" y="0"/>
                </a:cxn>
                <a:cxn ang="0">
                  <a:pos x="46" y="8"/>
                </a:cxn>
                <a:cxn ang="0">
                  <a:pos x="54" y="44"/>
                </a:cxn>
                <a:cxn ang="0">
                  <a:pos x="67" y="0"/>
                </a:cxn>
                <a:cxn ang="0">
                  <a:pos x="82" y="0"/>
                </a:cxn>
                <a:cxn ang="0">
                  <a:pos x="64" y="59"/>
                </a:cxn>
              </a:cxnLst>
              <a:rect l="0" t="0" r="r" b="b"/>
              <a:pathLst>
                <a:path w="82" h="59">
                  <a:moveTo>
                    <a:pt x="64" y="59"/>
                  </a:moveTo>
                  <a:cubicBezTo>
                    <a:pt x="64" y="59"/>
                    <a:pt x="53" y="59"/>
                    <a:pt x="47" y="59"/>
                  </a:cubicBezTo>
                  <a:cubicBezTo>
                    <a:pt x="40" y="59"/>
                    <a:pt x="37" y="57"/>
                    <a:pt x="36" y="49"/>
                  </a:cubicBezTo>
                  <a:cubicBezTo>
                    <a:pt x="35" y="41"/>
                    <a:pt x="28" y="14"/>
                    <a:pt x="28" y="14"/>
                  </a:cubicBezTo>
                  <a:cubicBezTo>
                    <a:pt x="15" y="59"/>
                    <a:pt x="15" y="59"/>
                    <a:pt x="15" y="59"/>
                  </a:cubicBezTo>
                  <a:cubicBezTo>
                    <a:pt x="0" y="59"/>
                    <a:pt x="0" y="59"/>
                    <a:pt x="0" y="59"/>
                  </a:cubicBezTo>
                  <a:cubicBezTo>
                    <a:pt x="18" y="0"/>
                    <a:pt x="18" y="0"/>
                    <a:pt x="18" y="0"/>
                  </a:cubicBezTo>
                  <a:cubicBezTo>
                    <a:pt x="18" y="0"/>
                    <a:pt x="29" y="0"/>
                    <a:pt x="36" y="0"/>
                  </a:cubicBezTo>
                  <a:cubicBezTo>
                    <a:pt x="43" y="0"/>
                    <a:pt x="44" y="1"/>
                    <a:pt x="46" y="8"/>
                  </a:cubicBezTo>
                  <a:cubicBezTo>
                    <a:pt x="47" y="13"/>
                    <a:pt x="54" y="44"/>
                    <a:pt x="54" y="44"/>
                  </a:cubicBezTo>
                  <a:cubicBezTo>
                    <a:pt x="67" y="0"/>
                    <a:pt x="67" y="0"/>
                    <a:pt x="67" y="0"/>
                  </a:cubicBezTo>
                  <a:cubicBezTo>
                    <a:pt x="82" y="0"/>
                    <a:pt x="82" y="0"/>
                    <a:pt x="82" y="0"/>
                  </a:cubicBezTo>
                  <a:cubicBezTo>
                    <a:pt x="64" y="59"/>
                    <a:pt x="64" y="59"/>
                    <a:pt x="64" y="59"/>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9" name="Freeform 149">
              <a:extLst>
                <a:ext uri="{FF2B5EF4-FFF2-40B4-BE49-F238E27FC236}">
                  <a16:creationId xmlns:a16="http://schemas.microsoft.com/office/drawing/2014/main" id="{C35264B8-2913-4DC1-ABFE-BE197FF1A410}"/>
                </a:ext>
              </a:extLst>
            </p:cNvPr>
            <p:cNvSpPr>
              <a:spLocks/>
            </p:cNvSpPr>
            <p:nvPr userDrawn="1"/>
          </p:nvSpPr>
          <p:spPr bwMode="auto">
            <a:xfrm>
              <a:off x="7000875" y="339725"/>
              <a:ext cx="119063" cy="187325"/>
            </a:xfrm>
            <a:custGeom>
              <a:avLst/>
              <a:gdLst/>
              <a:ahLst/>
              <a:cxnLst>
                <a:cxn ang="0">
                  <a:pos x="40" y="118"/>
                </a:cxn>
                <a:cxn ang="0">
                  <a:pos x="0" y="118"/>
                </a:cxn>
                <a:cxn ang="0">
                  <a:pos x="38" y="0"/>
                </a:cxn>
                <a:cxn ang="0">
                  <a:pos x="75" y="0"/>
                </a:cxn>
                <a:cxn ang="0">
                  <a:pos x="40" y="118"/>
                </a:cxn>
              </a:cxnLst>
              <a:rect l="0" t="0" r="r" b="b"/>
              <a:pathLst>
                <a:path w="75" h="118">
                  <a:moveTo>
                    <a:pt x="40" y="118"/>
                  </a:moveTo>
                  <a:lnTo>
                    <a:pt x="0" y="118"/>
                  </a:lnTo>
                  <a:lnTo>
                    <a:pt x="38" y="0"/>
                  </a:lnTo>
                  <a:lnTo>
                    <a:pt x="75" y="0"/>
                  </a:lnTo>
                  <a:lnTo>
                    <a:pt x="40" y="118"/>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0" name="Freeform 150">
              <a:extLst>
                <a:ext uri="{FF2B5EF4-FFF2-40B4-BE49-F238E27FC236}">
                  <a16:creationId xmlns:a16="http://schemas.microsoft.com/office/drawing/2014/main" id="{20DB7BF3-72C1-45C2-B0A9-13C423ECF13D}"/>
                </a:ext>
              </a:extLst>
            </p:cNvPr>
            <p:cNvSpPr>
              <a:spLocks/>
            </p:cNvSpPr>
            <p:nvPr userDrawn="1"/>
          </p:nvSpPr>
          <p:spPr bwMode="auto">
            <a:xfrm>
              <a:off x="7000875" y="339725"/>
              <a:ext cx="119063" cy="187325"/>
            </a:xfrm>
            <a:custGeom>
              <a:avLst/>
              <a:gdLst/>
              <a:ahLst/>
              <a:cxnLst>
                <a:cxn ang="0">
                  <a:pos x="40" y="118"/>
                </a:cxn>
                <a:cxn ang="0">
                  <a:pos x="0" y="118"/>
                </a:cxn>
                <a:cxn ang="0">
                  <a:pos x="38" y="0"/>
                </a:cxn>
                <a:cxn ang="0">
                  <a:pos x="75" y="0"/>
                </a:cxn>
                <a:cxn ang="0">
                  <a:pos x="40" y="118"/>
                </a:cxn>
              </a:cxnLst>
              <a:rect l="0" t="0" r="r" b="b"/>
              <a:pathLst>
                <a:path w="75" h="118">
                  <a:moveTo>
                    <a:pt x="40" y="118"/>
                  </a:moveTo>
                  <a:lnTo>
                    <a:pt x="0" y="118"/>
                  </a:lnTo>
                  <a:lnTo>
                    <a:pt x="38" y="0"/>
                  </a:lnTo>
                  <a:lnTo>
                    <a:pt x="75" y="0"/>
                  </a:lnTo>
                  <a:lnTo>
                    <a:pt x="40" y="118"/>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1" name="Freeform 151">
              <a:extLst>
                <a:ext uri="{FF2B5EF4-FFF2-40B4-BE49-F238E27FC236}">
                  <a16:creationId xmlns:a16="http://schemas.microsoft.com/office/drawing/2014/main" id="{95E5AC3D-F3E5-499B-8777-7817C0486673}"/>
                </a:ext>
              </a:extLst>
            </p:cNvPr>
            <p:cNvSpPr>
              <a:spLocks/>
            </p:cNvSpPr>
            <p:nvPr userDrawn="1"/>
          </p:nvSpPr>
          <p:spPr bwMode="auto">
            <a:xfrm>
              <a:off x="8026400" y="339725"/>
              <a:ext cx="120650" cy="187325"/>
            </a:xfrm>
            <a:custGeom>
              <a:avLst/>
              <a:gdLst/>
              <a:ahLst/>
              <a:cxnLst>
                <a:cxn ang="0">
                  <a:pos x="38" y="118"/>
                </a:cxn>
                <a:cxn ang="0">
                  <a:pos x="0" y="118"/>
                </a:cxn>
                <a:cxn ang="0">
                  <a:pos x="36" y="0"/>
                </a:cxn>
                <a:cxn ang="0">
                  <a:pos x="76" y="0"/>
                </a:cxn>
                <a:cxn ang="0">
                  <a:pos x="38" y="118"/>
                </a:cxn>
              </a:cxnLst>
              <a:rect l="0" t="0" r="r" b="b"/>
              <a:pathLst>
                <a:path w="76" h="118">
                  <a:moveTo>
                    <a:pt x="38" y="118"/>
                  </a:moveTo>
                  <a:lnTo>
                    <a:pt x="0" y="118"/>
                  </a:lnTo>
                  <a:lnTo>
                    <a:pt x="36" y="0"/>
                  </a:lnTo>
                  <a:lnTo>
                    <a:pt x="76" y="0"/>
                  </a:lnTo>
                  <a:lnTo>
                    <a:pt x="38" y="118"/>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2" name="Freeform 152">
              <a:extLst>
                <a:ext uri="{FF2B5EF4-FFF2-40B4-BE49-F238E27FC236}">
                  <a16:creationId xmlns:a16="http://schemas.microsoft.com/office/drawing/2014/main" id="{01803E10-C4DC-4D0A-B6AB-17CECFAEF9D6}"/>
                </a:ext>
              </a:extLst>
            </p:cNvPr>
            <p:cNvSpPr>
              <a:spLocks/>
            </p:cNvSpPr>
            <p:nvPr userDrawn="1"/>
          </p:nvSpPr>
          <p:spPr bwMode="auto">
            <a:xfrm>
              <a:off x="8026400" y="339725"/>
              <a:ext cx="120650" cy="187325"/>
            </a:xfrm>
            <a:custGeom>
              <a:avLst/>
              <a:gdLst/>
              <a:ahLst/>
              <a:cxnLst>
                <a:cxn ang="0">
                  <a:pos x="38" y="118"/>
                </a:cxn>
                <a:cxn ang="0">
                  <a:pos x="0" y="118"/>
                </a:cxn>
                <a:cxn ang="0">
                  <a:pos x="36" y="0"/>
                </a:cxn>
                <a:cxn ang="0">
                  <a:pos x="76" y="0"/>
                </a:cxn>
                <a:cxn ang="0">
                  <a:pos x="38" y="118"/>
                </a:cxn>
              </a:cxnLst>
              <a:rect l="0" t="0" r="r" b="b"/>
              <a:pathLst>
                <a:path w="76" h="118">
                  <a:moveTo>
                    <a:pt x="38" y="118"/>
                  </a:moveTo>
                  <a:lnTo>
                    <a:pt x="0" y="118"/>
                  </a:lnTo>
                  <a:lnTo>
                    <a:pt x="36" y="0"/>
                  </a:lnTo>
                  <a:lnTo>
                    <a:pt x="76" y="0"/>
                  </a:lnTo>
                  <a:lnTo>
                    <a:pt x="38" y="118"/>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3" name="Freeform 153">
              <a:extLst>
                <a:ext uri="{FF2B5EF4-FFF2-40B4-BE49-F238E27FC236}">
                  <a16:creationId xmlns:a16="http://schemas.microsoft.com/office/drawing/2014/main" id="{E161E347-F382-481F-B1F0-BBCE39B89CCE}"/>
                </a:ext>
              </a:extLst>
            </p:cNvPr>
            <p:cNvSpPr>
              <a:spLocks/>
            </p:cNvSpPr>
            <p:nvPr userDrawn="1"/>
          </p:nvSpPr>
          <p:spPr bwMode="auto">
            <a:xfrm>
              <a:off x="8624888" y="339725"/>
              <a:ext cx="120650" cy="187325"/>
            </a:xfrm>
            <a:custGeom>
              <a:avLst/>
              <a:gdLst/>
              <a:ahLst/>
              <a:cxnLst>
                <a:cxn ang="0">
                  <a:pos x="40" y="118"/>
                </a:cxn>
                <a:cxn ang="0">
                  <a:pos x="0" y="118"/>
                </a:cxn>
                <a:cxn ang="0">
                  <a:pos x="38" y="0"/>
                </a:cxn>
                <a:cxn ang="0">
                  <a:pos x="76" y="0"/>
                </a:cxn>
                <a:cxn ang="0">
                  <a:pos x="40" y="118"/>
                </a:cxn>
              </a:cxnLst>
              <a:rect l="0" t="0" r="r" b="b"/>
              <a:pathLst>
                <a:path w="76" h="118">
                  <a:moveTo>
                    <a:pt x="40" y="118"/>
                  </a:moveTo>
                  <a:lnTo>
                    <a:pt x="0" y="118"/>
                  </a:lnTo>
                  <a:lnTo>
                    <a:pt x="38" y="0"/>
                  </a:lnTo>
                  <a:lnTo>
                    <a:pt x="76" y="0"/>
                  </a:lnTo>
                  <a:lnTo>
                    <a:pt x="40" y="118"/>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4" name="Freeform 154">
              <a:extLst>
                <a:ext uri="{FF2B5EF4-FFF2-40B4-BE49-F238E27FC236}">
                  <a16:creationId xmlns:a16="http://schemas.microsoft.com/office/drawing/2014/main" id="{BBDC14A9-2562-48CA-BE0B-2754D9791215}"/>
                </a:ext>
              </a:extLst>
            </p:cNvPr>
            <p:cNvSpPr>
              <a:spLocks/>
            </p:cNvSpPr>
            <p:nvPr userDrawn="1"/>
          </p:nvSpPr>
          <p:spPr bwMode="auto">
            <a:xfrm>
              <a:off x="8624888" y="339725"/>
              <a:ext cx="120650" cy="187325"/>
            </a:xfrm>
            <a:custGeom>
              <a:avLst/>
              <a:gdLst/>
              <a:ahLst/>
              <a:cxnLst>
                <a:cxn ang="0">
                  <a:pos x="40" y="118"/>
                </a:cxn>
                <a:cxn ang="0">
                  <a:pos x="0" y="118"/>
                </a:cxn>
                <a:cxn ang="0">
                  <a:pos x="38" y="0"/>
                </a:cxn>
                <a:cxn ang="0">
                  <a:pos x="76" y="0"/>
                </a:cxn>
                <a:cxn ang="0">
                  <a:pos x="40" y="118"/>
                </a:cxn>
              </a:cxnLst>
              <a:rect l="0" t="0" r="r" b="b"/>
              <a:pathLst>
                <a:path w="76" h="118">
                  <a:moveTo>
                    <a:pt x="40" y="118"/>
                  </a:moveTo>
                  <a:lnTo>
                    <a:pt x="0" y="118"/>
                  </a:lnTo>
                  <a:lnTo>
                    <a:pt x="38" y="0"/>
                  </a:lnTo>
                  <a:lnTo>
                    <a:pt x="76" y="0"/>
                  </a:lnTo>
                  <a:lnTo>
                    <a:pt x="40" y="118"/>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5" name="Freeform 155">
              <a:extLst>
                <a:ext uri="{FF2B5EF4-FFF2-40B4-BE49-F238E27FC236}">
                  <a16:creationId xmlns:a16="http://schemas.microsoft.com/office/drawing/2014/main" id="{0155E9D1-2BCA-480C-85DC-A9040CAD3998}"/>
                </a:ext>
              </a:extLst>
            </p:cNvPr>
            <p:cNvSpPr>
              <a:spLocks/>
            </p:cNvSpPr>
            <p:nvPr userDrawn="1"/>
          </p:nvSpPr>
          <p:spPr bwMode="auto">
            <a:xfrm>
              <a:off x="8124825" y="419100"/>
              <a:ext cx="104775" cy="107950"/>
            </a:xfrm>
            <a:custGeom>
              <a:avLst/>
              <a:gdLst/>
              <a:ahLst/>
              <a:cxnLst>
                <a:cxn ang="0">
                  <a:pos x="0" y="3"/>
                </a:cxn>
                <a:cxn ang="0">
                  <a:pos x="9" y="27"/>
                </a:cxn>
                <a:cxn ang="0">
                  <a:pos x="19" y="34"/>
                </a:cxn>
                <a:cxn ang="0">
                  <a:pos x="33" y="34"/>
                </a:cxn>
                <a:cxn ang="0">
                  <a:pos x="18" y="0"/>
                </a:cxn>
                <a:cxn ang="0">
                  <a:pos x="0" y="3"/>
                </a:cxn>
              </a:cxnLst>
              <a:rect l="0" t="0" r="r" b="b"/>
              <a:pathLst>
                <a:path w="33" h="34">
                  <a:moveTo>
                    <a:pt x="0" y="3"/>
                  </a:moveTo>
                  <a:cubicBezTo>
                    <a:pt x="0" y="5"/>
                    <a:pt x="7" y="23"/>
                    <a:pt x="9" y="27"/>
                  </a:cubicBezTo>
                  <a:cubicBezTo>
                    <a:pt x="11" y="32"/>
                    <a:pt x="14" y="34"/>
                    <a:pt x="19" y="34"/>
                  </a:cubicBezTo>
                  <a:cubicBezTo>
                    <a:pt x="24" y="34"/>
                    <a:pt x="33" y="34"/>
                    <a:pt x="33" y="34"/>
                  </a:cubicBezTo>
                  <a:cubicBezTo>
                    <a:pt x="18" y="0"/>
                    <a:pt x="18" y="0"/>
                    <a:pt x="18" y="0"/>
                  </a:cubicBezTo>
                  <a:cubicBezTo>
                    <a:pt x="0" y="3"/>
                    <a:pt x="0" y="3"/>
                    <a:pt x="0" y="3"/>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6" name="Freeform 156">
              <a:extLst>
                <a:ext uri="{FF2B5EF4-FFF2-40B4-BE49-F238E27FC236}">
                  <a16:creationId xmlns:a16="http://schemas.microsoft.com/office/drawing/2014/main" id="{81DA9838-DF0B-4959-8DE7-E86BFEA225E6}"/>
                </a:ext>
              </a:extLst>
            </p:cNvPr>
            <p:cNvSpPr>
              <a:spLocks/>
            </p:cNvSpPr>
            <p:nvPr userDrawn="1"/>
          </p:nvSpPr>
          <p:spPr bwMode="auto">
            <a:xfrm>
              <a:off x="8443913" y="339725"/>
              <a:ext cx="209550" cy="187325"/>
            </a:xfrm>
            <a:custGeom>
              <a:avLst/>
              <a:gdLst/>
              <a:ahLst/>
              <a:cxnLst>
                <a:cxn ang="0">
                  <a:pos x="18" y="0"/>
                </a:cxn>
                <a:cxn ang="0">
                  <a:pos x="0" y="59"/>
                </a:cxn>
                <a:cxn ang="0">
                  <a:pos x="41" y="59"/>
                </a:cxn>
                <a:cxn ang="0">
                  <a:pos x="49" y="55"/>
                </a:cxn>
                <a:cxn ang="0">
                  <a:pos x="52" y="48"/>
                </a:cxn>
                <a:cxn ang="0">
                  <a:pos x="23" y="48"/>
                </a:cxn>
                <a:cxn ang="0">
                  <a:pos x="27" y="34"/>
                </a:cxn>
                <a:cxn ang="0">
                  <a:pos x="37" y="34"/>
                </a:cxn>
                <a:cxn ang="0">
                  <a:pos x="53" y="27"/>
                </a:cxn>
                <a:cxn ang="0">
                  <a:pos x="55" y="23"/>
                </a:cxn>
                <a:cxn ang="0">
                  <a:pos x="31" y="23"/>
                </a:cxn>
                <a:cxn ang="0">
                  <a:pos x="34" y="11"/>
                </a:cxn>
                <a:cxn ang="0">
                  <a:pos x="54" y="11"/>
                </a:cxn>
                <a:cxn ang="0">
                  <a:pos x="63" y="5"/>
                </a:cxn>
                <a:cxn ang="0">
                  <a:pos x="66" y="0"/>
                </a:cxn>
                <a:cxn ang="0">
                  <a:pos x="18" y="0"/>
                </a:cxn>
              </a:cxnLst>
              <a:rect l="0" t="0" r="r" b="b"/>
              <a:pathLst>
                <a:path w="66" h="59">
                  <a:moveTo>
                    <a:pt x="18" y="0"/>
                  </a:moveTo>
                  <a:cubicBezTo>
                    <a:pt x="14" y="15"/>
                    <a:pt x="6" y="40"/>
                    <a:pt x="0" y="59"/>
                  </a:cubicBezTo>
                  <a:cubicBezTo>
                    <a:pt x="9" y="59"/>
                    <a:pt x="33" y="59"/>
                    <a:pt x="41" y="59"/>
                  </a:cubicBezTo>
                  <a:cubicBezTo>
                    <a:pt x="45" y="59"/>
                    <a:pt x="47" y="58"/>
                    <a:pt x="49" y="55"/>
                  </a:cubicBezTo>
                  <a:cubicBezTo>
                    <a:pt x="50" y="51"/>
                    <a:pt x="52" y="48"/>
                    <a:pt x="52" y="48"/>
                  </a:cubicBezTo>
                  <a:cubicBezTo>
                    <a:pt x="23" y="48"/>
                    <a:pt x="23" y="48"/>
                    <a:pt x="23" y="48"/>
                  </a:cubicBezTo>
                  <a:cubicBezTo>
                    <a:pt x="27" y="34"/>
                    <a:pt x="27" y="34"/>
                    <a:pt x="27" y="34"/>
                  </a:cubicBezTo>
                  <a:cubicBezTo>
                    <a:pt x="27" y="34"/>
                    <a:pt x="29" y="34"/>
                    <a:pt x="37" y="34"/>
                  </a:cubicBezTo>
                  <a:cubicBezTo>
                    <a:pt x="45" y="34"/>
                    <a:pt x="50" y="33"/>
                    <a:pt x="53" y="27"/>
                  </a:cubicBezTo>
                  <a:cubicBezTo>
                    <a:pt x="53" y="27"/>
                    <a:pt x="55" y="24"/>
                    <a:pt x="55" y="23"/>
                  </a:cubicBezTo>
                  <a:cubicBezTo>
                    <a:pt x="48" y="23"/>
                    <a:pt x="31" y="23"/>
                    <a:pt x="31" y="23"/>
                  </a:cubicBezTo>
                  <a:cubicBezTo>
                    <a:pt x="34" y="11"/>
                    <a:pt x="34" y="11"/>
                    <a:pt x="34" y="11"/>
                  </a:cubicBezTo>
                  <a:cubicBezTo>
                    <a:pt x="34" y="11"/>
                    <a:pt x="50" y="11"/>
                    <a:pt x="54" y="11"/>
                  </a:cubicBezTo>
                  <a:cubicBezTo>
                    <a:pt x="58" y="11"/>
                    <a:pt x="61" y="9"/>
                    <a:pt x="63" y="5"/>
                  </a:cubicBezTo>
                  <a:cubicBezTo>
                    <a:pt x="65" y="2"/>
                    <a:pt x="66" y="0"/>
                    <a:pt x="66" y="0"/>
                  </a:cubicBezTo>
                  <a:cubicBezTo>
                    <a:pt x="66" y="0"/>
                    <a:pt x="30" y="0"/>
                    <a:pt x="18"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7" name="Freeform 157">
              <a:extLst>
                <a:ext uri="{FF2B5EF4-FFF2-40B4-BE49-F238E27FC236}">
                  <a16:creationId xmlns:a16="http://schemas.microsoft.com/office/drawing/2014/main" id="{A55A0860-DA59-48CA-8DAF-0F98C6F19626}"/>
                </a:ext>
              </a:extLst>
            </p:cNvPr>
            <p:cNvSpPr>
              <a:spLocks noEditPoints="1"/>
            </p:cNvSpPr>
            <p:nvPr userDrawn="1"/>
          </p:nvSpPr>
          <p:spPr bwMode="auto">
            <a:xfrm>
              <a:off x="7300913" y="339725"/>
              <a:ext cx="219075" cy="187325"/>
            </a:xfrm>
            <a:custGeom>
              <a:avLst/>
              <a:gdLst/>
              <a:ahLst/>
              <a:cxnLst>
                <a:cxn ang="0">
                  <a:pos x="49" y="17"/>
                </a:cxn>
                <a:cxn ang="0">
                  <a:pos x="48" y="21"/>
                </a:cxn>
                <a:cxn ang="0">
                  <a:pos x="30" y="34"/>
                </a:cxn>
                <a:cxn ang="0">
                  <a:pos x="26" y="34"/>
                </a:cxn>
                <a:cxn ang="0">
                  <a:pos x="34" y="9"/>
                </a:cxn>
                <a:cxn ang="0">
                  <a:pos x="43" y="9"/>
                </a:cxn>
                <a:cxn ang="0">
                  <a:pos x="49" y="17"/>
                </a:cxn>
                <a:cxn ang="0">
                  <a:pos x="64" y="4"/>
                </a:cxn>
                <a:cxn ang="0">
                  <a:pos x="47" y="0"/>
                </a:cxn>
                <a:cxn ang="0">
                  <a:pos x="18" y="0"/>
                </a:cxn>
                <a:cxn ang="0">
                  <a:pos x="0" y="59"/>
                </a:cxn>
                <a:cxn ang="0">
                  <a:pos x="19" y="59"/>
                </a:cxn>
                <a:cxn ang="0">
                  <a:pos x="24" y="42"/>
                </a:cxn>
                <a:cxn ang="0">
                  <a:pos x="35" y="42"/>
                </a:cxn>
                <a:cxn ang="0">
                  <a:pos x="67" y="21"/>
                </a:cxn>
                <a:cxn ang="0">
                  <a:pos x="64" y="4"/>
                </a:cxn>
              </a:cxnLst>
              <a:rect l="0" t="0" r="r" b="b"/>
              <a:pathLst>
                <a:path w="69" h="59">
                  <a:moveTo>
                    <a:pt x="49" y="17"/>
                  </a:moveTo>
                  <a:cubicBezTo>
                    <a:pt x="49" y="17"/>
                    <a:pt x="48" y="21"/>
                    <a:pt x="48" y="21"/>
                  </a:cubicBezTo>
                  <a:cubicBezTo>
                    <a:pt x="45" y="29"/>
                    <a:pt x="40" y="34"/>
                    <a:pt x="30" y="34"/>
                  </a:cubicBezTo>
                  <a:cubicBezTo>
                    <a:pt x="26" y="34"/>
                    <a:pt x="26" y="34"/>
                    <a:pt x="26" y="34"/>
                  </a:cubicBezTo>
                  <a:cubicBezTo>
                    <a:pt x="34" y="9"/>
                    <a:pt x="34" y="9"/>
                    <a:pt x="34" y="9"/>
                  </a:cubicBezTo>
                  <a:cubicBezTo>
                    <a:pt x="43" y="9"/>
                    <a:pt x="43" y="9"/>
                    <a:pt x="43" y="9"/>
                  </a:cubicBezTo>
                  <a:cubicBezTo>
                    <a:pt x="48" y="9"/>
                    <a:pt x="50" y="11"/>
                    <a:pt x="49" y="17"/>
                  </a:cubicBezTo>
                  <a:close/>
                  <a:moveTo>
                    <a:pt x="64" y="4"/>
                  </a:moveTo>
                  <a:cubicBezTo>
                    <a:pt x="60" y="0"/>
                    <a:pt x="55" y="0"/>
                    <a:pt x="47" y="0"/>
                  </a:cubicBezTo>
                  <a:cubicBezTo>
                    <a:pt x="18" y="0"/>
                    <a:pt x="18" y="0"/>
                    <a:pt x="18" y="0"/>
                  </a:cubicBezTo>
                  <a:cubicBezTo>
                    <a:pt x="0" y="59"/>
                    <a:pt x="0" y="59"/>
                    <a:pt x="0" y="59"/>
                  </a:cubicBezTo>
                  <a:cubicBezTo>
                    <a:pt x="0" y="59"/>
                    <a:pt x="10" y="59"/>
                    <a:pt x="19" y="59"/>
                  </a:cubicBezTo>
                  <a:cubicBezTo>
                    <a:pt x="21" y="51"/>
                    <a:pt x="24" y="42"/>
                    <a:pt x="24" y="42"/>
                  </a:cubicBezTo>
                  <a:cubicBezTo>
                    <a:pt x="26" y="42"/>
                    <a:pt x="35" y="42"/>
                    <a:pt x="35" y="42"/>
                  </a:cubicBezTo>
                  <a:cubicBezTo>
                    <a:pt x="51" y="42"/>
                    <a:pt x="62" y="35"/>
                    <a:pt x="67" y="21"/>
                  </a:cubicBezTo>
                  <a:cubicBezTo>
                    <a:pt x="69" y="13"/>
                    <a:pt x="68" y="7"/>
                    <a:pt x="64" y="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8" name="Freeform 158">
              <a:extLst>
                <a:ext uri="{FF2B5EF4-FFF2-40B4-BE49-F238E27FC236}">
                  <a16:creationId xmlns:a16="http://schemas.microsoft.com/office/drawing/2014/main" id="{B9C1ECF4-3F7B-4B75-9ED8-43349FE2EA56}"/>
                </a:ext>
              </a:extLst>
            </p:cNvPr>
            <p:cNvSpPr>
              <a:spLocks noEditPoints="1"/>
            </p:cNvSpPr>
            <p:nvPr userDrawn="1"/>
          </p:nvSpPr>
          <p:spPr bwMode="auto">
            <a:xfrm>
              <a:off x="7102475" y="339725"/>
              <a:ext cx="217488" cy="187325"/>
            </a:xfrm>
            <a:custGeom>
              <a:avLst/>
              <a:gdLst/>
              <a:ahLst/>
              <a:cxnLst>
                <a:cxn ang="0">
                  <a:pos x="49" y="17"/>
                </a:cxn>
                <a:cxn ang="0">
                  <a:pos x="48" y="21"/>
                </a:cxn>
                <a:cxn ang="0">
                  <a:pos x="30" y="34"/>
                </a:cxn>
                <a:cxn ang="0">
                  <a:pos x="26" y="34"/>
                </a:cxn>
                <a:cxn ang="0">
                  <a:pos x="34" y="9"/>
                </a:cxn>
                <a:cxn ang="0">
                  <a:pos x="43" y="9"/>
                </a:cxn>
                <a:cxn ang="0">
                  <a:pos x="49" y="17"/>
                </a:cxn>
                <a:cxn ang="0">
                  <a:pos x="64" y="4"/>
                </a:cxn>
                <a:cxn ang="0">
                  <a:pos x="47" y="0"/>
                </a:cxn>
                <a:cxn ang="0">
                  <a:pos x="18" y="0"/>
                </a:cxn>
                <a:cxn ang="0">
                  <a:pos x="0" y="59"/>
                </a:cxn>
                <a:cxn ang="0">
                  <a:pos x="19" y="59"/>
                </a:cxn>
                <a:cxn ang="0">
                  <a:pos x="24" y="42"/>
                </a:cxn>
                <a:cxn ang="0">
                  <a:pos x="35" y="42"/>
                </a:cxn>
                <a:cxn ang="0">
                  <a:pos x="66" y="21"/>
                </a:cxn>
                <a:cxn ang="0">
                  <a:pos x="64" y="4"/>
                </a:cxn>
              </a:cxnLst>
              <a:rect l="0" t="0" r="r" b="b"/>
              <a:pathLst>
                <a:path w="69" h="59">
                  <a:moveTo>
                    <a:pt x="49" y="17"/>
                  </a:moveTo>
                  <a:cubicBezTo>
                    <a:pt x="49" y="17"/>
                    <a:pt x="48" y="21"/>
                    <a:pt x="48" y="21"/>
                  </a:cubicBezTo>
                  <a:cubicBezTo>
                    <a:pt x="45" y="29"/>
                    <a:pt x="40" y="34"/>
                    <a:pt x="30" y="34"/>
                  </a:cubicBezTo>
                  <a:cubicBezTo>
                    <a:pt x="26" y="34"/>
                    <a:pt x="26" y="34"/>
                    <a:pt x="26" y="34"/>
                  </a:cubicBezTo>
                  <a:cubicBezTo>
                    <a:pt x="34" y="9"/>
                    <a:pt x="34" y="9"/>
                    <a:pt x="34" y="9"/>
                  </a:cubicBezTo>
                  <a:cubicBezTo>
                    <a:pt x="43" y="9"/>
                    <a:pt x="43" y="9"/>
                    <a:pt x="43" y="9"/>
                  </a:cubicBezTo>
                  <a:cubicBezTo>
                    <a:pt x="48" y="9"/>
                    <a:pt x="50" y="11"/>
                    <a:pt x="49" y="17"/>
                  </a:cubicBezTo>
                  <a:close/>
                  <a:moveTo>
                    <a:pt x="64" y="4"/>
                  </a:moveTo>
                  <a:cubicBezTo>
                    <a:pt x="60" y="0"/>
                    <a:pt x="55" y="0"/>
                    <a:pt x="47" y="0"/>
                  </a:cubicBezTo>
                  <a:cubicBezTo>
                    <a:pt x="18" y="0"/>
                    <a:pt x="18" y="0"/>
                    <a:pt x="18" y="0"/>
                  </a:cubicBezTo>
                  <a:cubicBezTo>
                    <a:pt x="0" y="59"/>
                    <a:pt x="0" y="59"/>
                    <a:pt x="0" y="59"/>
                  </a:cubicBezTo>
                  <a:cubicBezTo>
                    <a:pt x="0" y="59"/>
                    <a:pt x="10" y="59"/>
                    <a:pt x="19" y="59"/>
                  </a:cubicBezTo>
                  <a:cubicBezTo>
                    <a:pt x="21" y="51"/>
                    <a:pt x="24" y="42"/>
                    <a:pt x="24" y="42"/>
                  </a:cubicBezTo>
                  <a:cubicBezTo>
                    <a:pt x="26" y="42"/>
                    <a:pt x="35" y="42"/>
                    <a:pt x="35" y="42"/>
                  </a:cubicBezTo>
                  <a:cubicBezTo>
                    <a:pt x="51" y="42"/>
                    <a:pt x="62" y="35"/>
                    <a:pt x="66" y="21"/>
                  </a:cubicBezTo>
                  <a:cubicBezTo>
                    <a:pt x="69" y="13"/>
                    <a:pt x="68" y="7"/>
                    <a:pt x="64" y="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9" name="Freeform 159">
              <a:extLst>
                <a:ext uri="{FF2B5EF4-FFF2-40B4-BE49-F238E27FC236}">
                  <a16:creationId xmlns:a16="http://schemas.microsoft.com/office/drawing/2014/main" id="{7BDC7045-5881-4739-AC3F-2A125B698EA8}"/>
                </a:ext>
              </a:extLst>
            </p:cNvPr>
            <p:cNvSpPr>
              <a:spLocks/>
            </p:cNvSpPr>
            <p:nvPr userDrawn="1"/>
          </p:nvSpPr>
          <p:spPr bwMode="auto">
            <a:xfrm>
              <a:off x="8124825" y="336550"/>
              <a:ext cx="152400" cy="92075"/>
            </a:xfrm>
            <a:custGeom>
              <a:avLst/>
              <a:gdLst/>
              <a:ahLst/>
              <a:cxnLst>
                <a:cxn ang="0">
                  <a:pos x="36" y="0"/>
                </a:cxn>
                <a:cxn ang="0">
                  <a:pos x="20" y="9"/>
                </a:cxn>
                <a:cxn ang="0">
                  <a:pos x="0" y="29"/>
                </a:cxn>
                <a:cxn ang="0">
                  <a:pos x="8" y="28"/>
                </a:cxn>
                <a:cxn ang="0">
                  <a:pos x="38" y="12"/>
                </a:cxn>
                <a:cxn ang="0">
                  <a:pos x="48" y="0"/>
                </a:cxn>
                <a:cxn ang="0">
                  <a:pos x="36" y="0"/>
                </a:cxn>
              </a:cxnLst>
              <a:rect l="0" t="0" r="r" b="b"/>
              <a:pathLst>
                <a:path w="48" h="29">
                  <a:moveTo>
                    <a:pt x="36" y="0"/>
                  </a:moveTo>
                  <a:cubicBezTo>
                    <a:pt x="29" y="0"/>
                    <a:pt x="24" y="2"/>
                    <a:pt x="20" y="9"/>
                  </a:cubicBezTo>
                  <a:cubicBezTo>
                    <a:pt x="11" y="22"/>
                    <a:pt x="8" y="26"/>
                    <a:pt x="0" y="29"/>
                  </a:cubicBezTo>
                  <a:cubicBezTo>
                    <a:pt x="3" y="29"/>
                    <a:pt x="7" y="29"/>
                    <a:pt x="8" y="28"/>
                  </a:cubicBezTo>
                  <a:cubicBezTo>
                    <a:pt x="24" y="27"/>
                    <a:pt x="29" y="25"/>
                    <a:pt x="38" y="12"/>
                  </a:cubicBezTo>
                  <a:cubicBezTo>
                    <a:pt x="42" y="6"/>
                    <a:pt x="44" y="2"/>
                    <a:pt x="48" y="0"/>
                  </a:cubicBezTo>
                  <a:cubicBezTo>
                    <a:pt x="48" y="0"/>
                    <a:pt x="40" y="0"/>
                    <a:pt x="36"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grpSp>
      <p:sp>
        <p:nvSpPr>
          <p:cNvPr id="40" name="Rectangle 6">
            <a:extLst>
              <a:ext uri="{FF2B5EF4-FFF2-40B4-BE49-F238E27FC236}">
                <a16:creationId xmlns:a16="http://schemas.microsoft.com/office/drawing/2014/main" id="{DAE9D65E-9E43-44CB-B308-23B325CE87FF}"/>
              </a:ext>
            </a:extLst>
          </p:cNvPr>
          <p:cNvSpPr>
            <a:spLocks noGrp="1" noChangeArrowheads="1"/>
          </p:cNvSpPr>
          <p:nvPr>
            <p:ph type="sldNum" sz="quarter" idx="4"/>
          </p:nvPr>
        </p:nvSpPr>
        <p:spPr bwMode="auto">
          <a:xfrm>
            <a:off x="7947032" y="6524625"/>
            <a:ext cx="87312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75">
                <a:latin typeface="+mn-lt"/>
              </a:defRPr>
            </a:lvl1pPr>
          </a:lstStyle>
          <a:p>
            <a:fld id="{8C42D5D6-E460-48BF-97C0-501242A0426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4525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8"/>
            <a:ext cx="5486400" cy="566739"/>
          </a:xfrm>
        </p:spPr>
        <p:txBody>
          <a:bodyPr anchor="b"/>
          <a:lstStyle>
            <a:lvl1pPr algn="l">
              <a:defRPr sz="1625"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600"/>
            </a:lvl1pPr>
            <a:lvl2pPr marL="371446" indent="0">
              <a:buNone/>
              <a:defRPr sz="2275"/>
            </a:lvl2pPr>
            <a:lvl3pPr marL="742892" indent="0">
              <a:buNone/>
              <a:defRPr sz="1950"/>
            </a:lvl3pPr>
            <a:lvl4pPr marL="1114336" indent="0">
              <a:buNone/>
              <a:defRPr sz="1625"/>
            </a:lvl4pPr>
            <a:lvl5pPr marL="1485780" indent="0">
              <a:buNone/>
              <a:defRPr sz="1625"/>
            </a:lvl5pPr>
            <a:lvl6pPr marL="1857225" indent="0">
              <a:buNone/>
              <a:defRPr sz="1625"/>
            </a:lvl6pPr>
            <a:lvl7pPr marL="2228670" indent="0">
              <a:buNone/>
              <a:defRPr sz="1625"/>
            </a:lvl7pPr>
            <a:lvl8pPr marL="2600115" indent="0">
              <a:buNone/>
              <a:defRPr sz="1625"/>
            </a:lvl8pPr>
            <a:lvl9pPr marL="2971561" indent="0">
              <a:buNone/>
              <a:defRPr sz="1625"/>
            </a:lvl9pPr>
          </a:lstStyle>
          <a:p>
            <a:r>
              <a:rPr lang="ja-JP" altLang="en-US"/>
              <a:t>図を追加</a:t>
            </a:r>
          </a:p>
        </p:txBody>
      </p:sp>
      <p:sp>
        <p:nvSpPr>
          <p:cNvPr id="4" name="テキスト プレースホルダ 3"/>
          <p:cNvSpPr>
            <a:spLocks noGrp="1"/>
          </p:cNvSpPr>
          <p:nvPr>
            <p:ph type="body" sz="half" idx="2"/>
          </p:nvPr>
        </p:nvSpPr>
        <p:spPr>
          <a:xfrm>
            <a:off x="1792288" y="5367353"/>
            <a:ext cx="5486400" cy="804863"/>
          </a:xfrm>
        </p:spPr>
        <p:txBody>
          <a:bodyPr/>
          <a:lstStyle>
            <a:lvl1pPr marL="0" indent="0">
              <a:buNone/>
              <a:defRPr sz="1138"/>
            </a:lvl1pPr>
            <a:lvl2pPr marL="371446" indent="0">
              <a:buNone/>
              <a:defRPr sz="975"/>
            </a:lvl2pPr>
            <a:lvl3pPr marL="742892" indent="0">
              <a:buNone/>
              <a:defRPr sz="812"/>
            </a:lvl3pPr>
            <a:lvl4pPr marL="1114336" indent="0">
              <a:buNone/>
              <a:defRPr sz="731"/>
            </a:lvl4pPr>
            <a:lvl5pPr marL="1485780" indent="0">
              <a:buNone/>
              <a:defRPr sz="731"/>
            </a:lvl5pPr>
            <a:lvl6pPr marL="1857225" indent="0">
              <a:buNone/>
              <a:defRPr sz="731"/>
            </a:lvl6pPr>
            <a:lvl7pPr marL="2228670" indent="0">
              <a:buNone/>
              <a:defRPr sz="731"/>
            </a:lvl7pPr>
            <a:lvl8pPr marL="2600115" indent="0">
              <a:buNone/>
              <a:defRPr sz="731"/>
            </a:lvl8pPr>
            <a:lvl9pPr marL="2971561" indent="0">
              <a:buNone/>
              <a:defRPr sz="731"/>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vl1pPr>
          </a:lstStyle>
          <a:p>
            <a:fld id="{7FBA1631-41A1-4027-9D25-9542FFAA01C0}" type="datetime1">
              <a:rPr lang="ja-JP" altLang="en-US" smtClean="0">
                <a:solidFill>
                  <a:srgbClr val="000000"/>
                </a:solidFill>
              </a:rPr>
              <a:t>2024/5/16</a:t>
            </a:fld>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986F8CC-AD07-4926-96D9-EE7A96C9A76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5547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E6161923-A875-4E56-9641-B67CABFD7740}" type="datetime1">
              <a:rPr lang="ja-JP" altLang="en-US" smtClean="0">
                <a:solidFill>
                  <a:srgbClr val="000000"/>
                </a:solidFill>
              </a:rPr>
              <a:t>2024/5/16</a:t>
            </a:fld>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AE4FDC0B-DDCC-458E-84BB-062564C0AB0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69826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61157" y="188924"/>
            <a:ext cx="2087563" cy="6192837"/>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95297" y="188924"/>
            <a:ext cx="6113463" cy="6192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230723DF-6F34-4684-96D5-2A35D4E9AC5E}" type="datetime1">
              <a:rPr lang="ja-JP" altLang="en-US" smtClean="0">
                <a:solidFill>
                  <a:srgbClr val="000000"/>
                </a:solidFill>
              </a:rPr>
              <a:t>2024/5/16</a:t>
            </a:fld>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BE8B847-EF3E-439D-999C-0854EBD8451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57252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441159" y="911404"/>
            <a:ext cx="6651792" cy="2160000"/>
          </a:xfrm>
          <a:prstGeom prst="rect">
            <a:avLst/>
          </a:prstGeom>
        </p:spPr>
        <p:txBody>
          <a:bodyPr anchor="b">
            <a:normAutofit/>
          </a:bodyPr>
          <a:lstStyle>
            <a:lvl1pPr algn="ctr">
              <a:defRPr sz="2925" b="1">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en-US" altLang="ja-JP" dirty="0"/>
              <a:t>Title</a:t>
            </a:r>
            <a:endParaRPr kumimoji="1" lang="ja-JP" altLang="en-US" dirty="0"/>
          </a:p>
        </p:txBody>
      </p:sp>
      <p:sp>
        <p:nvSpPr>
          <p:cNvPr id="3" name="サブタイトル 2"/>
          <p:cNvSpPr>
            <a:spLocks noGrp="1"/>
          </p:cNvSpPr>
          <p:nvPr>
            <p:ph type="subTitle" idx="1" hasCustomPrompt="1"/>
          </p:nvPr>
        </p:nvSpPr>
        <p:spPr>
          <a:xfrm>
            <a:off x="431807" y="3256979"/>
            <a:ext cx="6661151" cy="1432496"/>
          </a:xfrm>
          <a:prstGeom prst="rect">
            <a:avLst/>
          </a:prstGeom>
        </p:spPr>
        <p:txBody>
          <a:bodyPr>
            <a:normAutofit/>
          </a:bodyPr>
          <a:lstStyle>
            <a:lvl1pPr marL="0" indent="0" algn="ctr">
              <a:buNone/>
              <a:defRPr sz="1463">
                <a:latin typeface="メイリオ" panose="020B0604030504040204" pitchFamily="50" charset="-128"/>
                <a:ea typeface="メイリオ" panose="020B0604030504040204" pitchFamily="50" charset="-128"/>
                <a:cs typeface="メイリオ" panose="020B0604030504040204" pitchFamily="50" charset="-128"/>
              </a:defRPr>
            </a:lvl1pPr>
            <a:lvl2pPr marL="278584" indent="0" algn="ctr">
              <a:buNone/>
              <a:defRPr sz="1219"/>
            </a:lvl2pPr>
            <a:lvl3pPr marL="557168" indent="0" algn="ctr">
              <a:buNone/>
              <a:defRPr sz="1098"/>
            </a:lvl3pPr>
            <a:lvl4pPr marL="835751" indent="0" algn="ctr">
              <a:buNone/>
              <a:defRPr sz="975"/>
            </a:lvl4pPr>
            <a:lvl5pPr marL="1114336" indent="0" algn="ctr">
              <a:buNone/>
              <a:defRPr sz="975"/>
            </a:lvl5pPr>
            <a:lvl6pPr marL="1392919" indent="0" algn="ctr">
              <a:buNone/>
              <a:defRPr sz="975"/>
            </a:lvl6pPr>
            <a:lvl7pPr marL="1671503" indent="0" algn="ctr">
              <a:buNone/>
              <a:defRPr sz="975"/>
            </a:lvl7pPr>
            <a:lvl8pPr marL="1950086" indent="0" algn="ctr">
              <a:buNone/>
              <a:defRPr sz="975"/>
            </a:lvl8pPr>
            <a:lvl9pPr marL="2228670" indent="0" algn="ctr">
              <a:buNone/>
              <a:defRPr sz="975"/>
            </a:lvl9pPr>
          </a:lstStyle>
          <a:p>
            <a:r>
              <a:rPr kumimoji="1" lang="en-US" altLang="ja-JP" dirty="0"/>
              <a:t>Sub-Title</a:t>
            </a:r>
            <a:endParaRPr kumimoji="1" lang="ja-JP" altLang="en-US" dirty="0"/>
          </a:p>
        </p:txBody>
      </p:sp>
      <p:pic>
        <p:nvPicPr>
          <p:cNvPr id="8" name="図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5048667"/>
            <a:ext cx="9144000" cy="1692613"/>
          </a:xfrm>
          <a:prstGeom prst="rect">
            <a:avLst/>
          </a:prstGeom>
        </p:spPr>
      </p:pic>
      <p:pic>
        <p:nvPicPr>
          <p:cNvPr id="9" name="図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42341" y="3582252"/>
            <a:ext cx="1260000" cy="1260000"/>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9600" y="328957"/>
            <a:ext cx="634576" cy="360000"/>
          </a:xfrm>
          <a:prstGeom prst="rect">
            <a:avLst/>
          </a:prstGeom>
        </p:spPr>
      </p:pic>
      <p:sp>
        <p:nvSpPr>
          <p:cNvPr id="11" name="テキスト ボックス 10"/>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852564"/>
      </p:ext>
    </p:extLst>
  </p:cSld>
  <p:clrMapOvr>
    <a:masterClrMapping/>
  </p:clrMapOvr>
  <p:extLst>
    <p:ext uri="{DCECCB84-F9BA-43D5-87BE-67443E8EF086}">
      <p15:sldGuideLst xmlns:p15="http://schemas.microsoft.com/office/powerpoint/2012/main">
        <p15:guide id="1" orient="horz" pos="2955" userDrawn="1">
          <p15:clr>
            <a:srgbClr val="FBAE40"/>
          </p15:clr>
        </p15:guide>
        <p15:guide id="2" orient="horz" pos="572" userDrawn="1">
          <p15:clr>
            <a:srgbClr val="FBAE40"/>
          </p15:clr>
        </p15:guide>
        <p15:guide id="3" pos="251" userDrawn="1">
          <p15:clr>
            <a:srgbClr val="FBAE40"/>
          </p15:clr>
        </p15:guide>
        <p15:guide id="4" pos="4124" userDrawn="1">
          <p15:clr>
            <a:srgbClr val="FBAE40"/>
          </p15:clr>
        </p15:guide>
        <p15:guide id="5" orient="horz" pos="1933" userDrawn="1">
          <p15:clr>
            <a:srgbClr val="FBAE40"/>
          </p15:clr>
        </p15:guide>
        <p15:guide id="6" orient="horz" pos="204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次（パタン①）">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240" y="2237"/>
            <a:ext cx="8981861" cy="6732000"/>
          </a:xfrm>
          <a:prstGeom prst="rect">
            <a:avLst/>
          </a:prstGeom>
        </p:spPr>
      </p:pic>
      <p:sp>
        <p:nvSpPr>
          <p:cNvPr id="2" name="タイトル 1"/>
          <p:cNvSpPr>
            <a:spLocks noGrp="1"/>
          </p:cNvSpPr>
          <p:nvPr>
            <p:ph type="title" hasCustomPrompt="1"/>
          </p:nvPr>
        </p:nvSpPr>
        <p:spPr>
          <a:xfrm>
            <a:off x="259433" y="474373"/>
            <a:ext cx="4312571" cy="432000"/>
          </a:xfrm>
          <a:prstGeom prst="rect">
            <a:avLst/>
          </a:prstGeom>
        </p:spPr>
        <p:txBody>
          <a:bodyPr anchor="ctr">
            <a:normAutofit/>
          </a:bodyPr>
          <a:lstStyle>
            <a:lvl1pPr algn="l">
              <a:defRPr sz="1300" b="1">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（パターン１）</a:t>
            </a:r>
            <a:r>
              <a:rPr kumimoji="1" lang="en-US" altLang="ja-JP" dirty="0"/>
              <a:t>INDEX</a:t>
            </a:r>
            <a:endParaRPr kumimoji="1" lang="ja-JP" altLang="en-US" dirty="0"/>
          </a:p>
        </p:txBody>
      </p:sp>
      <p:sp>
        <p:nvSpPr>
          <p:cNvPr id="9" name="テキスト プレースホルダー 8"/>
          <p:cNvSpPr>
            <a:spLocks noGrp="1"/>
          </p:cNvSpPr>
          <p:nvPr>
            <p:ph type="body" sz="quarter" idx="11"/>
          </p:nvPr>
        </p:nvSpPr>
        <p:spPr>
          <a:xfrm>
            <a:off x="259433" y="1016599"/>
            <a:ext cx="4312571" cy="5473109"/>
          </a:xfrm>
          <a:prstGeom prst="rect">
            <a:avLst/>
          </a:prstGeom>
        </p:spPr>
        <p:txBody>
          <a:bodyPr>
            <a:normAutofit/>
          </a:bodyPr>
          <a:lstStyle>
            <a:lvl1pPr marL="278584" indent="-278584">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1pPr>
            <a:lvl2pPr marL="487522"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2pPr>
            <a:lvl3pPr marL="766106"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3pPr>
            <a:lvl4pPr marL="1044689"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4pPr>
            <a:lvl5pPr marL="1323273"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テキスト ボックス 6"/>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650070"/>
      </p:ext>
    </p:extLst>
  </p:cSld>
  <p:clrMapOvr>
    <a:masterClrMapping/>
  </p:clrMapOvr>
  <p:extLst>
    <p:ext uri="{DCECCB84-F9BA-43D5-87BE-67443E8EF086}">
      <p15:sldGuideLst xmlns:p15="http://schemas.microsoft.com/office/powerpoint/2012/main">
        <p15:guide id="1" pos="147" userDrawn="1">
          <p15:clr>
            <a:srgbClr val="FBAE40"/>
          </p15:clr>
        </p15:guide>
        <p15:guide id="2" orient="horz" pos="572" userDrawn="1">
          <p15:clr>
            <a:srgbClr val="FBAE40"/>
          </p15:clr>
        </p15:guide>
        <p15:guide id="3" orient="horz" pos="40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パタン⑥">
    <p:spTree>
      <p:nvGrpSpPr>
        <p:cNvPr id="1" name=""/>
        <p:cNvGrpSpPr/>
        <p:nvPr/>
      </p:nvGrpSpPr>
      <p:grpSpPr>
        <a:xfrm>
          <a:off x="0" y="0"/>
          <a:ext cx="0" cy="0"/>
          <a:chOff x="0" y="0"/>
          <a:chExt cx="0" cy="0"/>
        </a:xfrm>
      </p:grpSpPr>
      <p:sp>
        <p:nvSpPr>
          <p:cNvPr id="10" name="テキスト プレースホルダー 11"/>
          <p:cNvSpPr>
            <a:spLocks noGrp="1"/>
          </p:cNvSpPr>
          <p:nvPr>
            <p:ph type="body" sz="quarter" idx="16" hasCustomPrompt="1"/>
          </p:nvPr>
        </p:nvSpPr>
        <p:spPr>
          <a:xfrm>
            <a:off x="189871" y="153279"/>
            <a:ext cx="6840000" cy="432000"/>
          </a:xfrm>
          <a:prstGeom prst="rect">
            <a:avLst/>
          </a:prstGeom>
        </p:spPr>
        <p:txBody>
          <a:bodyPr anchor="ctr">
            <a:normAutofit/>
          </a:bodyPr>
          <a:lstStyle>
            <a:lvl1pPr marL="0" indent="0" algn="l">
              <a:buNone/>
              <a:defRPr sz="195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40721" y="103644"/>
            <a:ext cx="1337028" cy="432000"/>
          </a:xfrm>
          <a:prstGeom prst="rect">
            <a:avLst/>
          </a:prstGeom>
        </p:spPr>
      </p:pic>
      <p:cxnSp>
        <p:nvCxnSpPr>
          <p:cNvPr id="13" name="直線コネクタ 12"/>
          <p:cNvCxnSpPr>
            <a:cxnSpLocks/>
          </p:cNvCxnSpPr>
          <p:nvPr userDrawn="1"/>
        </p:nvCxnSpPr>
        <p:spPr>
          <a:xfrm>
            <a:off x="163947" y="612800"/>
            <a:ext cx="881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縦書きテキスト プレースホルダー 2"/>
          <p:cNvSpPr>
            <a:spLocks noGrp="1"/>
          </p:cNvSpPr>
          <p:nvPr>
            <p:ph type="body" orient="vert" idx="18"/>
          </p:nvPr>
        </p:nvSpPr>
        <p:spPr>
          <a:xfrm>
            <a:off x="163947" y="689965"/>
            <a:ext cx="8813800" cy="5716756"/>
          </a:xfrm>
          <a:prstGeom prst="rect">
            <a:avLst/>
          </a:prstGeom>
        </p:spPr>
        <p:txBody>
          <a:bodyPr vert="horz">
            <a:normAutofit/>
          </a:bodyPr>
          <a:lstStyle>
            <a:lvl1pPr marL="139292" indent="-139292" algn="l">
              <a:buFont typeface="Wingdings" panose="05000000000000000000" pitchFamily="2" charset="2"/>
              <a:buChar char="n"/>
              <a:defRPr sz="1300">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a:buFont typeface="Wingdings" panose="05000000000000000000" pitchFamily="2" charset="2"/>
              <a:buChar char=""/>
              <a:defRPr sz="1300">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a:buFont typeface="Wingdings" panose="05000000000000000000" pitchFamily="2" charset="2"/>
              <a:buChar cha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p:txBody>
      </p:sp>
      <p:pic>
        <p:nvPicPr>
          <p:cNvPr id="11" name="図 10">
            <a:extLst>
              <a:ext uri="{FF2B5EF4-FFF2-40B4-BE49-F238E27FC236}">
                <a16:creationId xmlns:a16="http://schemas.microsoft.com/office/drawing/2014/main" id="{39D7A55E-1FBF-4344-B6C6-EC20923889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5059" y="98936"/>
            <a:ext cx="475293" cy="475293"/>
          </a:xfrm>
          <a:prstGeom prst="rect">
            <a:avLst/>
          </a:prstGeom>
        </p:spPr>
      </p:pic>
      <p:sp>
        <p:nvSpPr>
          <p:cNvPr id="16" name="スライド番号プレースホルダー 5"/>
          <p:cNvSpPr>
            <a:spLocks noGrp="1"/>
          </p:cNvSpPr>
          <p:nvPr>
            <p:ph type="sldNum" sz="quarter" idx="12"/>
          </p:nvPr>
        </p:nvSpPr>
        <p:spPr>
          <a:xfrm>
            <a:off x="6410571" y="6483879"/>
            <a:ext cx="2643376"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Tree>
    <p:extLst>
      <p:ext uri="{BB962C8B-B14F-4D97-AF65-F5344CB8AC3E}">
        <p14:creationId xmlns:p14="http://schemas.microsoft.com/office/powerpoint/2010/main" val="3711032984"/>
      </p:ext>
    </p:extLst>
  </p:cSld>
  <p:clrMapOvr>
    <a:masterClrMapping/>
  </p:clrMapOvr>
  <p:extLst>
    <p:ext uri="{DCECCB84-F9BA-43D5-87BE-67443E8EF086}">
      <p15:sldGuideLst xmlns:p15="http://schemas.microsoft.com/office/powerpoint/2012/main">
        <p15:guide id="1" pos="251" userDrawn="1">
          <p15:clr>
            <a:srgbClr val="FBAE40"/>
          </p15:clr>
        </p15:guide>
        <p15:guide id="2" pos="5067" userDrawn="1">
          <p15:clr>
            <a:srgbClr val="FBAE40"/>
          </p15:clr>
        </p15:guide>
        <p15:guide id="3" orient="horz" pos="572" userDrawn="1">
          <p15:clr>
            <a:srgbClr val="FBAE40"/>
          </p15:clr>
        </p15:guide>
        <p15:guide id="4" orient="horz" pos="397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エンドロール">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016" cy="6858000"/>
          </a:xfrm>
          <a:prstGeom prst="rect">
            <a:avLst/>
          </a:prstGeom>
        </p:spPr>
      </p:pic>
      <p:sp>
        <p:nvSpPr>
          <p:cNvPr id="4" name="テキスト ボックス 3"/>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solidFill>
                <a:latin typeface="Times New Roman" panose="02020603050405020304" pitchFamily="18" charset="0"/>
                <a:cs typeface="Times New Roman" panose="02020603050405020304" pitchFamily="18" charset="0"/>
              </a:rPr>
              <a:t>Copyright</a:t>
            </a:r>
            <a:r>
              <a:rPr lang="ja-JP" altLang="en-US" sz="650" dirty="0">
                <a:solidFill>
                  <a:prstClr val="white"/>
                </a:solidFill>
                <a:latin typeface="Times New Roman" panose="02020603050405020304" pitchFamily="18" charset="0"/>
                <a:cs typeface="Times New Roman" panose="02020603050405020304" pitchFamily="18" charset="0"/>
              </a:rPr>
              <a:t> </a:t>
            </a:r>
            <a:r>
              <a:rPr kumimoji="0" lang="en-US" altLang="ja-JP" sz="650" dirty="0">
                <a:solidFill>
                  <a:prstClr val="white"/>
                </a:solidFill>
                <a:latin typeface="Times New Roman" panose="02020603050405020304" pitchFamily="18" charset="0"/>
                <a:cs typeface="Times New Roman" panose="02020603050405020304" pitchFamily="18" charset="0"/>
              </a:rPr>
              <a:t>©</a:t>
            </a:r>
            <a:r>
              <a:rPr lang="en-US" altLang="ja-JP" sz="650" dirty="0">
                <a:solidFill>
                  <a:prstClr val="white"/>
                </a:solidFill>
                <a:latin typeface="Times New Roman" panose="02020603050405020304" pitchFamily="18" charset="0"/>
                <a:cs typeface="Times New Roman" panose="02020603050405020304" pitchFamily="18" charset="0"/>
              </a:rPr>
              <a:t> Pacific Consultants Co.,</a:t>
            </a:r>
            <a:r>
              <a:rPr lang="ja-JP" altLang="en-US" sz="650" dirty="0">
                <a:solidFill>
                  <a:prstClr val="white"/>
                </a:solidFill>
                <a:latin typeface="Times New Roman" panose="02020603050405020304" pitchFamily="18" charset="0"/>
                <a:cs typeface="Times New Roman" panose="02020603050405020304" pitchFamily="18" charset="0"/>
              </a:rPr>
              <a:t> </a:t>
            </a:r>
            <a:r>
              <a:rPr lang="en-US" altLang="ja-JP" sz="650" dirty="0">
                <a:solidFill>
                  <a:prstClr val="white"/>
                </a:solidFill>
                <a:latin typeface="Times New Roman" panose="02020603050405020304" pitchFamily="18" charset="0"/>
                <a:cs typeface="Times New Roman" panose="02020603050405020304" pitchFamily="18" charset="0"/>
              </a:rPr>
              <a:t>LTD.</a:t>
            </a:r>
            <a:endParaRPr lang="ja-JP" altLang="en-US" sz="650" dirty="0">
              <a:solidFill>
                <a:prstClr val="white"/>
              </a:solidFill>
              <a:latin typeface="Times New Roman" panose="02020603050405020304" pitchFamily="18" charset="0"/>
              <a:cs typeface="Times New Roman" panose="02020603050405020304" pitchFamily="18" charset="0"/>
            </a:endParaRPr>
          </a:p>
        </p:txBody>
      </p:sp>
      <p:pic>
        <p:nvPicPr>
          <p:cNvPr id="5" name="図 4"/>
          <p:cNvPicPr>
            <a:picLocks noChangeAspect="1"/>
          </p:cNvPicPr>
          <p:nvPr userDrawn="1"/>
        </p:nvPicPr>
        <p:blipFill>
          <a:blip r:embed="rId3" cstate="print">
            <a:lum bright="70000" contrast="-70000"/>
            <a:extLst>
              <a:ext uri="{28A0092B-C50C-407E-A947-70E740481C1C}">
                <a14:useLocalDpi xmlns:a14="http://schemas.microsoft.com/office/drawing/2010/main"/>
              </a:ext>
            </a:extLst>
          </a:blip>
          <a:stretch>
            <a:fillRect/>
          </a:stretch>
        </p:blipFill>
        <p:spPr>
          <a:xfrm>
            <a:off x="1217784" y="5957589"/>
            <a:ext cx="2113249" cy="180000"/>
          </a:xfrm>
          <a:prstGeom prst="rect">
            <a:avLst/>
          </a:prstGeom>
        </p:spPr>
      </p:pic>
      <p:sp>
        <p:nvSpPr>
          <p:cNvPr id="6" name="テキスト ボックス 5"/>
          <p:cNvSpPr txBox="1"/>
          <p:nvPr userDrawn="1"/>
        </p:nvSpPr>
        <p:spPr>
          <a:xfrm>
            <a:off x="369078" y="3087736"/>
            <a:ext cx="3143809" cy="592470"/>
          </a:xfrm>
          <a:prstGeom prst="rect">
            <a:avLst/>
          </a:prstGeom>
          <a:noFill/>
        </p:spPr>
        <p:txBody>
          <a:bodyPr wrap="none" rtlCol="0">
            <a:spAutoFit/>
          </a:bodyPr>
          <a:lstStyle/>
          <a:p>
            <a:pPr defTabSz="371446"/>
            <a:r>
              <a:rPr lang="en-US" altLang="ja-JP" sz="1625" dirty="0">
                <a:solidFill>
                  <a:prstClr val="white"/>
                </a:solidFill>
                <a:latin typeface="Times New Roman" panose="02020603050405020304" pitchFamily="18" charset="0"/>
                <a:cs typeface="Times New Roman" panose="02020603050405020304" pitchFamily="18" charset="0"/>
              </a:rPr>
              <a:t>Thank you so much for </a:t>
            </a:r>
          </a:p>
          <a:p>
            <a:pPr defTabSz="371446"/>
            <a:r>
              <a:rPr lang="en-US" altLang="ja-JP" sz="1625" dirty="0">
                <a:solidFill>
                  <a:prstClr val="white"/>
                </a:solidFill>
                <a:latin typeface="Times New Roman" panose="02020603050405020304" pitchFamily="18" charset="0"/>
                <a:cs typeface="Times New Roman" panose="02020603050405020304" pitchFamily="18" charset="0"/>
              </a:rPr>
              <a:t>allowing us to make a presentation.</a:t>
            </a:r>
            <a:endParaRPr lang="ja-JP" altLang="en-US" sz="1625"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コンテンツ１">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28653" y="1459150"/>
            <a:ext cx="7886700" cy="4692268"/>
          </a:xfrm>
        </p:spPr>
        <p:txBody>
          <a:bodyPr vert="horz">
            <a:normAutofit/>
          </a:bodyPr>
          <a:lstStyle>
            <a:lvl1pPr marL="139292" indent="-139292" algn="l">
              <a:buFont typeface="Wingdings" panose="05000000000000000000" pitchFamily="2" charset="2"/>
              <a:buChar char="n"/>
              <a:defRPr sz="1300">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a:buFont typeface="Wingdings" panose="05000000000000000000" pitchFamily="2" charset="2"/>
              <a:buChar char=""/>
              <a:defRPr sz="1138">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a:buFont typeface="小塚ゴシック Pro L" panose="020B0200000000000000" pitchFamily="34" charset="-128"/>
              <a:buChar char="→"/>
              <a:defRPr sz="975">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a:buFont typeface="小塚ゴシック Pro L" panose="020B0200000000000000" pitchFamily="34" charset="-128"/>
              <a:buChar char="▷"/>
              <a:defRPr sz="894">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a:buFont typeface="Wingdings" panose="05000000000000000000" pitchFamily="2" charset="2"/>
              <a:buChar cha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p:txBody>
      </p:sp>
      <p:pic>
        <p:nvPicPr>
          <p:cNvPr id="15" name="図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9" name="直線コネクタ 8"/>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プレースホルダー 11"/>
          <p:cNvSpPr>
            <a:spLocks noGrp="1"/>
          </p:cNvSpPr>
          <p:nvPr>
            <p:ph type="body" sz="quarter" idx="16" hasCustomPrompt="1"/>
          </p:nvPr>
        </p:nvSpPr>
        <p:spPr>
          <a:xfrm>
            <a:off x="1540024" y="365125"/>
            <a:ext cx="7200000" cy="576000"/>
          </a:xfrm>
        </p:spPr>
        <p:txBody>
          <a:bodyPr anchor="ctr">
            <a:normAutofit/>
          </a:bodyPr>
          <a:lstStyle>
            <a:lvl1pPr marL="0" indent="0" algn="l">
              <a:buNone/>
              <a:defRPr sz="1463">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sp>
        <p:nvSpPr>
          <p:cNvPr id="18" name="スライド番号プレースホルダー 5"/>
          <p:cNvSpPr>
            <a:spLocks noGrp="1"/>
          </p:cNvSpPr>
          <p:nvPr>
            <p:ph type="sldNum" sz="quarter" idx="12"/>
          </p:nvPr>
        </p:nvSpPr>
        <p:spPr>
          <a:xfrm>
            <a:off x="6068824" y="6297992"/>
            <a:ext cx="2743200"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9" name="テキスト ボックス 18"/>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10" name="テキスト プレースホルダー 11"/>
          <p:cNvSpPr>
            <a:spLocks noGrp="1"/>
          </p:cNvSpPr>
          <p:nvPr>
            <p:ph type="body" sz="quarter" idx="17" hasCustomPrompt="1"/>
          </p:nvPr>
        </p:nvSpPr>
        <p:spPr>
          <a:xfrm>
            <a:off x="628651" y="6297983"/>
            <a:ext cx="4680000" cy="360000"/>
          </a:xfr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571883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43000" y="1578087"/>
            <a:ext cx="6858000" cy="3943280"/>
          </a:xfrm>
        </p:spPr>
        <p:txBody>
          <a:bodyPr>
            <a:normAutofit/>
          </a:bodyPr>
          <a:lstStyle>
            <a:lvl1pPr>
              <a:defRPr sz="1300">
                <a:latin typeface="メイリオ" panose="020B0604030504040204" pitchFamily="50" charset="-128"/>
                <a:ea typeface="メイリオ" panose="020B0604030504040204" pitchFamily="50" charset="-128"/>
                <a:cs typeface="メイリオ" panose="020B0604030504040204" pitchFamily="50" charset="-128"/>
              </a:defRPr>
            </a:lvl1pPr>
            <a:lvl2pPr>
              <a:defRPr sz="1138">
                <a:latin typeface="メイリオ" panose="020B0604030504040204" pitchFamily="50" charset="-128"/>
                <a:ea typeface="メイリオ" panose="020B0604030504040204" pitchFamily="50" charset="-128"/>
                <a:cs typeface="メイリオ" panose="020B0604030504040204" pitchFamily="50" charset="-128"/>
              </a:defRPr>
            </a:lvl2pPr>
            <a:lvl3pPr>
              <a:defRPr sz="975">
                <a:latin typeface="メイリオ" panose="020B0604030504040204" pitchFamily="50" charset="-128"/>
                <a:ea typeface="メイリオ" panose="020B0604030504040204" pitchFamily="50" charset="-128"/>
                <a:cs typeface="メイリオ" panose="020B0604030504040204" pitchFamily="50" charset="-128"/>
              </a:defRPr>
            </a:lvl3pPr>
            <a:lvl4pPr>
              <a:defRPr sz="894">
                <a:latin typeface="メイリオ" panose="020B0604030504040204" pitchFamily="50" charset="-128"/>
                <a:ea typeface="メイリオ" panose="020B0604030504040204" pitchFamily="50" charset="-128"/>
                <a:cs typeface="メイリオ" panose="020B0604030504040204" pitchFamily="50" charset="-128"/>
              </a:defRPr>
            </a:lvl4pPr>
            <a:lvl5pPr>
              <a:defRPr sz="894">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1" name="テキスト プレースホルダー 11"/>
          <p:cNvSpPr>
            <a:spLocks noGrp="1"/>
          </p:cNvSpPr>
          <p:nvPr>
            <p:ph type="body" sz="quarter" idx="14" hasCustomPrompt="1"/>
          </p:nvPr>
        </p:nvSpPr>
        <p:spPr>
          <a:xfrm>
            <a:off x="628653" y="5597191"/>
            <a:ext cx="7886700" cy="288000"/>
          </a:xfrm>
        </p:spPr>
        <p:txBody>
          <a:bodyPr anchor="ctr">
            <a:normAutofit/>
          </a:bodyPr>
          <a:lstStyle>
            <a:lvl1pPr marL="104470" indent="-104470" algn="l">
              <a:buFont typeface="小塚ゴシック Pro L" panose="020B0200000000000000" pitchFamily="34" charset="-128"/>
              <a:buChar char="※"/>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脚注：</a:t>
            </a:r>
          </a:p>
        </p:txBody>
      </p:sp>
      <p:sp>
        <p:nvSpPr>
          <p:cNvPr id="12" name="テキスト プレースホルダー 11"/>
          <p:cNvSpPr>
            <a:spLocks noGrp="1"/>
          </p:cNvSpPr>
          <p:nvPr>
            <p:ph type="body" sz="quarter" idx="15" hasCustomPrompt="1"/>
          </p:nvPr>
        </p:nvSpPr>
        <p:spPr>
          <a:xfrm>
            <a:off x="628653" y="5885191"/>
            <a:ext cx="7886700" cy="288000"/>
          </a:xfrm>
        </p:spPr>
        <p:txBody>
          <a:bodyPr anchor="ctr">
            <a:normAutofit/>
          </a:bodyPr>
          <a:lstStyle>
            <a:lvl1pPr marL="104470" indent="-104470" algn="l">
              <a:buFont typeface="小塚ゴシック Pro L" panose="020B0200000000000000" pitchFamily="34" charset="-128"/>
              <a:buChar char="※"/>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出所：</a:t>
            </a:r>
          </a:p>
        </p:txBody>
      </p:sp>
      <p:sp>
        <p:nvSpPr>
          <p:cNvPr id="8" name="テキスト プレースホルダー 11"/>
          <p:cNvSpPr>
            <a:spLocks noGrp="1"/>
          </p:cNvSpPr>
          <p:nvPr>
            <p:ph type="body" sz="quarter" idx="13" hasCustomPrompt="1"/>
          </p:nvPr>
        </p:nvSpPr>
        <p:spPr>
          <a:xfrm>
            <a:off x="1521000" y="1160285"/>
            <a:ext cx="6480000" cy="360000"/>
          </a:xfrm>
        </p:spPr>
        <p:txBody>
          <a:bodyPr anchor="ctr">
            <a:normAutofit/>
          </a:bodyPr>
          <a:lstStyle>
            <a:lvl1pPr marL="0" indent="0" algn="l">
              <a:buNone/>
              <a:defRPr sz="975">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pic>
        <p:nvPicPr>
          <p:cNvPr id="18" name="図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13" name="直線コネクタ 12"/>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11"/>
          <p:cNvSpPr>
            <a:spLocks noGrp="1"/>
          </p:cNvSpPr>
          <p:nvPr>
            <p:ph type="body" sz="quarter" idx="16" hasCustomPrompt="1"/>
          </p:nvPr>
        </p:nvSpPr>
        <p:spPr>
          <a:xfrm>
            <a:off x="1540024" y="365125"/>
            <a:ext cx="7200000" cy="576000"/>
          </a:xfrm>
        </p:spPr>
        <p:txBody>
          <a:bodyPr anchor="ctr">
            <a:normAutofit/>
          </a:bodyPr>
          <a:lstStyle>
            <a:lvl1pPr marL="0" indent="0" algn="l">
              <a:buNone/>
              <a:defRPr sz="1463">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sp>
        <p:nvSpPr>
          <p:cNvPr id="21" name="スライド番号プレースホルダー 5"/>
          <p:cNvSpPr>
            <a:spLocks noGrp="1"/>
          </p:cNvSpPr>
          <p:nvPr>
            <p:ph type="sldNum" sz="quarter" idx="12"/>
          </p:nvPr>
        </p:nvSpPr>
        <p:spPr>
          <a:xfrm>
            <a:off x="6068824" y="6297992"/>
            <a:ext cx="2743200"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5" name="テキスト プレースホルダー 11"/>
          <p:cNvSpPr>
            <a:spLocks noGrp="1"/>
          </p:cNvSpPr>
          <p:nvPr>
            <p:ph type="body" sz="quarter" idx="17" hasCustomPrompt="1"/>
          </p:nvPr>
        </p:nvSpPr>
        <p:spPr>
          <a:xfrm>
            <a:off x="628651" y="6297983"/>
            <a:ext cx="4680000" cy="360000"/>
          </a:xfr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1129610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白紙２">
    <p:spTree>
      <p:nvGrpSpPr>
        <p:cNvPr id="1" name=""/>
        <p:cNvGrpSpPr/>
        <p:nvPr/>
      </p:nvGrpSpPr>
      <p:grpSpPr>
        <a:xfrm>
          <a:off x="0" y="0"/>
          <a:ext cx="0" cy="0"/>
          <a:chOff x="0" y="0"/>
          <a:chExt cx="0" cy="0"/>
        </a:xfrm>
      </p:grpSpPr>
      <p:pic>
        <p:nvPicPr>
          <p:cNvPr id="12" name="図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8" name="直線コネクタ 7"/>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11"/>
          <p:cNvSpPr>
            <a:spLocks noGrp="1"/>
          </p:cNvSpPr>
          <p:nvPr>
            <p:ph type="body" sz="quarter" idx="16" hasCustomPrompt="1"/>
          </p:nvPr>
        </p:nvSpPr>
        <p:spPr>
          <a:xfrm>
            <a:off x="1540024" y="365125"/>
            <a:ext cx="7200000" cy="576000"/>
          </a:xfrm>
        </p:spPr>
        <p:txBody>
          <a:bodyPr anchor="ctr">
            <a:normAutofit/>
          </a:bodyPr>
          <a:lstStyle>
            <a:lvl1pPr marL="0" indent="0" algn="l">
              <a:buNone/>
              <a:defRPr sz="1463">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sp>
        <p:nvSpPr>
          <p:cNvPr id="16" name="スライド番号プレースホルダー 5"/>
          <p:cNvSpPr>
            <a:spLocks noGrp="1"/>
          </p:cNvSpPr>
          <p:nvPr>
            <p:ph type="sldNum" sz="quarter" idx="12"/>
          </p:nvPr>
        </p:nvSpPr>
        <p:spPr>
          <a:xfrm>
            <a:off x="6276643" y="6581326"/>
            <a:ext cx="2743200" cy="253093"/>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7" name="テキスト ボックス 16"/>
          <p:cNvSpPr txBox="1"/>
          <p:nvPr userDrawn="1"/>
        </p:nvSpPr>
        <p:spPr>
          <a:xfrm>
            <a:off x="6661443" y="6642560"/>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10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bg bwMode="black">
      <p:bgPr>
        <a:solidFill>
          <a:srgbClr val="1F75BF"/>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bwMode="white">
          <a:xfrm>
            <a:off x="539752" y="2694000"/>
            <a:ext cx="8064500" cy="1470025"/>
          </a:xfrm>
        </p:spPr>
        <p:txBody>
          <a:bodyPr anchor="ctr"/>
          <a:lstStyle>
            <a:lvl1pPr>
              <a:defRPr u="none">
                <a:solidFill>
                  <a:schemeClr val="bg1"/>
                </a:solidFill>
              </a:defRPr>
            </a:lvl1pPr>
          </a:lstStyle>
          <a:p>
            <a:r>
              <a:rPr lang="ja-JP" altLang="en-US" dirty="0"/>
              <a:t>マスタ タイトルの書式設定</a:t>
            </a:r>
          </a:p>
        </p:txBody>
      </p:sp>
      <p:sp>
        <p:nvSpPr>
          <p:cNvPr id="25728" name="Rectangle 128"/>
          <p:cNvSpPr>
            <a:spLocks noGrp="1" noChangeArrowheads="1"/>
          </p:cNvSpPr>
          <p:nvPr>
            <p:ph type="subTitle" sz="quarter" idx="1"/>
          </p:nvPr>
        </p:nvSpPr>
        <p:spPr bwMode="white">
          <a:xfrm>
            <a:off x="539757" y="4292600"/>
            <a:ext cx="7056439" cy="1346200"/>
          </a:xfrm>
        </p:spPr>
        <p:txBody>
          <a:bodyPr/>
          <a:lstStyle>
            <a:lvl1pPr marL="0" indent="0">
              <a:buFontTx/>
              <a:buNone/>
              <a:defRPr>
                <a:solidFill>
                  <a:schemeClr val="bg1"/>
                </a:solidFill>
              </a:defRPr>
            </a:lvl1pPr>
          </a:lstStyle>
          <a:p>
            <a:r>
              <a:rPr lang="ja-JP" altLang="en-US"/>
              <a:t>マスタ サブタイトルの書式設定</a:t>
            </a:r>
          </a:p>
        </p:txBody>
      </p:sp>
      <p:grpSp>
        <p:nvGrpSpPr>
          <p:cNvPr id="21" name="Group 139">
            <a:extLst>
              <a:ext uri="{FF2B5EF4-FFF2-40B4-BE49-F238E27FC236}">
                <a16:creationId xmlns:a16="http://schemas.microsoft.com/office/drawing/2014/main" id="{F62F3698-33AA-4F4E-AB20-4B2B23D8126C}"/>
              </a:ext>
            </a:extLst>
          </p:cNvPr>
          <p:cNvGrpSpPr>
            <a:grpSpLocks noChangeAspect="1"/>
          </p:cNvGrpSpPr>
          <p:nvPr userDrawn="1"/>
        </p:nvGrpSpPr>
        <p:grpSpPr bwMode="auto">
          <a:xfrm>
            <a:off x="7885847" y="6245236"/>
            <a:ext cx="847725" cy="111125"/>
            <a:chOff x="4799" y="4040"/>
            <a:chExt cx="712" cy="70"/>
          </a:xfrm>
        </p:grpSpPr>
        <p:sp>
          <p:nvSpPr>
            <p:cNvPr id="22" name="AutoShape 138">
              <a:extLst>
                <a:ext uri="{FF2B5EF4-FFF2-40B4-BE49-F238E27FC236}">
                  <a16:creationId xmlns:a16="http://schemas.microsoft.com/office/drawing/2014/main" id="{2ACFA905-00F7-4E19-A226-A6D5CCCEA887}"/>
                </a:ext>
              </a:extLst>
            </p:cNvPr>
            <p:cNvSpPr>
              <a:spLocks noChangeAspect="1" noChangeArrowheads="1" noTextEdit="1"/>
            </p:cNvSpPr>
            <p:nvPr userDrawn="1"/>
          </p:nvSpPr>
          <p:spPr bwMode="auto">
            <a:xfrm>
              <a:off x="4799" y="4040"/>
              <a:ext cx="712" cy="70"/>
            </a:xfrm>
            <a:prstGeom prst="rect">
              <a:avLst/>
            </a:prstGeom>
            <a:noFill/>
            <a:ln w="9525">
              <a:noFill/>
              <a:miter lim="800000"/>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3" name="Freeform 140">
              <a:extLst>
                <a:ext uri="{FF2B5EF4-FFF2-40B4-BE49-F238E27FC236}">
                  <a16:creationId xmlns:a16="http://schemas.microsoft.com/office/drawing/2014/main" id="{C66D15DD-E17F-4AC0-B748-3319C3E102E6}"/>
                </a:ext>
              </a:extLst>
            </p:cNvPr>
            <p:cNvSpPr>
              <a:spLocks noEditPoints="1"/>
            </p:cNvSpPr>
            <p:nvPr userDrawn="1"/>
          </p:nvSpPr>
          <p:spPr bwMode="auto">
            <a:xfrm>
              <a:off x="5067" y="4040"/>
              <a:ext cx="80" cy="70"/>
            </a:xfrm>
            <a:custGeom>
              <a:avLst/>
              <a:gdLst/>
              <a:ahLst/>
              <a:cxnLst>
                <a:cxn ang="0">
                  <a:pos x="29" y="12"/>
                </a:cxn>
                <a:cxn ang="0">
                  <a:pos x="26" y="6"/>
                </a:cxn>
                <a:cxn ang="0">
                  <a:pos x="24" y="6"/>
                </a:cxn>
                <a:cxn ang="0">
                  <a:pos x="17" y="12"/>
                </a:cxn>
                <a:cxn ang="0">
                  <a:pos x="13" y="25"/>
                </a:cxn>
                <a:cxn ang="0">
                  <a:pos x="16" y="30"/>
                </a:cxn>
                <a:cxn ang="0">
                  <a:pos x="18" y="30"/>
                </a:cxn>
                <a:cxn ang="0">
                  <a:pos x="24" y="25"/>
                </a:cxn>
                <a:cxn ang="0">
                  <a:pos x="29" y="12"/>
                </a:cxn>
                <a:cxn ang="0">
                  <a:pos x="16" y="36"/>
                </a:cxn>
                <a:cxn ang="0">
                  <a:pos x="13" y="36"/>
                </a:cxn>
                <a:cxn ang="0">
                  <a:pos x="4" y="18"/>
                </a:cxn>
                <a:cxn ang="0">
                  <a:pos x="26" y="0"/>
                </a:cxn>
                <a:cxn ang="0">
                  <a:pos x="29" y="0"/>
                </a:cxn>
                <a:cxn ang="0">
                  <a:pos x="38" y="18"/>
                </a:cxn>
                <a:cxn ang="0">
                  <a:pos x="16" y="36"/>
                </a:cxn>
              </a:cxnLst>
              <a:rect l="0" t="0" r="r" b="b"/>
              <a:pathLst>
                <a:path w="41" h="36">
                  <a:moveTo>
                    <a:pt x="29" y="12"/>
                  </a:moveTo>
                  <a:cubicBezTo>
                    <a:pt x="30" y="8"/>
                    <a:pt x="30" y="6"/>
                    <a:pt x="26" y="6"/>
                  </a:cubicBezTo>
                  <a:cubicBezTo>
                    <a:pt x="26" y="6"/>
                    <a:pt x="24" y="6"/>
                    <a:pt x="24" y="6"/>
                  </a:cubicBezTo>
                  <a:cubicBezTo>
                    <a:pt x="20" y="6"/>
                    <a:pt x="19" y="8"/>
                    <a:pt x="17" y="12"/>
                  </a:cubicBezTo>
                  <a:cubicBezTo>
                    <a:pt x="17" y="13"/>
                    <a:pt x="13" y="24"/>
                    <a:pt x="13" y="25"/>
                  </a:cubicBezTo>
                  <a:cubicBezTo>
                    <a:pt x="12" y="28"/>
                    <a:pt x="13" y="30"/>
                    <a:pt x="16" y="30"/>
                  </a:cubicBezTo>
                  <a:cubicBezTo>
                    <a:pt x="16" y="30"/>
                    <a:pt x="18" y="30"/>
                    <a:pt x="18" y="30"/>
                  </a:cubicBezTo>
                  <a:cubicBezTo>
                    <a:pt x="22" y="30"/>
                    <a:pt x="23" y="29"/>
                    <a:pt x="24" y="25"/>
                  </a:cubicBezTo>
                  <a:cubicBezTo>
                    <a:pt x="25" y="23"/>
                    <a:pt x="28" y="13"/>
                    <a:pt x="29" y="12"/>
                  </a:cubicBezTo>
                  <a:close/>
                  <a:moveTo>
                    <a:pt x="16" y="36"/>
                  </a:moveTo>
                  <a:cubicBezTo>
                    <a:pt x="16" y="36"/>
                    <a:pt x="13" y="36"/>
                    <a:pt x="13" y="36"/>
                  </a:cubicBezTo>
                  <a:cubicBezTo>
                    <a:pt x="1" y="36"/>
                    <a:pt x="0" y="28"/>
                    <a:pt x="4" y="18"/>
                  </a:cubicBezTo>
                  <a:cubicBezTo>
                    <a:pt x="8" y="7"/>
                    <a:pt x="12" y="0"/>
                    <a:pt x="26" y="0"/>
                  </a:cubicBezTo>
                  <a:cubicBezTo>
                    <a:pt x="26" y="0"/>
                    <a:pt x="29" y="0"/>
                    <a:pt x="29" y="0"/>
                  </a:cubicBezTo>
                  <a:cubicBezTo>
                    <a:pt x="41" y="0"/>
                    <a:pt x="41" y="7"/>
                    <a:pt x="38" y="18"/>
                  </a:cubicBezTo>
                  <a:cubicBezTo>
                    <a:pt x="34" y="29"/>
                    <a:pt x="29" y="36"/>
                    <a:pt x="16" y="36"/>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4" name="Freeform 141">
              <a:extLst>
                <a:ext uri="{FF2B5EF4-FFF2-40B4-BE49-F238E27FC236}">
                  <a16:creationId xmlns:a16="http://schemas.microsoft.com/office/drawing/2014/main" id="{32FA6036-6260-4282-A230-4360D1BB4434}"/>
                </a:ext>
              </a:extLst>
            </p:cNvPr>
            <p:cNvSpPr>
              <a:spLocks noEditPoints="1"/>
            </p:cNvSpPr>
            <p:nvPr userDrawn="1"/>
          </p:nvSpPr>
          <p:spPr bwMode="auto">
            <a:xfrm>
              <a:off x="5330" y="4040"/>
              <a:ext cx="80" cy="70"/>
            </a:xfrm>
            <a:custGeom>
              <a:avLst/>
              <a:gdLst/>
              <a:ahLst/>
              <a:cxnLst>
                <a:cxn ang="0">
                  <a:pos x="28" y="12"/>
                </a:cxn>
                <a:cxn ang="0">
                  <a:pos x="25" y="6"/>
                </a:cxn>
                <a:cxn ang="0">
                  <a:pos x="24" y="6"/>
                </a:cxn>
                <a:cxn ang="0">
                  <a:pos x="17" y="12"/>
                </a:cxn>
                <a:cxn ang="0">
                  <a:pos x="13" y="25"/>
                </a:cxn>
                <a:cxn ang="0">
                  <a:pos x="16" y="30"/>
                </a:cxn>
                <a:cxn ang="0">
                  <a:pos x="18" y="30"/>
                </a:cxn>
                <a:cxn ang="0">
                  <a:pos x="24" y="25"/>
                </a:cxn>
                <a:cxn ang="0">
                  <a:pos x="28" y="12"/>
                </a:cxn>
                <a:cxn ang="0">
                  <a:pos x="16" y="36"/>
                </a:cxn>
                <a:cxn ang="0">
                  <a:pos x="12" y="36"/>
                </a:cxn>
                <a:cxn ang="0">
                  <a:pos x="4" y="18"/>
                </a:cxn>
                <a:cxn ang="0">
                  <a:pos x="25" y="0"/>
                </a:cxn>
                <a:cxn ang="0">
                  <a:pos x="29" y="0"/>
                </a:cxn>
                <a:cxn ang="0">
                  <a:pos x="38" y="18"/>
                </a:cxn>
                <a:cxn ang="0">
                  <a:pos x="16" y="36"/>
                </a:cxn>
              </a:cxnLst>
              <a:rect l="0" t="0" r="r" b="b"/>
              <a:pathLst>
                <a:path w="41" h="36">
                  <a:moveTo>
                    <a:pt x="28" y="12"/>
                  </a:moveTo>
                  <a:cubicBezTo>
                    <a:pt x="30" y="8"/>
                    <a:pt x="29" y="6"/>
                    <a:pt x="25" y="6"/>
                  </a:cubicBezTo>
                  <a:cubicBezTo>
                    <a:pt x="25" y="6"/>
                    <a:pt x="24" y="6"/>
                    <a:pt x="24" y="6"/>
                  </a:cubicBezTo>
                  <a:cubicBezTo>
                    <a:pt x="19" y="6"/>
                    <a:pt x="18" y="8"/>
                    <a:pt x="17" y="12"/>
                  </a:cubicBezTo>
                  <a:cubicBezTo>
                    <a:pt x="16" y="13"/>
                    <a:pt x="13" y="24"/>
                    <a:pt x="13" y="25"/>
                  </a:cubicBezTo>
                  <a:cubicBezTo>
                    <a:pt x="11" y="28"/>
                    <a:pt x="12" y="30"/>
                    <a:pt x="16" y="30"/>
                  </a:cubicBezTo>
                  <a:cubicBezTo>
                    <a:pt x="16" y="30"/>
                    <a:pt x="18" y="30"/>
                    <a:pt x="18" y="30"/>
                  </a:cubicBezTo>
                  <a:cubicBezTo>
                    <a:pt x="21" y="30"/>
                    <a:pt x="23" y="29"/>
                    <a:pt x="24" y="25"/>
                  </a:cubicBezTo>
                  <a:cubicBezTo>
                    <a:pt x="25" y="23"/>
                    <a:pt x="28" y="13"/>
                    <a:pt x="28" y="12"/>
                  </a:cubicBezTo>
                  <a:close/>
                  <a:moveTo>
                    <a:pt x="16" y="36"/>
                  </a:moveTo>
                  <a:cubicBezTo>
                    <a:pt x="15" y="36"/>
                    <a:pt x="13" y="36"/>
                    <a:pt x="12" y="36"/>
                  </a:cubicBezTo>
                  <a:cubicBezTo>
                    <a:pt x="1" y="36"/>
                    <a:pt x="0" y="28"/>
                    <a:pt x="4" y="18"/>
                  </a:cubicBezTo>
                  <a:cubicBezTo>
                    <a:pt x="7" y="7"/>
                    <a:pt x="12" y="0"/>
                    <a:pt x="25" y="0"/>
                  </a:cubicBezTo>
                  <a:cubicBezTo>
                    <a:pt x="26" y="0"/>
                    <a:pt x="28" y="0"/>
                    <a:pt x="29" y="0"/>
                  </a:cubicBezTo>
                  <a:cubicBezTo>
                    <a:pt x="41" y="0"/>
                    <a:pt x="41" y="7"/>
                    <a:pt x="38" y="18"/>
                  </a:cubicBezTo>
                  <a:cubicBezTo>
                    <a:pt x="34" y="29"/>
                    <a:pt x="29" y="36"/>
                    <a:pt x="16" y="36"/>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5" name="Freeform 142">
              <a:extLst>
                <a:ext uri="{FF2B5EF4-FFF2-40B4-BE49-F238E27FC236}">
                  <a16:creationId xmlns:a16="http://schemas.microsoft.com/office/drawing/2014/main" id="{1A8466F4-644D-49BB-AB59-1FB590AC7DF3}"/>
                </a:ext>
              </a:extLst>
            </p:cNvPr>
            <p:cNvSpPr>
              <a:spLocks/>
            </p:cNvSpPr>
            <p:nvPr userDrawn="1"/>
          </p:nvSpPr>
          <p:spPr bwMode="auto">
            <a:xfrm>
              <a:off x="4799" y="4042"/>
              <a:ext cx="93" cy="66"/>
            </a:xfrm>
            <a:custGeom>
              <a:avLst/>
              <a:gdLst/>
              <a:ahLst/>
              <a:cxnLst>
                <a:cxn ang="0">
                  <a:pos x="37" y="34"/>
                </a:cxn>
                <a:cxn ang="0">
                  <a:pos x="28" y="34"/>
                </a:cxn>
                <a:cxn ang="0">
                  <a:pos x="21" y="29"/>
                </a:cxn>
                <a:cxn ang="0">
                  <a:pos x="17" y="8"/>
                </a:cxn>
                <a:cxn ang="0">
                  <a:pos x="9" y="34"/>
                </a:cxn>
                <a:cxn ang="0">
                  <a:pos x="0" y="34"/>
                </a:cxn>
                <a:cxn ang="0">
                  <a:pos x="11" y="0"/>
                </a:cxn>
                <a:cxn ang="0">
                  <a:pos x="21" y="0"/>
                </a:cxn>
                <a:cxn ang="0">
                  <a:pos x="27" y="5"/>
                </a:cxn>
                <a:cxn ang="0">
                  <a:pos x="32" y="25"/>
                </a:cxn>
                <a:cxn ang="0">
                  <a:pos x="39" y="0"/>
                </a:cxn>
                <a:cxn ang="0">
                  <a:pos x="48" y="0"/>
                </a:cxn>
                <a:cxn ang="0">
                  <a:pos x="37" y="34"/>
                </a:cxn>
              </a:cxnLst>
              <a:rect l="0" t="0" r="r" b="b"/>
              <a:pathLst>
                <a:path w="48" h="34">
                  <a:moveTo>
                    <a:pt x="37" y="34"/>
                  </a:moveTo>
                  <a:cubicBezTo>
                    <a:pt x="37" y="34"/>
                    <a:pt x="31" y="34"/>
                    <a:pt x="28" y="34"/>
                  </a:cubicBezTo>
                  <a:cubicBezTo>
                    <a:pt x="24" y="34"/>
                    <a:pt x="22" y="33"/>
                    <a:pt x="21" y="29"/>
                  </a:cubicBezTo>
                  <a:cubicBezTo>
                    <a:pt x="21" y="24"/>
                    <a:pt x="17" y="8"/>
                    <a:pt x="17"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8" y="7"/>
                    <a:pt x="32" y="25"/>
                    <a:pt x="32" y="25"/>
                  </a:cubicBezTo>
                  <a:cubicBezTo>
                    <a:pt x="39" y="0"/>
                    <a:pt x="39" y="0"/>
                    <a:pt x="39" y="0"/>
                  </a:cubicBezTo>
                  <a:cubicBezTo>
                    <a:pt x="48" y="0"/>
                    <a:pt x="48" y="0"/>
                    <a:pt x="48" y="0"/>
                  </a:cubicBezTo>
                  <a:cubicBezTo>
                    <a:pt x="37" y="34"/>
                    <a:pt x="37" y="34"/>
                    <a:pt x="37" y="34"/>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6" name="Freeform 143">
              <a:extLst>
                <a:ext uri="{FF2B5EF4-FFF2-40B4-BE49-F238E27FC236}">
                  <a16:creationId xmlns:a16="http://schemas.microsoft.com/office/drawing/2014/main" id="{282186F6-1DA9-4B80-B296-06D49FE5736D}"/>
                </a:ext>
              </a:extLst>
            </p:cNvPr>
            <p:cNvSpPr>
              <a:spLocks/>
            </p:cNvSpPr>
            <p:nvPr userDrawn="1"/>
          </p:nvSpPr>
          <p:spPr bwMode="auto">
            <a:xfrm>
              <a:off x="5141" y="4042"/>
              <a:ext cx="94" cy="66"/>
            </a:xfrm>
            <a:custGeom>
              <a:avLst/>
              <a:gdLst/>
              <a:ahLst/>
              <a:cxnLst>
                <a:cxn ang="0">
                  <a:pos x="37" y="34"/>
                </a:cxn>
                <a:cxn ang="0">
                  <a:pos x="27" y="34"/>
                </a:cxn>
                <a:cxn ang="0">
                  <a:pos x="21" y="29"/>
                </a:cxn>
                <a:cxn ang="0">
                  <a:pos x="16" y="8"/>
                </a:cxn>
                <a:cxn ang="0">
                  <a:pos x="9" y="34"/>
                </a:cxn>
                <a:cxn ang="0">
                  <a:pos x="0" y="34"/>
                </a:cxn>
                <a:cxn ang="0">
                  <a:pos x="11" y="0"/>
                </a:cxn>
                <a:cxn ang="0">
                  <a:pos x="21" y="0"/>
                </a:cxn>
                <a:cxn ang="0">
                  <a:pos x="27" y="5"/>
                </a:cxn>
                <a:cxn ang="0">
                  <a:pos x="31" y="25"/>
                </a:cxn>
                <a:cxn ang="0">
                  <a:pos x="39" y="0"/>
                </a:cxn>
                <a:cxn ang="0">
                  <a:pos x="48" y="0"/>
                </a:cxn>
                <a:cxn ang="0">
                  <a:pos x="37" y="34"/>
                </a:cxn>
              </a:cxnLst>
              <a:rect l="0" t="0" r="r" b="b"/>
              <a:pathLst>
                <a:path w="48" h="34">
                  <a:moveTo>
                    <a:pt x="37" y="34"/>
                  </a:moveTo>
                  <a:cubicBezTo>
                    <a:pt x="37" y="34"/>
                    <a:pt x="31" y="34"/>
                    <a:pt x="27" y="34"/>
                  </a:cubicBezTo>
                  <a:cubicBezTo>
                    <a:pt x="23" y="34"/>
                    <a:pt x="22" y="33"/>
                    <a:pt x="21" y="29"/>
                  </a:cubicBezTo>
                  <a:cubicBezTo>
                    <a:pt x="20" y="24"/>
                    <a:pt x="16" y="8"/>
                    <a:pt x="16"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7" y="7"/>
                    <a:pt x="31" y="25"/>
                    <a:pt x="31" y="25"/>
                  </a:cubicBezTo>
                  <a:cubicBezTo>
                    <a:pt x="39" y="0"/>
                    <a:pt x="39" y="0"/>
                    <a:pt x="39" y="0"/>
                  </a:cubicBezTo>
                  <a:cubicBezTo>
                    <a:pt x="48" y="0"/>
                    <a:pt x="48" y="0"/>
                    <a:pt x="48" y="0"/>
                  </a:cubicBezTo>
                  <a:cubicBezTo>
                    <a:pt x="37" y="34"/>
                    <a:pt x="37" y="34"/>
                    <a:pt x="37" y="34"/>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7" name="Freeform 144">
              <a:extLst>
                <a:ext uri="{FF2B5EF4-FFF2-40B4-BE49-F238E27FC236}">
                  <a16:creationId xmlns:a16="http://schemas.microsoft.com/office/drawing/2014/main" id="{63C6532C-B893-4E82-AB95-FB23AC35776D}"/>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close/>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8" name="Freeform 145">
              <a:extLst>
                <a:ext uri="{FF2B5EF4-FFF2-40B4-BE49-F238E27FC236}">
                  <a16:creationId xmlns:a16="http://schemas.microsoft.com/office/drawing/2014/main" id="{E26E1966-8D03-44F7-BF81-1AFD5004810B}"/>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9" name="Freeform 146">
              <a:extLst>
                <a:ext uri="{FF2B5EF4-FFF2-40B4-BE49-F238E27FC236}">
                  <a16:creationId xmlns:a16="http://schemas.microsoft.com/office/drawing/2014/main" id="{3F885C23-8F80-49E2-834C-E42BF421712B}"/>
                </a:ext>
              </a:extLst>
            </p:cNvPr>
            <p:cNvSpPr>
              <a:spLocks/>
            </p:cNvSpPr>
            <p:nvPr userDrawn="1"/>
          </p:nvSpPr>
          <p:spPr bwMode="auto">
            <a:xfrm>
              <a:off x="5252" y="4042"/>
              <a:ext cx="45"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close/>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0" name="Freeform 147">
              <a:extLst>
                <a:ext uri="{FF2B5EF4-FFF2-40B4-BE49-F238E27FC236}">
                  <a16:creationId xmlns:a16="http://schemas.microsoft.com/office/drawing/2014/main" id="{D986777D-20D5-4B8B-BC5B-203ACE28C6D4}"/>
                </a:ext>
              </a:extLst>
            </p:cNvPr>
            <p:cNvSpPr>
              <a:spLocks/>
            </p:cNvSpPr>
            <p:nvPr userDrawn="1"/>
          </p:nvSpPr>
          <p:spPr bwMode="auto">
            <a:xfrm>
              <a:off x="5252" y="4042"/>
              <a:ext cx="45"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1" name="Freeform 148">
              <a:extLst>
                <a:ext uri="{FF2B5EF4-FFF2-40B4-BE49-F238E27FC236}">
                  <a16:creationId xmlns:a16="http://schemas.microsoft.com/office/drawing/2014/main" id="{B54A4523-E35C-4103-BCA0-FBC055B7AFA9}"/>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close/>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2" name="Freeform 149">
              <a:extLst>
                <a:ext uri="{FF2B5EF4-FFF2-40B4-BE49-F238E27FC236}">
                  <a16:creationId xmlns:a16="http://schemas.microsoft.com/office/drawing/2014/main" id="{87253859-52AC-4B81-80B4-D0474E8CD8BB}"/>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3" name="Freeform 150">
              <a:extLst>
                <a:ext uri="{FF2B5EF4-FFF2-40B4-BE49-F238E27FC236}">
                  <a16:creationId xmlns:a16="http://schemas.microsoft.com/office/drawing/2014/main" id="{A6E2AA8D-ADD2-444F-A583-B70006152668}"/>
                </a:ext>
              </a:extLst>
            </p:cNvPr>
            <p:cNvSpPr>
              <a:spLocks/>
            </p:cNvSpPr>
            <p:nvPr userDrawn="1"/>
          </p:nvSpPr>
          <p:spPr bwMode="auto">
            <a:xfrm>
              <a:off x="5289" y="4071"/>
              <a:ext cx="37" cy="37"/>
            </a:xfrm>
            <a:custGeom>
              <a:avLst/>
              <a:gdLst/>
              <a:ahLst/>
              <a:cxnLst>
                <a:cxn ang="0">
                  <a:pos x="0" y="1"/>
                </a:cxn>
                <a:cxn ang="0">
                  <a:pos x="5" y="15"/>
                </a:cxn>
                <a:cxn ang="0">
                  <a:pos x="11" y="19"/>
                </a:cxn>
                <a:cxn ang="0">
                  <a:pos x="19" y="19"/>
                </a:cxn>
                <a:cxn ang="0">
                  <a:pos x="10" y="0"/>
                </a:cxn>
                <a:cxn ang="0">
                  <a:pos x="0" y="1"/>
                </a:cxn>
              </a:cxnLst>
              <a:rect l="0" t="0" r="r" b="b"/>
              <a:pathLst>
                <a:path w="19" h="19">
                  <a:moveTo>
                    <a:pt x="0" y="1"/>
                  </a:moveTo>
                  <a:cubicBezTo>
                    <a:pt x="0" y="2"/>
                    <a:pt x="4" y="13"/>
                    <a:pt x="5" y="15"/>
                  </a:cubicBezTo>
                  <a:cubicBezTo>
                    <a:pt x="6" y="18"/>
                    <a:pt x="8" y="19"/>
                    <a:pt x="11" y="19"/>
                  </a:cubicBezTo>
                  <a:cubicBezTo>
                    <a:pt x="14" y="19"/>
                    <a:pt x="19" y="19"/>
                    <a:pt x="19" y="19"/>
                  </a:cubicBezTo>
                  <a:cubicBezTo>
                    <a:pt x="10" y="0"/>
                    <a:pt x="10" y="0"/>
                    <a:pt x="10" y="0"/>
                  </a:cubicBezTo>
                  <a:cubicBezTo>
                    <a:pt x="0" y="1"/>
                    <a:pt x="0" y="1"/>
                    <a:pt x="0" y="1"/>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4" name="Freeform 151">
              <a:extLst>
                <a:ext uri="{FF2B5EF4-FFF2-40B4-BE49-F238E27FC236}">
                  <a16:creationId xmlns:a16="http://schemas.microsoft.com/office/drawing/2014/main" id="{DC1653DA-698C-4CB6-A338-90527A5F5287}"/>
                </a:ext>
              </a:extLst>
            </p:cNvPr>
            <p:cNvSpPr>
              <a:spLocks/>
            </p:cNvSpPr>
            <p:nvPr userDrawn="1"/>
          </p:nvSpPr>
          <p:spPr bwMode="auto">
            <a:xfrm>
              <a:off x="5404" y="4042"/>
              <a:ext cx="74" cy="66"/>
            </a:xfrm>
            <a:custGeom>
              <a:avLst/>
              <a:gdLst/>
              <a:ahLst/>
              <a:cxnLst>
                <a:cxn ang="0">
                  <a:pos x="11" y="0"/>
                </a:cxn>
                <a:cxn ang="0">
                  <a:pos x="0" y="34"/>
                </a:cxn>
                <a:cxn ang="0">
                  <a:pos x="24" y="34"/>
                </a:cxn>
                <a:cxn ang="0">
                  <a:pos x="28" y="32"/>
                </a:cxn>
                <a:cxn ang="0">
                  <a:pos x="30" y="28"/>
                </a:cxn>
                <a:cxn ang="0">
                  <a:pos x="13" y="28"/>
                </a:cxn>
                <a:cxn ang="0">
                  <a:pos x="16" y="20"/>
                </a:cxn>
                <a:cxn ang="0">
                  <a:pos x="22" y="20"/>
                </a:cxn>
                <a:cxn ang="0">
                  <a:pos x="31" y="16"/>
                </a:cxn>
                <a:cxn ang="0">
                  <a:pos x="32" y="13"/>
                </a:cxn>
                <a:cxn ang="0">
                  <a:pos x="18" y="13"/>
                </a:cxn>
                <a:cxn ang="0">
                  <a:pos x="20" y="6"/>
                </a:cxn>
                <a:cxn ang="0">
                  <a:pos x="31" y="6"/>
                </a:cxn>
                <a:cxn ang="0">
                  <a:pos x="37" y="3"/>
                </a:cxn>
                <a:cxn ang="0">
                  <a:pos x="38" y="0"/>
                </a:cxn>
                <a:cxn ang="0">
                  <a:pos x="11" y="0"/>
                </a:cxn>
              </a:cxnLst>
              <a:rect l="0" t="0" r="r" b="b"/>
              <a:pathLst>
                <a:path w="38" h="34">
                  <a:moveTo>
                    <a:pt x="11" y="0"/>
                  </a:moveTo>
                  <a:cubicBezTo>
                    <a:pt x="8" y="8"/>
                    <a:pt x="3" y="23"/>
                    <a:pt x="0" y="34"/>
                  </a:cubicBezTo>
                  <a:cubicBezTo>
                    <a:pt x="5" y="34"/>
                    <a:pt x="19" y="34"/>
                    <a:pt x="24" y="34"/>
                  </a:cubicBezTo>
                  <a:cubicBezTo>
                    <a:pt x="26" y="34"/>
                    <a:pt x="27" y="34"/>
                    <a:pt x="28" y="32"/>
                  </a:cubicBezTo>
                  <a:cubicBezTo>
                    <a:pt x="29" y="30"/>
                    <a:pt x="30" y="28"/>
                    <a:pt x="30" y="28"/>
                  </a:cubicBezTo>
                  <a:cubicBezTo>
                    <a:pt x="13" y="28"/>
                    <a:pt x="13" y="28"/>
                    <a:pt x="13" y="28"/>
                  </a:cubicBezTo>
                  <a:cubicBezTo>
                    <a:pt x="16" y="20"/>
                    <a:pt x="16" y="20"/>
                    <a:pt x="16" y="20"/>
                  </a:cubicBezTo>
                  <a:cubicBezTo>
                    <a:pt x="16" y="20"/>
                    <a:pt x="17" y="20"/>
                    <a:pt x="22" y="20"/>
                  </a:cubicBezTo>
                  <a:cubicBezTo>
                    <a:pt x="26" y="20"/>
                    <a:pt x="29" y="19"/>
                    <a:pt x="31" y="16"/>
                  </a:cubicBezTo>
                  <a:cubicBezTo>
                    <a:pt x="31" y="16"/>
                    <a:pt x="32" y="14"/>
                    <a:pt x="32" y="13"/>
                  </a:cubicBezTo>
                  <a:cubicBezTo>
                    <a:pt x="28" y="13"/>
                    <a:pt x="18" y="13"/>
                    <a:pt x="18" y="13"/>
                  </a:cubicBezTo>
                  <a:cubicBezTo>
                    <a:pt x="20" y="6"/>
                    <a:pt x="20" y="6"/>
                    <a:pt x="20" y="6"/>
                  </a:cubicBezTo>
                  <a:cubicBezTo>
                    <a:pt x="20" y="6"/>
                    <a:pt x="29" y="6"/>
                    <a:pt x="31" y="6"/>
                  </a:cubicBezTo>
                  <a:cubicBezTo>
                    <a:pt x="34" y="6"/>
                    <a:pt x="36" y="5"/>
                    <a:pt x="37" y="3"/>
                  </a:cubicBezTo>
                  <a:cubicBezTo>
                    <a:pt x="38" y="1"/>
                    <a:pt x="38" y="0"/>
                    <a:pt x="38" y="0"/>
                  </a:cubicBezTo>
                  <a:cubicBezTo>
                    <a:pt x="38" y="0"/>
                    <a:pt x="17" y="0"/>
                    <a:pt x="11" y="0"/>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5" name="Freeform 152">
              <a:extLst>
                <a:ext uri="{FF2B5EF4-FFF2-40B4-BE49-F238E27FC236}">
                  <a16:creationId xmlns:a16="http://schemas.microsoft.com/office/drawing/2014/main" id="{9B9B60CC-8C6D-4DD5-BB28-C4C59148C42A}"/>
                </a:ext>
              </a:extLst>
            </p:cNvPr>
            <p:cNvSpPr>
              <a:spLocks noEditPoints="1"/>
            </p:cNvSpPr>
            <p:nvPr userDrawn="1"/>
          </p:nvSpPr>
          <p:spPr bwMode="auto">
            <a:xfrm>
              <a:off x="4993" y="4042"/>
              <a:ext cx="78"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0"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3"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0" y="0"/>
                    <a:pt x="10" y="0"/>
                    <a:pt x="10"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6" name="Freeform 153">
              <a:extLst>
                <a:ext uri="{FF2B5EF4-FFF2-40B4-BE49-F238E27FC236}">
                  <a16:creationId xmlns:a16="http://schemas.microsoft.com/office/drawing/2014/main" id="{557A98B0-F27A-4F55-8AF3-6CE12D4C8C70}"/>
                </a:ext>
              </a:extLst>
            </p:cNvPr>
            <p:cNvSpPr>
              <a:spLocks noEditPoints="1"/>
            </p:cNvSpPr>
            <p:nvPr userDrawn="1"/>
          </p:nvSpPr>
          <p:spPr bwMode="auto">
            <a:xfrm>
              <a:off x="4922" y="4042"/>
              <a:ext cx="77"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1"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4"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1" y="0"/>
                    <a:pt x="11" y="0"/>
                    <a:pt x="11"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7" name="Freeform 154">
              <a:extLst>
                <a:ext uri="{FF2B5EF4-FFF2-40B4-BE49-F238E27FC236}">
                  <a16:creationId xmlns:a16="http://schemas.microsoft.com/office/drawing/2014/main" id="{55A12602-5B2C-402E-96AB-92A4C8CF25F8}"/>
                </a:ext>
              </a:extLst>
            </p:cNvPr>
            <p:cNvSpPr>
              <a:spLocks/>
            </p:cNvSpPr>
            <p:nvPr userDrawn="1"/>
          </p:nvSpPr>
          <p:spPr bwMode="auto">
            <a:xfrm>
              <a:off x="5289" y="4040"/>
              <a:ext cx="55" cy="33"/>
            </a:xfrm>
            <a:custGeom>
              <a:avLst/>
              <a:gdLst/>
              <a:ahLst/>
              <a:cxnLst>
                <a:cxn ang="0">
                  <a:pos x="21" y="0"/>
                </a:cxn>
                <a:cxn ang="0">
                  <a:pos x="11" y="5"/>
                </a:cxn>
                <a:cxn ang="0">
                  <a:pos x="0" y="17"/>
                </a:cxn>
                <a:cxn ang="0">
                  <a:pos x="5" y="17"/>
                </a:cxn>
                <a:cxn ang="0">
                  <a:pos x="22" y="7"/>
                </a:cxn>
                <a:cxn ang="0">
                  <a:pos x="28" y="0"/>
                </a:cxn>
                <a:cxn ang="0">
                  <a:pos x="21" y="0"/>
                </a:cxn>
              </a:cxnLst>
              <a:rect l="0" t="0" r="r" b="b"/>
              <a:pathLst>
                <a:path w="28" h="17">
                  <a:moveTo>
                    <a:pt x="21" y="0"/>
                  </a:moveTo>
                  <a:cubicBezTo>
                    <a:pt x="17" y="0"/>
                    <a:pt x="14" y="2"/>
                    <a:pt x="11" y="5"/>
                  </a:cubicBezTo>
                  <a:cubicBezTo>
                    <a:pt x="6" y="13"/>
                    <a:pt x="4" y="16"/>
                    <a:pt x="0" y="17"/>
                  </a:cubicBezTo>
                  <a:cubicBezTo>
                    <a:pt x="1" y="17"/>
                    <a:pt x="4" y="17"/>
                    <a:pt x="5" y="17"/>
                  </a:cubicBezTo>
                  <a:cubicBezTo>
                    <a:pt x="14" y="16"/>
                    <a:pt x="17" y="15"/>
                    <a:pt x="22" y="7"/>
                  </a:cubicBezTo>
                  <a:cubicBezTo>
                    <a:pt x="24" y="4"/>
                    <a:pt x="26" y="1"/>
                    <a:pt x="28" y="0"/>
                  </a:cubicBezTo>
                  <a:cubicBezTo>
                    <a:pt x="28" y="0"/>
                    <a:pt x="23" y="0"/>
                    <a:pt x="21" y="0"/>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grpSp>
      <p:sp>
        <p:nvSpPr>
          <p:cNvPr id="39" name="Rectangle 6">
            <a:extLst>
              <a:ext uri="{FF2B5EF4-FFF2-40B4-BE49-F238E27FC236}">
                <a16:creationId xmlns:a16="http://schemas.microsoft.com/office/drawing/2014/main" id="{0E8F5F9A-BFC6-4C83-9B0C-D7029CFC00D9}"/>
              </a:ext>
            </a:extLst>
          </p:cNvPr>
          <p:cNvSpPr>
            <a:spLocks noGrp="1" noChangeArrowheads="1"/>
          </p:cNvSpPr>
          <p:nvPr>
            <p:ph type="sldNum" sz="quarter" idx="4"/>
          </p:nvPr>
        </p:nvSpPr>
        <p:spPr bwMode="auto">
          <a:xfrm>
            <a:off x="7947032" y="6524625"/>
            <a:ext cx="87312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75">
                <a:latin typeface="+mn-lt"/>
              </a:defRPr>
            </a:lvl1pPr>
          </a:lstStyle>
          <a:p>
            <a:fld id="{8C42D5D6-E460-48BF-97C0-501242A0426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94601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白紙２">
    <p:spTree>
      <p:nvGrpSpPr>
        <p:cNvPr id="1" name=""/>
        <p:cNvGrpSpPr/>
        <p:nvPr/>
      </p:nvGrpSpPr>
      <p:grpSpPr>
        <a:xfrm>
          <a:off x="0" y="0"/>
          <a:ext cx="0" cy="0"/>
          <a:chOff x="0" y="0"/>
          <a:chExt cx="0" cy="0"/>
        </a:xfrm>
      </p:grpSpPr>
      <p:sp>
        <p:nvSpPr>
          <p:cNvPr id="16" name="スライド番号プレースホルダー 5"/>
          <p:cNvSpPr>
            <a:spLocks noGrp="1"/>
          </p:cNvSpPr>
          <p:nvPr>
            <p:ph type="sldNum" sz="quarter" idx="12"/>
          </p:nvPr>
        </p:nvSpPr>
        <p:spPr>
          <a:xfrm>
            <a:off x="6276643" y="6581326"/>
            <a:ext cx="2743200" cy="253093"/>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7" name="テキスト ボックス 16"/>
          <p:cNvSpPr txBox="1"/>
          <p:nvPr userDrawn="1"/>
        </p:nvSpPr>
        <p:spPr>
          <a:xfrm>
            <a:off x="6661443" y="6642560"/>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86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パタン③">
    <p:spTree>
      <p:nvGrpSpPr>
        <p:cNvPr id="1" name=""/>
        <p:cNvGrpSpPr/>
        <p:nvPr/>
      </p:nvGrpSpPr>
      <p:grpSpPr>
        <a:xfrm>
          <a:off x="0" y="0"/>
          <a:ext cx="0" cy="0"/>
          <a:chOff x="0" y="0"/>
          <a:chExt cx="0" cy="0"/>
        </a:xfrm>
      </p:grpSpPr>
      <p:cxnSp>
        <p:nvCxnSpPr>
          <p:cNvPr id="12" name="直線コネクタ 11"/>
          <p:cNvCxnSpPr/>
          <p:nvPr userDrawn="1"/>
        </p:nvCxnSpPr>
        <p:spPr>
          <a:xfrm>
            <a:off x="257466" y="883281"/>
            <a:ext cx="86664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5"/>
          <p:cNvSpPr>
            <a:spLocks noGrp="1"/>
          </p:cNvSpPr>
          <p:nvPr>
            <p:ph type="sldNum" sz="quarter" idx="12"/>
          </p:nvPr>
        </p:nvSpPr>
        <p:spPr>
          <a:xfrm>
            <a:off x="6989445" y="6498135"/>
            <a:ext cx="2057400" cy="365125"/>
          </a:xfrm>
          <a:prstGeom prst="rect">
            <a:avLst/>
          </a:prstGeom>
        </p:spPr>
        <p:txBody>
          <a:bodyPr/>
          <a:lstStyle>
            <a:lvl1pPr algn="r">
              <a:defRPr sz="854"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23" name="テキスト ボックス 22"/>
          <p:cNvSpPr txBox="1"/>
          <p:nvPr userDrawn="1"/>
        </p:nvSpPr>
        <p:spPr>
          <a:xfrm>
            <a:off x="7343751" y="6538914"/>
            <a:ext cx="1285929" cy="167418"/>
          </a:xfrm>
          <a:prstGeom prst="rect">
            <a:avLst/>
          </a:prstGeom>
          <a:noFill/>
        </p:spPr>
        <p:txBody>
          <a:bodyPr wrap="none" rtlCol="0">
            <a:spAutoFit/>
          </a:bodyPr>
          <a:lstStyle/>
          <a:p>
            <a:pPr defTabSz="371446"/>
            <a:r>
              <a:rPr lang="en-US" altLang="ja-JP" sz="488"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488"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488" dirty="0">
                <a:solidFill>
                  <a:prstClr val="white">
                    <a:lumMod val="50000"/>
                  </a:prstClr>
                </a:solidFill>
                <a:latin typeface="Times New Roman" panose="02020603050405020304" pitchFamily="18" charset="0"/>
                <a:cs typeface="Times New Roman" panose="02020603050405020304" pitchFamily="18" charset="0"/>
              </a:rPr>
              <a:t>©</a:t>
            </a:r>
            <a:r>
              <a:rPr lang="en-US" altLang="ja-JP" sz="488"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488" dirty="0">
                <a:solidFill>
                  <a:prstClr val="white">
                    <a:lumMod val="50000"/>
                  </a:prstClr>
                </a:solidFill>
                <a:latin typeface="Times New Roman" panose="02020603050405020304" pitchFamily="18" charset="0"/>
                <a:cs typeface="Times New Roman" panose="02020603050405020304" pitchFamily="18" charset="0"/>
              </a:rPr>
              <a:t> </a:t>
            </a:r>
            <a:r>
              <a:rPr lang="en-US" altLang="ja-JP" sz="488"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488" dirty="0">
              <a:solidFill>
                <a:prstClr val="white">
                  <a:lumMod val="50000"/>
                </a:prstClr>
              </a:solidFill>
              <a:latin typeface="Times New Roman" panose="02020603050405020304" pitchFamily="18" charset="0"/>
              <a:cs typeface="Times New Roman" panose="02020603050405020304" pitchFamily="18" charset="0"/>
            </a:endParaRPr>
          </a:p>
        </p:txBody>
      </p:sp>
      <p:pic>
        <p:nvPicPr>
          <p:cNvPr id="8" name="PCKKロゴ.png" descr="PCKKロゴ.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31008" y="30983"/>
            <a:ext cx="2315845" cy="849552"/>
          </a:xfrm>
          <a:prstGeom prst="rect">
            <a:avLst/>
          </a:prstGeom>
          <a:ln w="12700">
            <a:miter lim="400000"/>
          </a:ln>
        </p:spPr>
      </p:pic>
    </p:spTree>
    <p:extLst>
      <p:ext uri="{BB962C8B-B14F-4D97-AF65-F5344CB8AC3E}">
        <p14:creationId xmlns:p14="http://schemas.microsoft.com/office/powerpoint/2010/main" val="687198329"/>
      </p:ext>
    </p:extLst>
  </p:cSld>
  <p:clrMapOvr>
    <a:masterClrMapping/>
  </p:clrMapOvr>
  <p:extLst>
    <p:ext uri="{DCECCB84-F9BA-43D5-87BE-67443E8EF086}">
      <p15:sldGuideLst xmlns:p15="http://schemas.microsoft.com/office/powerpoint/2012/main">
        <p15:guide id="1" pos="195" userDrawn="1">
          <p15:clr>
            <a:srgbClr val="FBAE40"/>
          </p15:clr>
        </p15:guide>
        <p15:guide id="2" orient="horz" pos="572" userDrawn="1">
          <p15:clr>
            <a:srgbClr val="FBAE40"/>
          </p15:clr>
        </p15:guide>
        <p15:guide id="3" orient="horz" pos="3975" userDrawn="1">
          <p15:clr>
            <a:srgbClr val="FBAE40"/>
          </p15:clr>
        </p15:guide>
        <p15:guide id="4" pos="691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白紙２(タイトルなし）">
    <p:spTree>
      <p:nvGrpSpPr>
        <p:cNvPr id="1" name=""/>
        <p:cNvGrpSpPr/>
        <p:nvPr/>
      </p:nvGrpSpPr>
      <p:grpSpPr>
        <a:xfrm>
          <a:off x="0" y="0"/>
          <a:ext cx="0" cy="0"/>
          <a:chOff x="0" y="0"/>
          <a:chExt cx="0" cy="0"/>
        </a:xfrm>
      </p:grpSpPr>
      <p:pic>
        <p:nvPicPr>
          <p:cNvPr id="12" name="図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8" name="直線コネクタ 7"/>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5"/>
          <p:cNvSpPr>
            <a:spLocks noGrp="1"/>
          </p:cNvSpPr>
          <p:nvPr>
            <p:ph type="sldNum" sz="quarter" idx="12"/>
          </p:nvPr>
        </p:nvSpPr>
        <p:spPr>
          <a:xfrm>
            <a:off x="6276640" y="6531807"/>
            <a:ext cx="2743200" cy="253093"/>
          </a:xfrm>
          <a:prstGeom prst="rect">
            <a:avLst/>
          </a:prstGeom>
        </p:spPr>
        <p:txBody>
          <a:bodyPr/>
          <a:lstStyle>
            <a:lvl1pPr algn="r">
              <a:defRPr sz="1138"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0" name="テキスト ボックス 9"/>
          <p:cNvSpPr txBox="1"/>
          <p:nvPr userDrawn="1"/>
        </p:nvSpPr>
        <p:spPr>
          <a:xfrm>
            <a:off x="6661442" y="6595907"/>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42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6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60"/>
            <a:ext cx="2133600" cy="365125"/>
          </a:xfrm>
          <a:prstGeom prst="rect">
            <a:avLst/>
          </a:prstGeom>
        </p:spPr>
        <p:txBody>
          <a:bodyPr/>
          <a:lstStyle/>
          <a:p>
            <a:pPr defTabSz="371446"/>
            <a:fld id="{2E948DDF-66EE-4523-82A9-646A60ECF18E}" type="datetime1">
              <a:rPr lang="ja-JP" altLang="en-US" smtClean="0">
                <a:solidFill>
                  <a:prstClr val="black"/>
                </a:solidFill>
              </a:rPr>
              <a:t>2024/5/16</a:t>
            </a:fld>
            <a:endParaRPr lang="ja-JP" altLang="en-US">
              <a:solidFill>
                <a:prstClr val="black"/>
              </a:solidFill>
            </a:endParaRPr>
          </a:p>
        </p:txBody>
      </p:sp>
      <p:sp>
        <p:nvSpPr>
          <p:cNvPr id="5" name="フッター プレースホルダー 4"/>
          <p:cNvSpPr>
            <a:spLocks noGrp="1"/>
          </p:cNvSpPr>
          <p:nvPr>
            <p:ph type="ftr" sz="quarter" idx="11"/>
          </p:nvPr>
        </p:nvSpPr>
        <p:spPr>
          <a:xfrm>
            <a:off x="3124200" y="6356360"/>
            <a:ext cx="2895600" cy="365125"/>
          </a:xfrm>
          <a:prstGeom prst="rect">
            <a:avLst/>
          </a:prstGeom>
        </p:spPr>
        <p:txBody>
          <a:bodyPr/>
          <a:lstStyle/>
          <a:p>
            <a:pPr defTabSz="371446"/>
            <a:endParaRPr lang="ja-JP" altLang="en-US">
              <a:solidFill>
                <a:prstClr val="black"/>
              </a:solidFill>
            </a:endParaRPr>
          </a:p>
        </p:txBody>
      </p:sp>
      <p:sp>
        <p:nvSpPr>
          <p:cNvPr id="6" name="スライド番号プレースホルダー 5"/>
          <p:cNvSpPr>
            <a:spLocks noGrp="1"/>
          </p:cNvSpPr>
          <p:nvPr>
            <p:ph type="sldNum" sz="quarter" idx="12"/>
          </p:nvPr>
        </p:nvSpPr>
        <p:spPr>
          <a:xfrm>
            <a:off x="6553200" y="6356360"/>
            <a:ext cx="2133600" cy="365125"/>
          </a:xfrm>
          <a:prstGeom prst="rect">
            <a:avLst/>
          </a:prstGeom>
        </p:spPr>
        <p:txBody>
          <a:bodyPr/>
          <a:lstStyle/>
          <a:p>
            <a:pPr defTabSz="371446"/>
            <a:fld id="{D2D8002D-B5B0-4BAC-B1F6-782DDCCE6D9C}" type="slidenum">
              <a:rPr lang="ja-JP" altLang="en-US" smtClean="0">
                <a:solidFill>
                  <a:prstClr val="black"/>
                </a:solidFill>
              </a:rPr>
              <a:pPr defTabSz="371446"/>
              <a:t>‹#›</a:t>
            </a:fld>
            <a:endParaRPr lang="ja-JP" altLang="en-US">
              <a:solidFill>
                <a:prstClr val="black"/>
              </a:solidFill>
            </a:endParaRPr>
          </a:p>
        </p:txBody>
      </p:sp>
    </p:spTree>
    <p:extLst>
      <p:ext uri="{BB962C8B-B14F-4D97-AF65-F5344CB8AC3E}">
        <p14:creationId xmlns:p14="http://schemas.microsoft.com/office/powerpoint/2010/main" val="125053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a:xfrm>
            <a:off x="457200" y="6356360"/>
            <a:ext cx="2133600" cy="365125"/>
          </a:xfrm>
          <a:prstGeom prst="rect">
            <a:avLst/>
          </a:prstGeom>
        </p:spPr>
        <p:txBody>
          <a:bodyPr/>
          <a:lstStyle/>
          <a:p>
            <a:pPr defTabSz="371446"/>
            <a:fld id="{1A05B2CB-E38D-4DC2-92FC-1957F6798B28}" type="datetime1">
              <a:rPr lang="ja-JP" altLang="en-US" smtClean="0">
                <a:solidFill>
                  <a:prstClr val="black"/>
                </a:solidFill>
              </a:rPr>
              <a:t>2024/5/16</a:t>
            </a:fld>
            <a:endParaRPr lang="ja-JP" altLang="en-US">
              <a:solidFill>
                <a:prstClr val="black"/>
              </a:solidFill>
            </a:endParaRPr>
          </a:p>
        </p:txBody>
      </p:sp>
      <p:sp>
        <p:nvSpPr>
          <p:cNvPr id="5" name="フッター プレースホルダ 4"/>
          <p:cNvSpPr>
            <a:spLocks noGrp="1"/>
          </p:cNvSpPr>
          <p:nvPr>
            <p:ph type="ftr" sz="quarter" idx="11"/>
          </p:nvPr>
        </p:nvSpPr>
        <p:spPr>
          <a:xfrm>
            <a:off x="3124200" y="6356360"/>
            <a:ext cx="2895600" cy="365125"/>
          </a:xfrm>
          <a:prstGeom prst="rect">
            <a:avLst/>
          </a:prstGeom>
        </p:spPr>
        <p:txBody>
          <a:bodyPr/>
          <a:lstStyle/>
          <a:p>
            <a:pPr defTabSz="371446"/>
            <a:endParaRPr lang="ja-JP" altLang="en-US">
              <a:solidFill>
                <a:prstClr val="black"/>
              </a:solidFill>
            </a:endParaRPr>
          </a:p>
        </p:txBody>
      </p:sp>
      <p:sp>
        <p:nvSpPr>
          <p:cNvPr id="6" name="スライド番号プレースホルダ 5"/>
          <p:cNvSpPr>
            <a:spLocks noGrp="1"/>
          </p:cNvSpPr>
          <p:nvPr>
            <p:ph type="sldNum" sz="quarter" idx="12"/>
          </p:nvPr>
        </p:nvSpPr>
        <p:spPr>
          <a:xfrm>
            <a:off x="8604448" y="183564"/>
            <a:ext cx="442392" cy="365125"/>
          </a:xfrm>
          <a:prstGeom prst="rect">
            <a:avLst/>
          </a:prstGeom>
          <a:ln w="22225">
            <a:solidFill>
              <a:schemeClr val="tx1"/>
            </a:solidFill>
          </a:ln>
        </p:spPr>
        <p:txBody>
          <a:bodyPr/>
          <a:lstStyle>
            <a:lvl1pPr algn="ctr">
              <a:defRPr sz="1300">
                <a:solidFill>
                  <a:schemeClr val="tx1"/>
                </a:solidFill>
                <a:latin typeface="HGP創英角ｺﾞｼｯｸUB" panose="020B0900000000000000" pitchFamily="50" charset="-128"/>
                <a:ea typeface="HGP創英角ｺﾞｼｯｸUB" panose="020B0900000000000000" pitchFamily="50" charset="-128"/>
              </a:defRPr>
            </a:lvl1pPr>
          </a:lstStyle>
          <a:p>
            <a:pPr defTabSz="371446"/>
            <a:fld id="{77A688F9-1B82-4AE7-B40A-7C3106EBD933}" type="slidenum">
              <a:rPr kumimoji="0" lang="ja-JP" altLang="en-US" smtClean="0">
                <a:solidFill>
                  <a:prstClr val="black"/>
                </a:solidFill>
              </a:rPr>
              <a:pPr defTabSz="371446"/>
              <a:t>‹#›</a:t>
            </a:fld>
            <a:endParaRPr kumimoji="0" lang="ja-JP" altLang="en-US" dirty="0">
              <a:solidFill>
                <a:prstClr val="black"/>
              </a:solidFill>
            </a:endParaRPr>
          </a:p>
        </p:txBody>
      </p:sp>
      <p:sp>
        <p:nvSpPr>
          <p:cNvPr id="7" name="正方形/長方形 6"/>
          <p:cNvSpPr/>
          <p:nvPr userDrawn="1"/>
        </p:nvSpPr>
        <p:spPr>
          <a:xfrm>
            <a:off x="0" y="756810"/>
            <a:ext cx="9144000" cy="799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46"/>
            <a:endParaRPr lang="ja-JP" altLang="en-US" sz="1463">
              <a:solidFill>
                <a:prstClr val="white"/>
              </a:solidFill>
            </a:endParaRPr>
          </a:p>
        </p:txBody>
      </p:sp>
    </p:spTree>
    <p:extLst>
      <p:ext uri="{BB962C8B-B14F-4D97-AF65-F5344CB8AC3E}">
        <p14:creationId xmlns:p14="http://schemas.microsoft.com/office/powerpoint/2010/main" val="3296825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95294" y="11"/>
            <a:ext cx="8548688" cy="613092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スライド番号プレースホルダー 2"/>
          <p:cNvSpPr>
            <a:spLocks noGrp="1"/>
          </p:cNvSpPr>
          <p:nvPr>
            <p:ph type="sldNum" sz="quarter" idx="10"/>
          </p:nvPr>
        </p:nvSpPr>
        <p:spPr>
          <a:xfrm>
            <a:off x="7238611" y="6400225"/>
            <a:ext cx="1905397" cy="457776"/>
          </a:xfrm>
          <a:prstGeom prst="rect">
            <a:avLst/>
          </a:prstGeom>
        </p:spPr>
        <p:txBody>
          <a:bodyPr/>
          <a:lstStyle>
            <a:lvl1pPr algn="r">
              <a:defRPr/>
            </a:lvl1pPr>
          </a:lstStyle>
          <a:p>
            <a:pPr defTabSz="252620">
              <a:defRPr/>
            </a:pPr>
            <a:fld id="{462B84E2-ED3E-412E-B327-94839C6D7E43}" type="slidenum">
              <a:rPr kumimoji="0" lang="en-US" altLang="ja-JP" smtClean="0">
                <a:solidFill>
                  <a:prstClr val="black"/>
                </a:solidFill>
              </a:rPr>
              <a:pPr defTabSz="252620">
                <a:defRPr/>
              </a:pPr>
              <a:t>‹#›</a:t>
            </a:fld>
            <a:endParaRPr kumimoji="0" lang="en-US" altLang="ja-JP" dirty="0">
              <a:solidFill>
                <a:prstClr val="black"/>
              </a:solidFill>
            </a:endParaRPr>
          </a:p>
        </p:txBody>
      </p:sp>
    </p:spTree>
    <p:extLst>
      <p:ext uri="{BB962C8B-B14F-4D97-AF65-F5344CB8AC3E}">
        <p14:creationId xmlns:p14="http://schemas.microsoft.com/office/powerpoint/2010/main" val="3394546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パタン②">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1800" y="200871"/>
            <a:ext cx="1148504" cy="1148504"/>
          </a:xfrm>
          <a:prstGeom prst="rect">
            <a:avLst/>
          </a:prstGeom>
        </p:spPr>
      </p:pic>
      <p:sp>
        <p:nvSpPr>
          <p:cNvPr id="15" name="テキスト プレースホルダー 11"/>
          <p:cNvSpPr>
            <a:spLocks noGrp="1"/>
          </p:cNvSpPr>
          <p:nvPr>
            <p:ph type="body" sz="quarter" idx="13" hasCustomPrompt="1"/>
          </p:nvPr>
        </p:nvSpPr>
        <p:spPr>
          <a:xfrm>
            <a:off x="1620411" y="941249"/>
            <a:ext cx="7092000" cy="360000"/>
          </a:xfrm>
          <a:prstGeom prst="rect">
            <a:avLst/>
          </a:prstGeom>
        </p:spPr>
        <p:txBody>
          <a:bodyPr anchor="ctr">
            <a:normAutofit/>
          </a:bodyPr>
          <a:lstStyle>
            <a:lvl1pPr marL="0" indent="0" algn="l">
              <a:buNone/>
              <a:defRPr sz="1138">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sp>
        <p:nvSpPr>
          <p:cNvPr id="17" name="テキスト プレースホルダー 11"/>
          <p:cNvSpPr>
            <a:spLocks noGrp="1"/>
          </p:cNvSpPr>
          <p:nvPr>
            <p:ph type="body" sz="quarter" idx="16" hasCustomPrompt="1"/>
          </p:nvPr>
        </p:nvSpPr>
        <p:spPr>
          <a:xfrm>
            <a:off x="1620411" y="374125"/>
            <a:ext cx="7092000" cy="432000"/>
          </a:xfrm>
          <a:prstGeom prst="rect">
            <a:avLst/>
          </a:prstGeom>
        </p:spPr>
        <p:txBody>
          <a:bodyPr anchor="ctr">
            <a:normAutofit/>
          </a:bodyPr>
          <a:lstStyle>
            <a:lvl1pPr marL="0" indent="0" algn="l">
              <a:buNone/>
              <a:defRPr sz="195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cxnSp>
        <p:nvCxnSpPr>
          <p:cNvPr id="20" name="直線コネクタ 19"/>
          <p:cNvCxnSpPr/>
          <p:nvPr userDrawn="1"/>
        </p:nvCxnSpPr>
        <p:spPr>
          <a:xfrm>
            <a:off x="1620417" y="883281"/>
            <a:ext cx="70878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5"/>
          <p:cNvSpPr>
            <a:spLocks noGrp="1"/>
          </p:cNvSpPr>
          <p:nvPr>
            <p:ph type="sldNum" sz="quarter" idx="12"/>
          </p:nvPr>
        </p:nvSpPr>
        <p:spPr>
          <a:xfrm>
            <a:off x="6068829" y="6322056"/>
            <a:ext cx="2643376"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26" name="テキスト ボックス 25"/>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27" name="テキスト プレースホルダー 11"/>
          <p:cNvSpPr>
            <a:spLocks noGrp="1"/>
          </p:cNvSpPr>
          <p:nvPr>
            <p:ph type="body" sz="quarter" idx="17" hasCustomPrompt="1"/>
          </p:nvPr>
        </p:nvSpPr>
        <p:spPr>
          <a:xfrm>
            <a:off x="431800" y="6322047"/>
            <a:ext cx="5400000" cy="360000"/>
          </a:xfrm>
          <a:prstGeom prst="rect">
            <a:avLst/>
          </a:prstGeo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2655488860"/>
      </p:ext>
    </p:extLst>
  </p:cSld>
  <p:clrMapOvr>
    <a:masterClrMapping/>
  </p:clrMapOvr>
  <p:extLst>
    <p:ext uri="{DCECCB84-F9BA-43D5-87BE-67443E8EF086}">
      <p15:sldGuideLst xmlns:p15="http://schemas.microsoft.com/office/powerpoint/2012/main">
        <p15:guide id="1" pos="251" userDrawn="1">
          <p15:clr>
            <a:srgbClr val="FBAE40"/>
          </p15:clr>
        </p15:guide>
        <p15:guide id="2" pos="5067" userDrawn="1">
          <p15:clr>
            <a:srgbClr val="FBAE40"/>
          </p15:clr>
        </p15:guide>
        <p15:guide id="3" orient="horz" pos="3975" userDrawn="1">
          <p15:clr>
            <a:srgbClr val="FBAE40"/>
          </p15:clr>
        </p15:guide>
        <p15:guide id="4" orient="horz" pos="845" userDrawn="1">
          <p15:clr>
            <a:srgbClr val="FBAE40"/>
          </p15:clr>
        </p15:guide>
        <p15:guide id="5" orient="horz" pos="572" userDrawn="1">
          <p15:clr>
            <a:srgbClr val="FBAE40"/>
          </p15:clr>
        </p15:guide>
        <p15:guide id="6" orient="horz" pos="11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パタン⑤">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1800" y="200871"/>
            <a:ext cx="1148504" cy="1148504"/>
          </a:xfrm>
          <a:prstGeom prst="rect">
            <a:avLst/>
          </a:prstGeom>
        </p:spPr>
      </p:pic>
      <p:sp>
        <p:nvSpPr>
          <p:cNvPr id="15" name="テキスト プレースホルダー 11"/>
          <p:cNvSpPr>
            <a:spLocks noGrp="1"/>
          </p:cNvSpPr>
          <p:nvPr>
            <p:ph type="body" sz="quarter" idx="13" hasCustomPrompt="1"/>
          </p:nvPr>
        </p:nvSpPr>
        <p:spPr>
          <a:xfrm>
            <a:off x="1620411" y="941249"/>
            <a:ext cx="7092000" cy="360000"/>
          </a:xfrm>
          <a:prstGeom prst="rect">
            <a:avLst/>
          </a:prstGeom>
        </p:spPr>
        <p:txBody>
          <a:bodyPr anchor="ctr">
            <a:normAutofit/>
          </a:bodyPr>
          <a:lstStyle>
            <a:lvl1pPr marL="0" indent="0" algn="l">
              <a:buNone/>
              <a:defRPr sz="1138">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sp>
        <p:nvSpPr>
          <p:cNvPr id="17" name="テキスト プレースホルダー 11"/>
          <p:cNvSpPr>
            <a:spLocks noGrp="1"/>
          </p:cNvSpPr>
          <p:nvPr>
            <p:ph type="body" sz="quarter" idx="16" hasCustomPrompt="1"/>
          </p:nvPr>
        </p:nvSpPr>
        <p:spPr>
          <a:xfrm>
            <a:off x="1620411" y="374125"/>
            <a:ext cx="7092000" cy="432000"/>
          </a:xfrm>
          <a:prstGeom prst="rect">
            <a:avLst/>
          </a:prstGeom>
        </p:spPr>
        <p:txBody>
          <a:bodyPr anchor="ctr">
            <a:normAutofit/>
          </a:bodyPr>
          <a:lstStyle>
            <a:lvl1pPr marL="0" indent="0" algn="l">
              <a:buNone/>
              <a:defRPr sz="195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cxnSp>
        <p:nvCxnSpPr>
          <p:cNvPr id="20" name="直線コネクタ 19"/>
          <p:cNvCxnSpPr/>
          <p:nvPr userDrawn="1"/>
        </p:nvCxnSpPr>
        <p:spPr>
          <a:xfrm>
            <a:off x="1620417" y="883281"/>
            <a:ext cx="70878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5"/>
          <p:cNvSpPr>
            <a:spLocks noGrp="1"/>
          </p:cNvSpPr>
          <p:nvPr>
            <p:ph type="sldNum" sz="quarter" idx="12"/>
          </p:nvPr>
        </p:nvSpPr>
        <p:spPr>
          <a:xfrm>
            <a:off x="6068829" y="6322056"/>
            <a:ext cx="2643376"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26" name="テキスト ボックス 25"/>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27" name="テキスト プレースホルダー 11"/>
          <p:cNvSpPr>
            <a:spLocks noGrp="1"/>
          </p:cNvSpPr>
          <p:nvPr>
            <p:ph type="body" sz="quarter" idx="17" hasCustomPrompt="1"/>
          </p:nvPr>
        </p:nvSpPr>
        <p:spPr>
          <a:xfrm>
            <a:off x="431800" y="6322047"/>
            <a:ext cx="5400000" cy="360000"/>
          </a:xfrm>
          <a:prstGeom prst="rect">
            <a:avLst/>
          </a:prstGeo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
        <p:nvSpPr>
          <p:cNvPr id="12" name="縦書きテキスト プレースホルダー 2"/>
          <p:cNvSpPr>
            <a:spLocks noGrp="1"/>
          </p:cNvSpPr>
          <p:nvPr>
            <p:ph type="body" orient="vert" idx="18"/>
          </p:nvPr>
        </p:nvSpPr>
        <p:spPr>
          <a:xfrm>
            <a:off x="431805" y="1374680"/>
            <a:ext cx="8280400" cy="4896000"/>
          </a:xfrm>
          <a:prstGeom prst="rect">
            <a:avLst/>
          </a:prstGeom>
        </p:spPr>
        <p:txBody>
          <a:bodyPr vert="horz">
            <a:normAutofit/>
          </a:bodyPr>
          <a:lstStyle>
            <a:lvl1pPr marL="139292" indent="-139292" algn="l">
              <a:buFont typeface="Wingdings" panose="05000000000000000000" pitchFamily="2" charset="2"/>
              <a:buChar char="n"/>
              <a:defRPr sz="1300">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a:buFont typeface="Wingdings" panose="05000000000000000000" pitchFamily="2" charset="2"/>
              <a:buChar char=""/>
              <a:defRPr sz="1300">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a:buFont typeface="Wingdings" panose="05000000000000000000" pitchFamily="2" charset="2"/>
              <a:buChar cha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p:txBody>
      </p:sp>
    </p:spTree>
    <p:extLst>
      <p:ext uri="{BB962C8B-B14F-4D97-AF65-F5344CB8AC3E}">
        <p14:creationId xmlns:p14="http://schemas.microsoft.com/office/powerpoint/2010/main" val="1403742782"/>
      </p:ext>
    </p:extLst>
  </p:cSld>
  <p:clrMapOvr>
    <a:masterClrMapping/>
  </p:clrMapOvr>
  <p:extLst>
    <p:ext uri="{DCECCB84-F9BA-43D5-87BE-67443E8EF086}">
      <p15:sldGuideLst xmlns:p15="http://schemas.microsoft.com/office/powerpoint/2012/main">
        <p15:guide id="1" pos="251" userDrawn="1">
          <p15:clr>
            <a:srgbClr val="FBAE40"/>
          </p15:clr>
        </p15:guide>
        <p15:guide id="2" pos="5067" userDrawn="1">
          <p15:clr>
            <a:srgbClr val="FBAE40"/>
          </p15:clr>
        </p15:guide>
        <p15:guide id="3" orient="horz" pos="3975" userDrawn="1">
          <p15:clr>
            <a:srgbClr val="FBAE40"/>
          </p15:clr>
        </p15:guide>
        <p15:guide id="4" orient="horz" pos="845" userDrawn="1">
          <p15:clr>
            <a:srgbClr val="FBAE40"/>
          </p15:clr>
        </p15:guide>
        <p15:guide id="5" orient="horz" pos="572" userDrawn="1">
          <p15:clr>
            <a:srgbClr val="FBAE40"/>
          </p15:clr>
        </p15:guide>
        <p15:guide id="6" orient="horz" pos="11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8FD04295-A8BF-4DC9-BEEC-0E0BB3A59404}" type="datetime1">
              <a:rPr lang="ja-JP" altLang="en-US" smtClean="0">
                <a:solidFill>
                  <a:srgbClr val="000000"/>
                </a:solidFill>
              </a:rPr>
              <a:t>2024/5/16</a:t>
            </a:fld>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50E13FB-DCAF-430E-9FD5-74CCF70954E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45970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6D711F6-1B0C-4C86-B929-6038A3DC9E89}" type="datetime1">
              <a:rPr kumimoji="1" lang="ja-JP" altLang="en-US" smtClean="0"/>
              <a:t>2024/5/16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1490501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3DDD9573-D514-4BA9-ACFE-FD4CBD217D78}" type="datetime1">
              <a:rPr lang="ja-JP" altLang="en-US" smtClean="0">
                <a:solidFill>
                  <a:srgbClr val="000000"/>
                </a:solidFill>
              </a:rPr>
              <a:t>2024/5/16</a:t>
            </a:fld>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D4B1D02-E406-44D3-B4FB-C9088C6DDDC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0061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7985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4A7C7C5-B1AB-4378-AC9A-AF036CD2EA5B}" type="datetimeFigureOut">
              <a:rPr kumimoji="1" lang="ja-JP" altLang="en-US" smtClean="0"/>
              <a:t>2024/5/16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245174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69989" y="5279615"/>
            <a:ext cx="6609108" cy="1126331"/>
          </a:xfrm>
          <a:prstGeom prst="rect">
            <a:avLst/>
          </a:prstGeom>
          <a:effectLst>
            <a:reflection stA="33000" endPos="38000" dir="5400000" sy="-100000" algn="bl" rotWithShape="0"/>
          </a:effectLst>
        </p:spPr>
      </p:pic>
      <p:pic>
        <p:nvPicPr>
          <p:cNvPr id="5" name="図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4359" y="6023585"/>
            <a:ext cx="647028" cy="399511"/>
          </a:xfrm>
          <a:prstGeom prst="rect">
            <a:avLst/>
          </a:prstGeom>
          <a:effectLst>
            <a:reflection blurRad="6350" stA="50000" endA="300" endPos="55000" dir="5400000" sy="-100000" algn="bl" rotWithShape="0"/>
          </a:effectLst>
        </p:spPr>
      </p:pic>
      <p:cxnSp>
        <p:nvCxnSpPr>
          <p:cNvPr id="6" name="直線コネクタ 5"/>
          <p:cNvCxnSpPr/>
          <p:nvPr userDrawn="1"/>
        </p:nvCxnSpPr>
        <p:spPr>
          <a:xfrm>
            <a:off x="-19048" y="115888"/>
            <a:ext cx="9163051"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9" name="Title Placeholder 8"/>
          <p:cNvSpPr>
            <a:spLocks noGrp="1"/>
          </p:cNvSpPr>
          <p:nvPr>
            <p:ph type="title"/>
          </p:nvPr>
        </p:nvSpPr>
        <p:spPr>
          <a:xfrm>
            <a:off x="685800" y="1412892"/>
            <a:ext cx="7772400" cy="1470025"/>
          </a:xfrm>
          <a:noFill/>
          <a:ln>
            <a:noFill/>
          </a:ln>
        </p:spPr>
        <p:txBody>
          <a:bodyPr>
            <a:normAutofit/>
            <a:sp3d prstMaterial="softEdge">
              <a:bevelT w="25400" h="25400"/>
            </a:sp3d>
          </a:bodyPr>
          <a:lstStyle>
            <a:lvl1pPr algn="ctr">
              <a:defRPr smtClean="0">
                <a:effectLst/>
              </a:defRPr>
            </a:lvl1pPr>
          </a:lstStyle>
          <a:p>
            <a:pPr lvl="0"/>
            <a:r>
              <a:rPr lang="ja-JP" altLang="en-US" noProof="0"/>
              <a:t>マスタ タイトルの書式設定</a:t>
            </a:r>
          </a:p>
        </p:txBody>
      </p:sp>
      <p:sp>
        <p:nvSpPr>
          <p:cNvPr id="30" name="Text Placeholder 29"/>
          <p:cNvSpPr>
            <a:spLocks noGrp="1"/>
          </p:cNvSpPr>
          <p:nvPr>
            <p:ph type="body" idx="1"/>
          </p:nvPr>
        </p:nvSpPr>
        <p:spPr>
          <a:xfrm>
            <a:off x="1371600" y="3332163"/>
            <a:ext cx="6400800" cy="1752600"/>
          </a:xfrm>
        </p:spPr>
        <p:txBody>
          <a:bodyPr wrap="square" lIns="91440" tIns="45720" rIns="91440" bIns="45720" numCol="1" anchor="t" anchorCtr="0" compatLnSpc="1">
            <a:prstTxWarp prst="textNoShape">
              <a:avLst/>
            </a:prstTxWarp>
          </a:bodyPr>
          <a:lstStyle>
            <a:lvl1pPr marL="88992" indent="0" algn="ctr">
              <a:buFont typeface="Wingdings 3" pitchFamily="18" charset="2"/>
              <a:buNone/>
              <a:defRPr smtClean="0"/>
            </a:lvl1pPr>
          </a:lstStyle>
          <a:p>
            <a:pPr lvl="0"/>
            <a:r>
              <a:rPr lang="ja-JP" altLang="en-US" noProof="0"/>
              <a:t>マスタ サブタイトルの書式設定</a:t>
            </a:r>
          </a:p>
        </p:txBody>
      </p:sp>
      <p:sp>
        <p:nvSpPr>
          <p:cNvPr id="7" name="Footer Placeholder 21"/>
          <p:cNvSpPr>
            <a:spLocks noGrp="1"/>
          </p:cNvSpPr>
          <p:nvPr>
            <p:ph type="ftr" sz="quarter" idx="10"/>
          </p:nvPr>
        </p:nvSpPr>
        <p:spPr>
          <a:xfrm>
            <a:off x="3779844" y="6245233"/>
            <a:ext cx="2016125" cy="476251"/>
          </a:xfrm>
        </p:spPr>
        <p:txBody>
          <a:bodyPr/>
          <a:lstStyle>
            <a:lvl1pPr>
              <a:defRPr/>
            </a:lvl1pPr>
          </a:lstStyle>
          <a:p>
            <a:pPr>
              <a:defRPr/>
            </a:pPr>
            <a:endParaRPr lang="en-US" altLang="ja-JP"/>
          </a:p>
        </p:txBody>
      </p:sp>
      <p:sp>
        <p:nvSpPr>
          <p:cNvPr id="8" name="Slide Number Placeholder 17"/>
          <p:cNvSpPr>
            <a:spLocks noGrp="1"/>
          </p:cNvSpPr>
          <p:nvPr>
            <p:ph type="sldNum" sz="quarter" idx="11"/>
          </p:nvPr>
        </p:nvSpPr>
        <p:spPr>
          <a:xfrm>
            <a:off x="6553200" y="6423033"/>
            <a:ext cx="2133600" cy="298451"/>
          </a:xfrm>
          <a:prstGeom prst="rect">
            <a:avLst/>
          </a:prstGeom>
        </p:spPr>
        <p:txBody>
          <a:bodyPr/>
          <a:lstStyle>
            <a:lvl1pPr algn="r" fontAlgn="auto" latinLnBrk="0">
              <a:spcBef>
                <a:spcPts val="0"/>
              </a:spcBef>
              <a:spcAft>
                <a:spcPts val="0"/>
              </a:spcAft>
              <a:defRPr kumimoji="1" lang="ja-JP" sz="975" b="0">
                <a:solidFill>
                  <a:schemeClr val="accent4">
                    <a:lumMod val="75000"/>
                  </a:schemeClr>
                </a:solidFill>
                <a:latin typeface="+mn-lt"/>
                <a:ea typeface="+mn-ea"/>
              </a:defRPr>
            </a:lvl1pPr>
            <a:extLst/>
          </a:lstStyle>
          <a:p>
            <a:pPr defTabSz="371446">
              <a:defRPr/>
            </a:pPr>
            <a:fld id="{A56B847E-82FF-406C-A1FF-26E125053829}" type="slidenum">
              <a:rPr lang="en-US" altLang="ja-JP" smtClean="0">
                <a:solidFill>
                  <a:srgbClr val="0C8228">
                    <a:lumMod val="75000"/>
                  </a:srgbClr>
                </a:solidFill>
              </a:rPr>
              <a:pPr defTabSz="371446">
                <a:defRPr/>
              </a:pPr>
              <a:t>‹#›</a:t>
            </a:fld>
            <a:endParaRPr lang="en-US" dirty="0">
              <a:solidFill>
                <a:srgbClr val="0C8228">
                  <a:lumMod val="75000"/>
                </a:srgbClr>
              </a:solidFill>
            </a:endParaRPr>
          </a:p>
        </p:txBody>
      </p:sp>
    </p:spTree>
    <p:extLst>
      <p:ext uri="{BB962C8B-B14F-4D97-AF65-F5344CB8AC3E}">
        <p14:creationId xmlns:p14="http://schemas.microsoft.com/office/powerpoint/2010/main" val="3413967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10"/>
          <p:cNvSpPr>
            <a:spLocks noChangeArrowheads="1"/>
          </p:cNvSpPr>
          <p:nvPr userDrawn="1"/>
        </p:nvSpPr>
        <p:spPr bwMode="auto">
          <a:xfrm>
            <a:off x="144463" y="6581784"/>
            <a:ext cx="4572000" cy="21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71446"/>
            <a:r>
              <a:rPr kumimoji="0" lang="en-US" altLang="ja-JP" sz="812" dirty="0">
                <a:solidFill>
                  <a:srgbClr val="3B4F18"/>
                </a:solidFill>
              </a:rPr>
              <a:t>© CTI Engineering Co., Ltd. </a:t>
            </a:r>
          </a:p>
        </p:txBody>
      </p:sp>
      <p:sp>
        <p:nvSpPr>
          <p:cNvPr id="2" name="タイトル 1"/>
          <p:cNvSpPr>
            <a:spLocks noGrp="1"/>
          </p:cNvSpPr>
          <p:nvPr>
            <p:ph type="title"/>
          </p:nvPr>
        </p:nvSpPr>
        <p:spPr>
          <a:xfrm>
            <a:off x="179397" y="260351"/>
            <a:ext cx="8785225" cy="431800"/>
          </a:xfr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179397" y="765179"/>
            <a:ext cx="8785225" cy="5472113"/>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日付プレースホルダー 3"/>
          <p:cNvSpPr>
            <a:spLocks noGrp="1"/>
          </p:cNvSpPr>
          <p:nvPr>
            <p:ph type="dt" sz="half" idx="10"/>
          </p:nvPr>
        </p:nvSpPr>
        <p:spPr/>
        <p:txBody>
          <a:bodyPr/>
          <a:lstStyle>
            <a:lvl1pPr>
              <a:defRPr/>
            </a:lvl1pPr>
          </a:lstStyle>
          <a:p>
            <a:pPr>
              <a:defRPr/>
            </a:pPr>
            <a:fld id="{D9D9F653-C9DE-4D5B-BE88-86028D178645}" type="datetime1">
              <a:rPr lang="ja-JP" altLang="en-US" smtClean="0">
                <a:solidFill>
                  <a:srgbClr val="0C8228">
                    <a:lumMod val="75000"/>
                  </a:srgbClr>
                </a:solidFill>
              </a:rPr>
              <a:t>2024/5/16</a:t>
            </a:fld>
            <a:endParaRPr lang="en-US" altLang="en-US" dirty="0">
              <a:solidFill>
                <a:srgbClr val="0C8228">
                  <a:lumMod val="75000"/>
                </a:srgbClr>
              </a:solidFill>
            </a:endParaRPr>
          </a:p>
        </p:txBody>
      </p:sp>
      <p:sp>
        <p:nvSpPr>
          <p:cNvPr id="6" name="フッター プレースホルダー 4"/>
          <p:cNvSpPr>
            <a:spLocks noGrp="1"/>
          </p:cNvSpPr>
          <p:nvPr>
            <p:ph type="ftr" sz="quarter" idx="11"/>
          </p:nvPr>
        </p:nvSpPr>
        <p:spPr>
          <a:xfrm>
            <a:off x="3708400" y="6548453"/>
            <a:ext cx="2376488" cy="260351"/>
          </a:xfrm>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a:xfrm>
            <a:off x="8316915" y="6521460"/>
            <a:ext cx="481012" cy="269875"/>
          </a:xfrm>
          <a:prstGeom prst="rect">
            <a:avLst/>
          </a:prstGeom>
        </p:spPr>
        <p:txBody>
          <a:bodyPr/>
          <a:lstStyle>
            <a:lvl1pPr>
              <a:defRPr/>
            </a:lvl1pPr>
          </a:lstStyle>
          <a:p>
            <a:pPr defTabSz="371446">
              <a:defRPr/>
            </a:pPr>
            <a:endParaRPr kumimoji="0" lang="en-US">
              <a:solidFill>
                <a:prstClr val="black"/>
              </a:solidFill>
            </a:endParaRPr>
          </a:p>
        </p:txBody>
      </p:sp>
    </p:spTree>
    <p:extLst>
      <p:ext uri="{BB962C8B-B14F-4D97-AF65-F5344CB8AC3E}">
        <p14:creationId xmlns:p14="http://schemas.microsoft.com/office/powerpoint/2010/main" val="2879441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45"/>
            <a:ext cx="6858000" cy="1655763"/>
          </a:xfrm>
        </p:spPr>
        <p:txBody>
          <a:bodyPr/>
          <a:lstStyle>
            <a:lvl1pPr marL="0" indent="0" algn="ctr">
              <a:buNone/>
              <a:defRPr sz="1800"/>
            </a:lvl1pPr>
            <a:lvl2pPr marL="342881" indent="0" algn="ctr">
              <a:buNone/>
              <a:defRPr sz="1501"/>
            </a:lvl2pPr>
            <a:lvl3pPr marL="685763" indent="0" algn="ctr">
              <a:buNone/>
              <a:defRPr sz="1352"/>
            </a:lvl3pPr>
            <a:lvl4pPr marL="1028642" indent="0" algn="ctr">
              <a:buNone/>
              <a:defRPr sz="1200"/>
            </a:lvl4pPr>
            <a:lvl5pPr marL="1371523" indent="0" algn="ctr">
              <a:buNone/>
              <a:defRPr sz="1200"/>
            </a:lvl5pPr>
            <a:lvl6pPr marL="1714405" indent="0" algn="ctr">
              <a:buNone/>
              <a:defRPr sz="1200"/>
            </a:lvl6pPr>
            <a:lvl7pPr marL="2057286" indent="0" algn="ctr">
              <a:buNone/>
              <a:defRPr sz="1200"/>
            </a:lvl7pPr>
            <a:lvl8pPr marL="2400167" indent="0" algn="ctr">
              <a:buNone/>
              <a:defRPr sz="1200"/>
            </a:lvl8pPr>
            <a:lvl9pPr marL="2743047"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045F130-C539-4CBF-8183-F6A2F7A622A6}" type="datetime1">
              <a:rPr lang="ja-JP" altLang="en-US" smtClean="0">
                <a:solidFill>
                  <a:prstClr val="black">
                    <a:tint val="75000"/>
                  </a:prstClr>
                </a:solidFill>
              </a:rPr>
              <a:t>2024/5/16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white"/>
              </a:solidFill>
            </a:endParaRPr>
          </a:p>
        </p:txBody>
      </p:sp>
      <p:sp>
        <p:nvSpPr>
          <p:cNvPr id="6" name="Slide Number Placeholder 5"/>
          <p:cNvSpPr>
            <a:spLocks noGrp="1"/>
          </p:cNvSpPr>
          <p:nvPr>
            <p:ph type="sldNum" sz="quarter" idx="12"/>
          </p:nvPr>
        </p:nvSpPr>
        <p:spPr/>
        <p:txBody>
          <a:bodyPr/>
          <a:lstStyle/>
          <a:p>
            <a:fld id="{1B2CED70-23E7-4B67-A9EB-E84E8BE72CCA}" type="slidenum">
              <a:rPr lang="ja-JP" altLang="en-US" smtClean="0">
                <a:solidFill>
                  <a:prstClr val="white"/>
                </a:solidFill>
              </a:rPr>
              <a:pPr/>
              <a:t>‹#›</a:t>
            </a:fld>
            <a:r>
              <a:rPr lang="en-US" altLang="ja-JP">
                <a:solidFill>
                  <a:prstClr val="white"/>
                </a:solidFill>
              </a:rPr>
              <a:t>/51</a:t>
            </a:r>
            <a:endParaRPr lang="ja-JP" altLang="en-US" dirty="0">
              <a:solidFill>
                <a:prstClr val="white"/>
              </a:solidFill>
            </a:endParaRPr>
          </a:p>
        </p:txBody>
      </p:sp>
    </p:spTree>
    <p:extLst>
      <p:ext uri="{BB962C8B-B14F-4D97-AF65-F5344CB8AC3E}">
        <p14:creationId xmlns:p14="http://schemas.microsoft.com/office/powerpoint/2010/main" val="3575478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3F6166-0FD5-4757-8C54-3CBF8199BBAF}" type="datetime1">
              <a:rPr lang="ja-JP" altLang="en-US" smtClean="0">
                <a:solidFill>
                  <a:prstClr val="black">
                    <a:tint val="75000"/>
                  </a:prstClr>
                </a:solidFill>
              </a:rPr>
              <a:t>2024/5/16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415458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2" y="1709758"/>
            <a:ext cx="78867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92" y="4589476"/>
            <a:ext cx="7886700" cy="1500187"/>
          </a:xfrm>
        </p:spPr>
        <p:txBody>
          <a:bodyPr/>
          <a:lstStyle>
            <a:lvl1pPr marL="0" indent="0">
              <a:buNone/>
              <a:defRPr sz="1800">
                <a:solidFill>
                  <a:schemeClr val="tx1"/>
                </a:solidFill>
              </a:defRPr>
            </a:lvl1pPr>
            <a:lvl2pPr marL="342881" indent="0">
              <a:buNone/>
              <a:defRPr sz="1501">
                <a:solidFill>
                  <a:schemeClr val="tx1">
                    <a:tint val="75000"/>
                  </a:schemeClr>
                </a:solidFill>
              </a:defRPr>
            </a:lvl2pPr>
            <a:lvl3pPr marL="685763" indent="0">
              <a:buNone/>
              <a:defRPr sz="1352">
                <a:solidFill>
                  <a:schemeClr val="tx1">
                    <a:tint val="75000"/>
                  </a:schemeClr>
                </a:solidFill>
              </a:defRPr>
            </a:lvl3pPr>
            <a:lvl4pPr marL="1028642" indent="0">
              <a:buNone/>
              <a:defRPr sz="1200">
                <a:solidFill>
                  <a:schemeClr val="tx1">
                    <a:tint val="75000"/>
                  </a:schemeClr>
                </a:solidFill>
              </a:defRPr>
            </a:lvl4pPr>
            <a:lvl5pPr marL="1371523" indent="0">
              <a:buNone/>
              <a:defRPr sz="1200">
                <a:solidFill>
                  <a:schemeClr val="tx1">
                    <a:tint val="75000"/>
                  </a:schemeClr>
                </a:solidFill>
              </a:defRPr>
            </a:lvl5pPr>
            <a:lvl6pPr marL="1714405" indent="0">
              <a:buNone/>
              <a:defRPr sz="1200">
                <a:solidFill>
                  <a:schemeClr val="tx1">
                    <a:tint val="75000"/>
                  </a:schemeClr>
                </a:solidFill>
              </a:defRPr>
            </a:lvl6pPr>
            <a:lvl7pPr marL="2057286" indent="0">
              <a:buNone/>
              <a:defRPr sz="1200">
                <a:solidFill>
                  <a:schemeClr val="tx1">
                    <a:tint val="75000"/>
                  </a:schemeClr>
                </a:solidFill>
              </a:defRPr>
            </a:lvl7pPr>
            <a:lvl8pPr marL="2400167" indent="0">
              <a:buNone/>
              <a:defRPr sz="1200">
                <a:solidFill>
                  <a:schemeClr val="tx1">
                    <a:tint val="75000"/>
                  </a:schemeClr>
                </a:solidFill>
              </a:defRPr>
            </a:lvl8pPr>
            <a:lvl9pPr marL="2743047"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A8E0D1-1087-452E-8778-B9B3FBA01846}" type="datetime1">
              <a:rPr lang="ja-JP" altLang="en-US" smtClean="0">
                <a:solidFill>
                  <a:prstClr val="black">
                    <a:tint val="75000"/>
                  </a:prstClr>
                </a:solidFill>
              </a:rPr>
              <a:t>2024/5/16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166445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1" y="1825625"/>
            <a:ext cx="3886200"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E1B4D78-C38B-461A-8027-09B28C772095}" type="datetime1">
              <a:rPr lang="ja-JP" altLang="en-US" smtClean="0">
                <a:solidFill>
                  <a:prstClr val="black">
                    <a:tint val="75000"/>
                  </a:prstClr>
                </a:solidFill>
              </a:rPr>
              <a:t>2024/5/16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967022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4"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81" indent="0">
              <a:buNone/>
              <a:defRPr sz="1501" b="1"/>
            </a:lvl2pPr>
            <a:lvl3pPr marL="685763" indent="0">
              <a:buNone/>
              <a:defRPr sz="1352" b="1"/>
            </a:lvl3pPr>
            <a:lvl4pPr marL="1028642" indent="0">
              <a:buNone/>
              <a:defRPr sz="1200" b="1"/>
            </a:lvl4pPr>
            <a:lvl5pPr marL="1371523" indent="0">
              <a:buNone/>
              <a:defRPr sz="1200" b="1"/>
            </a:lvl5pPr>
            <a:lvl6pPr marL="1714405" indent="0">
              <a:buNone/>
              <a:defRPr sz="1200" b="1"/>
            </a:lvl6pPr>
            <a:lvl7pPr marL="2057286" indent="0">
              <a:buNone/>
              <a:defRPr sz="1200" b="1"/>
            </a:lvl7pPr>
            <a:lvl8pPr marL="2400167" indent="0">
              <a:buNone/>
              <a:defRPr sz="1200" b="1"/>
            </a:lvl8pPr>
            <a:lvl9pPr marL="2743047"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7"/>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8" y="1681163"/>
            <a:ext cx="3887391" cy="823912"/>
          </a:xfrm>
        </p:spPr>
        <p:txBody>
          <a:bodyPr anchor="b"/>
          <a:lstStyle>
            <a:lvl1pPr marL="0" indent="0">
              <a:buNone/>
              <a:defRPr sz="1800" b="1"/>
            </a:lvl1pPr>
            <a:lvl2pPr marL="342881" indent="0">
              <a:buNone/>
              <a:defRPr sz="1501" b="1"/>
            </a:lvl2pPr>
            <a:lvl3pPr marL="685763" indent="0">
              <a:buNone/>
              <a:defRPr sz="1352" b="1"/>
            </a:lvl3pPr>
            <a:lvl4pPr marL="1028642" indent="0">
              <a:buNone/>
              <a:defRPr sz="1200" b="1"/>
            </a:lvl4pPr>
            <a:lvl5pPr marL="1371523" indent="0">
              <a:buNone/>
              <a:defRPr sz="1200" b="1"/>
            </a:lvl5pPr>
            <a:lvl6pPr marL="1714405" indent="0">
              <a:buNone/>
              <a:defRPr sz="1200" b="1"/>
            </a:lvl6pPr>
            <a:lvl7pPr marL="2057286" indent="0">
              <a:buNone/>
              <a:defRPr sz="1200" b="1"/>
            </a:lvl7pPr>
            <a:lvl8pPr marL="2400167" indent="0">
              <a:buNone/>
              <a:defRPr sz="1200" b="1"/>
            </a:lvl8pPr>
            <a:lvl9pPr marL="2743047"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8" y="2505077"/>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D7C69AE-0E4F-42BC-A860-6DB578E552A4}" type="datetime1">
              <a:rPr lang="ja-JP" altLang="en-US" smtClean="0">
                <a:solidFill>
                  <a:prstClr val="black">
                    <a:tint val="75000"/>
                  </a:prstClr>
                </a:solidFill>
              </a:rPr>
              <a:t>2024/5/16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707567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6EF08B7-3658-46A1-A0E8-4D803B947184}" type="datetime1">
              <a:rPr lang="ja-JP" altLang="en-US" smtClean="0">
                <a:solidFill>
                  <a:prstClr val="black">
                    <a:tint val="75000"/>
                  </a:prstClr>
                </a:solidFill>
              </a:rPr>
              <a:t>2024/5/16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402559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2"/>
            <a:ext cx="7772400" cy="1362075"/>
          </a:xfrm>
        </p:spPr>
        <p:txBody>
          <a:bodyPr/>
          <a:lstStyle>
            <a:lvl1pPr algn="l">
              <a:defRPr sz="3250" b="1" u="none" cap="all"/>
            </a:lvl1pPr>
          </a:lstStyle>
          <a:p>
            <a:r>
              <a:rPr lang="ja-JP" altLang="en-US" dirty="0"/>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625"/>
            </a:lvl1pPr>
            <a:lvl2pPr marL="371446" indent="0">
              <a:buNone/>
              <a:defRPr sz="1463"/>
            </a:lvl2pPr>
            <a:lvl3pPr marL="742892" indent="0">
              <a:buNone/>
              <a:defRPr sz="1300"/>
            </a:lvl3pPr>
            <a:lvl4pPr marL="1114336" indent="0">
              <a:buNone/>
              <a:defRPr sz="1138"/>
            </a:lvl4pPr>
            <a:lvl5pPr marL="1485780" indent="0">
              <a:buNone/>
              <a:defRPr sz="1138"/>
            </a:lvl5pPr>
            <a:lvl6pPr marL="1857225" indent="0">
              <a:buNone/>
              <a:defRPr sz="1138"/>
            </a:lvl6pPr>
            <a:lvl7pPr marL="2228670" indent="0">
              <a:buNone/>
              <a:defRPr sz="1138"/>
            </a:lvl7pPr>
            <a:lvl8pPr marL="2600115" indent="0">
              <a:buNone/>
              <a:defRPr sz="1138"/>
            </a:lvl8pPr>
            <a:lvl9pPr marL="2971561" indent="0">
              <a:buNone/>
              <a:defRPr sz="1138"/>
            </a:lvl9pPr>
          </a:lstStyle>
          <a:p>
            <a:pPr lvl="0"/>
            <a:r>
              <a:rPr lang="ja-JP" altLang="en-US"/>
              <a:t>マスター テキストの書式設定</a:t>
            </a:r>
          </a:p>
        </p:txBody>
      </p:sp>
      <p:sp>
        <p:nvSpPr>
          <p:cNvPr id="4" name="日付プレースホルダ 3"/>
          <p:cNvSpPr>
            <a:spLocks noGrp="1"/>
          </p:cNvSpPr>
          <p:nvPr>
            <p:ph type="dt" sz="half" idx="10"/>
          </p:nvPr>
        </p:nvSpPr>
        <p:spPr/>
        <p:txBody>
          <a:bodyPr/>
          <a:lstStyle>
            <a:lvl1pPr>
              <a:defRPr/>
            </a:lvl1pPr>
          </a:lstStyle>
          <a:p>
            <a:fld id="{8D81C9A0-2C3F-4A94-8CC7-7B88BD445A72}" type="datetime1">
              <a:rPr lang="ja-JP" altLang="en-US" smtClean="0">
                <a:solidFill>
                  <a:srgbClr val="000000"/>
                </a:solidFill>
              </a:rPr>
              <a:t>2024/5/16</a:t>
            </a:fld>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D0CC48D6-B6EB-4E96-B2A1-95FF5A497C0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90203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CDAAE-F43A-4DBB-B8B7-A9B5F68B1297}" type="datetime1">
              <a:rPr lang="ja-JP" altLang="en-US" smtClean="0">
                <a:solidFill>
                  <a:prstClr val="black">
                    <a:tint val="75000"/>
                  </a:prstClr>
                </a:solidFill>
              </a:rPr>
              <a:t>2024/5/16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272173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9" y="457200"/>
            <a:ext cx="2949179" cy="1600200"/>
          </a:xfrm>
        </p:spPr>
        <p:txBody>
          <a:bodyPr anchor="b"/>
          <a:lstStyle>
            <a:lvl1pPr>
              <a:defRPr sz="2401"/>
            </a:lvl1pPr>
          </a:lstStyle>
          <a:p>
            <a:r>
              <a:rPr lang="ja-JP" altLang="en-US"/>
              <a:t>マスター タイトルの書式設定</a:t>
            </a:r>
            <a:endParaRPr lang="en-US" dirty="0"/>
          </a:p>
        </p:txBody>
      </p:sp>
      <p:sp>
        <p:nvSpPr>
          <p:cNvPr id="3" name="Content Placeholder 2"/>
          <p:cNvSpPr>
            <a:spLocks noGrp="1"/>
          </p:cNvSpPr>
          <p:nvPr>
            <p:ph idx="1"/>
          </p:nvPr>
        </p:nvSpPr>
        <p:spPr>
          <a:xfrm>
            <a:off x="3887397" y="987445"/>
            <a:ext cx="4629151" cy="4873625"/>
          </a:xfrm>
        </p:spPr>
        <p:txBody>
          <a:bodyPr/>
          <a:lstStyle>
            <a:lvl1pPr>
              <a:defRPr sz="2401"/>
            </a:lvl1pPr>
            <a:lvl2pPr>
              <a:defRPr sz="2100"/>
            </a:lvl2pPr>
            <a:lvl3pPr>
              <a:defRPr sz="1800"/>
            </a:lvl3pPr>
            <a:lvl4pPr>
              <a:defRPr sz="1501"/>
            </a:lvl4pPr>
            <a:lvl5pPr>
              <a:defRPr sz="1501"/>
            </a:lvl5pPr>
            <a:lvl6pPr>
              <a:defRPr sz="1501"/>
            </a:lvl6pPr>
            <a:lvl7pPr>
              <a:defRPr sz="1501"/>
            </a:lvl7pPr>
            <a:lvl8pPr>
              <a:defRPr sz="1501"/>
            </a:lvl8pPr>
            <a:lvl9pPr>
              <a:defRPr sz="15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9" y="2057407"/>
            <a:ext cx="2949179" cy="3811588"/>
          </a:xfrm>
        </p:spPr>
        <p:txBody>
          <a:bodyPr/>
          <a:lstStyle>
            <a:lvl1pPr marL="0" indent="0">
              <a:buNone/>
              <a:defRPr sz="1200"/>
            </a:lvl1pPr>
            <a:lvl2pPr marL="342881" indent="0">
              <a:buNone/>
              <a:defRPr sz="1050"/>
            </a:lvl2pPr>
            <a:lvl3pPr marL="685763" indent="0">
              <a:buNone/>
              <a:defRPr sz="900"/>
            </a:lvl3pPr>
            <a:lvl4pPr marL="1028642" indent="0">
              <a:buNone/>
              <a:defRPr sz="750"/>
            </a:lvl4pPr>
            <a:lvl5pPr marL="1371523" indent="0">
              <a:buNone/>
              <a:defRPr sz="750"/>
            </a:lvl5pPr>
            <a:lvl6pPr marL="1714405" indent="0">
              <a:buNone/>
              <a:defRPr sz="750"/>
            </a:lvl6pPr>
            <a:lvl7pPr marL="2057286" indent="0">
              <a:buNone/>
              <a:defRPr sz="750"/>
            </a:lvl7pPr>
            <a:lvl8pPr marL="2400167" indent="0">
              <a:buNone/>
              <a:defRPr sz="750"/>
            </a:lvl8pPr>
            <a:lvl9pPr marL="274304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4C5D2-C72A-4912-8B6D-D254F46BED9F}" type="datetime1">
              <a:rPr lang="ja-JP" altLang="en-US" smtClean="0">
                <a:solidFill>
                  <a:prstClr val="black">
                    <a:tint val="75000"/>
                  </a:prstClr>
                </a:solidFill>
              </a:rPr>
              <a:t>2024/5/16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72614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9" y="457200"/>
            <a:ext cx="2949179" cy="1600200"/>
          </a:xfrm>
        </p:spPr>
        <p:txBody>
          <a:bodyPr anchor="b"/>
          <a:lstStyle>
            <a:lvl1pPr>
              <a:defRPr sz="2401"/>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7" y="987445"/>
            <a:ext cx="4629151" cy="4873625"/>
          </a:xfrm>
        </p:spPr>
        <p:txBody>
          <a:bodyPr anchor="t"/>
          <a:lstStyle>
            <a:lvl1pPr marL="0" indent="0">
              <a:buNone/>
              <a:defRPr sz="2401"/>
            </a:lvl1pPr>
            <a:lvl2pPr marL="342881" indent="0">
              <a:buNone/>
              <a:defRPr sz="2100"/>
            </a:lvl2pPr>
            <a:lvl3pPr marL="685763" indent="0">
              <a:buNone/>
              <a:defRPr sz="1800"/>
            </a:lvl3pPr>
            <a:lvl4pPr marL="1028642" indent="0">
              <a:buNone/>
              <a:defRPr sz="1501"/>
            </a:lvl4pPr>
            <a:lvl5pPr marL="1371523" indent="0">
              <a:buNone/>
              <a:defRPr sz="1501"/>
            </a:lvl5pPr>
            <a:lvl6pPr marL="1714405" indent="0">
              <a:buNone/>
              <a:defRPr sz="1501"/>
            </a:lvl6pPr>
            <a:lvl7pPr marL="2057286" indent="0">
              <a:buNone/>
              <a:defRPr sz="1501"/>
            </a:lvl7pPr>
            <a:lvl8pPr marL="2400167" indent="0">
              <a:buNone/>
              <a:defRPr sz="1501"/>
            </a:lvl8pPr>
            <a:lvl9pPr marL="2743047" indent="0">
              <a:buNone/>
              <a:defRPr sz="1501"/>
            </a:lvl9pPr>
          </a:lstStyle>
          <a:p>
            <a:r>
              <a:rPr lang="ja-JP" altLang="en-US"/>
              <a:t>図を追加</a:t>
            </a:r>
            <a:endParaRPr lang="en-US" dirty="0"/>
          </a:p>
        </p:txBody>
      </p:sp>
      <p:sp>
        <p:nvSpPr>
          <p:cNvPr id="4" name="Text Placeholder 3"/>
          <p:cNvSpPr>
            <a:spLocks noGrp="1"/>
          </p:cNvSpPr>
          <p:nvPr>
            <p:ph type="body" sz="half" idx="2"/>
          </p:nvPr>
        </p:nvSpPr>
        <p:spPr>
          <a:xfrm>
            <a:off x="629849" y="2057407"/>
            <a:ext cx="2949179" cy="3811588"/>
          </a:xfrm>
        </p:spPr>
        <p:txBody>
          <a:bodyPr/>
          <a:lstStyle>
            <a:lvl1pPr marL="0" indent="0">
              <a:buNone/>
              <a:defRPr sz="1200"/>
            </a:lvl1pPr>
            <a:lvl2pPr marL="342881" indent="0">
              <a:buNone/>
              <a:defRPr sz="1050"/>
            </a:lvl2pPr>
            <a:lvl3pPr marL="685763" indent="0">
              <a:buNone/>
              <a:defRPr sz="900"/>
            </a:lvl3pPr>
            <a:lvl4pPr marL="1028642" indent="0">
              <a:buNone/>
              <a:defRPr sz="750"/>
            </a:lvl4pPr>
            <a:lvl5pPr marL="1371523" indent="0">
              <a:buNone/>
              <a:defRPr sz="750"/>
            </a:lvl5pPr>
            <a:lvl6pPr marL="1714405" indent="0">
              <a:buNone/>
              <a:defRPr sz="750"/>
            </a:lvl6pPr>
            <a:lvl7pPr marL="2057286" indent="0">
              <a:buNone/>
              <a:defRPr sz="750"/>
            </a:lvl7pPr>
            <a:lvl8pPr marL="2400167" indent="0">
              <a:buNone/>
              <a:defRPr sz="750"/>
            </a:lvl8pPr>
            <a:lvl9pPr marL="274304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019F46-FB44-459A-B1E9-A4448EEB276A}" type="datetime1">
              <a:rPr lang="ja-JP" altLang="en-US" smtClean="0">
                <a:solidFill>
                  <a:prstClr val="black">
                    <a:tint val="75000"/>
                  </a:prstClr>
                </a:solidFill>
              </a:rPr>
              <a:t>2024/5/16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765854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ADB208E-1285-41A6-A0DC-44032BC2CFE7}" type="datetime1">
              <a:rPr lang="ja-JP" altLang="en-US" smtClean="0">
                <a:solidFill>
                  <a:prstClr val="black">
                    <a:tint val="75000"/>
                  </a:prstClr>
                </a:solidFill>
              </a:rPr>
              <a:t>2024/5/16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988019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0" y="365141"/>
            <a:ext cx="1971675" cy="581183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5" y="365141"/>
            <a:ext cx="5800725" cy="581183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CC509E-A89E-4E1C-B3C3-67C5B6CBB205}" type="datetime1">
              <a:rPr lang="ja-JP" altLang="en-US" smtClean="0">
                <a:solidFill>
                  <a:prstClr val="black">
                    <a:tint val="75000"/>
                  </a:prstClr>
                </a:solidFill>
              </a:rPr>
              <a:t>2024/5/16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10394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1109F75-1985-4A17-8C93-B44A770F436B}" type="datetime1">
              <a:rPr kumimoji="1" lang="ja-JP" altLang="en-US" smtClean="0"/>
              <a:t>2024/5/16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99822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4C057B-00C4-49A6-AB10-B699406FB41D}" type="datetime1">
              <a:rPr kumimoji="1" lang="ja-JP" altLang="en-US" smtClean="0"/>
              <a:t>2024/5/16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760629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6D711F6-1B0C-4C86-B929-6038A3DC9E89}" type="datetime1">
              <a:rPr kumimoji="1" lang="ja-JP" altLang="en-US" smtClean="0"/>
              <a:t>2024/5/16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166205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4F526A3-B97E-40B8-9259-566B2E834EC5}" type="datetime1">
              <a:rPr kumimoji="1" lang="ja-JP" altLang="en-US" smtClean="0"/>
              <a:t>2024/5/16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351642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1B471E-73BB-486E-82B0-5D31526CE51D}" type="datetime1">
              <a:rPr kumimoji="1" lang="ja-JP" altLang="en-US" smtClean="0"/>
              <a:t>2024/5/16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1883097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395290" y="1557341"/>
            <a:ext cx="4100512" cy="482441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8" y="1557341"/>
            <a:ext cx="4100513" cy="482441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fld id="{9A43E0AD-76B0-4592-9A09-B84631735611}" type="datetime1">
              <a:rPr lang="ja-JP" altLang="en-US" smtClean="0">
                <a:solidFill>
                  <a:srgbClr val="000000"/>
                </a:solidFill>
              </a:rPr>
              <a:t>2024/5/16</a:t>
            </a:fld>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C329FA1A-E927-4A92-BE6C-3418CD7B6CA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12964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B83DBEF-858E-4C66-A0A8-4586994BD71D}" type="datetime1">
              <a:rPr kumimoji="1" lang="ja-JP" altLang="en-US" smtClean="0"/>
              <a:t>2024/5/16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3396384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D5FED-43E9-4BE6-9E1A-C09985B95042}" type="datetime1">
              <a:rPr kumimoji="1" lang="ja-JP" altLang="en-US" smtClean="0"/>
              <a:t>2024/5/16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2615580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97B5EE-D58D-4EE7-8C27-5CF3D9DA1526}" type="datetime1">
              <a:rPr kumimoji="1" lang="ja-JP" altLang="en-US" smtClean="0"/>
              <a:t>2024/5/16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2855631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EE3919E-E763-4178-9690-D1049A22B2DD}" type="datetime1">
              <a:rPr kumimoji="1" lang="ja-JP" altLang="en-US" smtClean="0"/>
              <a:t>2024/5/16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4168803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60B10A-E411-46C2-BE7C-3C2BF48EFA14}" type="datetime1">
              <a:rPr kumimoji="1" lang="ja-JP" altLang="en-US" smtClean="0"/>
              <a:t>2024/5/16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31845488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B35D17-DCE3-45A2-863A-E9D17E77C6F5}" type="datetime1">
              <a:rPr kumimoji="1" lang="ja-JP" altLang="en-US" smtClean="0"/>
              <a:t>2024/5/16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539529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3403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9"/>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3" y="1535117"/>
            <a:ext cx="4040188" cy="639763"/>
          </a:xfrm>
        </p:spPr>
        <p:txBody>
          <a:bodyPr anchor="b"/>
          <a:lstStyle>
            <a:lvl1pPr marL="0" indent="0">
              <a:buNone/>
              <a:defRPr sz="1950" b="1"/>
            </a:lvl1pPr>
            <a:lvl2pPr marL="371446" indent="0">
              <a:buNone/>
              <a:defRPr sz="1625" b="1"/>
            </a:lvl2pPr>
            <a:lvl3pPr marL="742892" indent="0">
              <a:buNone/>
              <a:defRPr sz="1463" b="1"/>
            </a:lvl3pPr>
            <a:lvl4pPr marL="1114336" indent="0">
              <a:buNone/>
              <a:defRPr sz="1300" b="1"/>
            </a:lvl4pPr>
            <a:lvl5pPr marL="1485780" indent="0">
              <a:buNone/>
              <a:defRPr sz="1300" b="1"/>
            </a:lvl5pPr>
            <a:lvl6pPr marL="1857225" indent="0">
              <a:buNone/>
              <a:defRPr sz="1300" b="1"/>
            </a:lvl6pPr>
            <a:lvl7pPr marL="2228670" indent="0">
              <a:buNone/>
              <a:defRPr sz="1300" b="1"/>
            </a:lvl7pPr>
            <a:lvl8pPr marL="2600115" indent="0">
              <a:buNone/>
              <a:defRPr sz="1300" b="1"/>
            </a:lvl8pPr>
            <a:lvl9pPr marL="2971561" indent="0">
              <a:buNone/>
              <a:defRPr sz="13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3" y="2174875"/>
            <a:ext cx="4040188"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33" y="1535117"/>
            <a:ext cx="4041775" cy="639763"/>
          </a:xfrm>
        </p:spPr>
        <p:txBody>
          <a:bodyPr anchor="b"/>
          <a:lstStyle>
            <a:lvl1pPr marL="0" indent="0">
              <a:buNone/>
              <a:defRPr sz="1950" b="1"/>
            </a:lvl1pPr>
            <a:lvl2pPr marL="371446" indent="0">
              <a:buNone/>
              <a:defRPr sz="1625" b="1"/>
            </a:lvl2pPr>
            <a:lvl3pPr marL="742892" indent="0">
              <a:buNone/>
              <a:defRPr sz="1463" b="1"/>
            </a:lvl3pPr>
            <a:lvl4pPr marL="1114336" indent="0">
              <a:buNone/>
              <a:defRPr sz="1300" b="1"/>
            </a:lvl4pPr>
            <a:lvl5pPr marL="1485780" indent="0">
              <a:buNone/>
              <a:defRPr sz="1300" b="1"/>
            </a:lvl5pPr>
            <a:lvl6pPr marL="1857225" indent="0">
              <a:buNone/>
              <a:defRPr sz="1300" b="1"/>
            </a:lvl6pPr>
            <a:lvl7pPr marL="2228670" indent="0">
              <a:buNone/>
              <a:defRPr sz="1300" b="1"/>
            </a:lvl7pPr>
            <a:lvl8pPr marL="2600115" indent="0">
              <a:buNone/>
              <a:defRPr sz="1300" b="1"/>
            </a:lvl8pPr>
            <a:lvl9pPr marL="2971561" indent="0">
              <a:buNone/>
              <a:defRPr sz="13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33" y="2174875"/>
            <a:ext cx="4041775"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fld id="{8C3DEF60-3424-4E97-9DCB-CAAAC5944889}" type="datetime1">
              <a:rPr lang="ja-JP" altLang="en-US" smtClean="0">
                <a:solidFill>
                  <a:srgbClr val="000000"/>
                </a:solidFill>
              </a:rPr>
              <a:t>2024/5/16</a:t>
            </a:fld>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6E9DB40B-B41B-4CE9-ACFA-D2DF095F6F4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87334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 2"/>
          <p:cNvSpPr>
            <a:spLocks noGrp="1"/>
          </p:cNvSpPr>
          <p:nvPr>
            <p:ph type="dt" sz="half" idx="10"/>
          </p:nvPr>
        </p:nvSpPr>
        <p:spPr/>
        <p:txBody>
          <a:bodyPr/>
          <a:lstStyle>
            <a:lvl1pPr>
              <a:defRPr/>
            </a:lvl1pPr>
          </a:lstStyle>
          <a:p>
            <a:fld id="{B5362D84-7371-4753-B9CB-F7953578FCA6}" type="datetime1">
              <a:rPr lang="ja-JP" altLang="en-US" smtClean="0">
                <a:solidFill>
                  <a:srgbClr val="000000"/>
                </a:solidFill>
              </a:rPr>
              <a:t>2024/5/16</a:t>
            </a:fld>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789A6C8C-8563-42D3-9475-9A367C8B115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589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D017B11D-8485-499C-A6DC-BCAA86380ADD}" type="datetime1">
              <a:rPr lang="ja-JP" altLang="en-US" smtClean="0">
                <a:solidFill>
                  <a:srgbClr val="000000"/>
                </a:solidFill>
              </a:rPr>
              <a:t>2024/5/16</a:t>
            </a:fld>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50E13FB-DCAF-430E-9FD5-74CCF70954E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0472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8" y="273057"/>
            <a:ext cx="3008313" cy="1162051"/>
          </a:xfrm>
        </p:spPr>
        <p:txBody>
          <a:bodyPr anchor="b"/>
          <a:lstStyle>
            <a:lvl1pPr algn="l">
              <a:defRPr sz="1625" b="1"/>
            </a:lvl1pPr>
          </a:lstStyle>
          <a:p>
            <a:r>
              <a:rPr lang="ja-JP" altLang="en-US"/>
              <a:t>マスター タイトルの書式設定</a:t>
            </a:r>
          </a:p>
        </p:txBody>
      </p:sp>
      <p:sp>
        <p:nvSpPr>
          <p:cNvPr id="3" name="コンテンツ プレースホルダ 2"/>
          <p:cNvSpPr>
            <a:spLocks noGrp="1"/>
          </p:cNvSpPr>
          <p:nvPr>
            <p:ph idx="1"/>
          </p:nvPr>
        </p:nvSpPr>
        <p:spPr>
          <a:xfrm>
            <a:off x="3575057" y="273069"/>
            <a:ext cx="5111751" cy="5853113"/>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8" y="1435104"/>
            <a:ext cx="3008313" cy="4691063"/>
          </a:xfrm>
        </p:spPr>
        <p:txBody>
          <a:bodyPr/>
          <a:lstStyle>
            <a:lvl1pPr marL="0" indent="0">
              <a:buNone/>
              <a:defRPr sz="1138"/>
            </a:lvl1pPr>
            <a:lvl2pPr marL="371446" indent="0">
              <a:buNone/>
              <a:defRPr sz="975"/>
            </a:lvl2pPr>
            <a:lvl3pPr marL="742892" indent="0">
              <a:buNone/>
              <a:defRPr sz="812"/>
            </a:lvl3pPr>
            <a:lvl4pPr marL="1114336" indent="0">
              <a:buNone/>
              <a:defRPr sz="731"/>
            </a:lvl4pPr>
            <a:lvl5pPr marL="1485780" indent="0">
              <a:buNone/>
              <a:defRPr sz="731"/>
            </a:lvl5pPr>
            <a:lvl6pPr marL="1857225" indent="0">
              <a:buNone/>
              <a:defRPr sz="731"/>
            </a:lvl6pPr>
            <a:lvl7pPr marL="2228670" indent="0">
              <a:buNone/>
              <a:defRPr sz="731"/>
            </a:lvl7pPr>
            <a:lvl8pPr marL="2600115" indent="0">
              <a:buNone/>
              <a:defRPr sz="731"/>
            </a:lvl8pPr>
            <a:lvl9pPr marL="2971561" indent="0">
              <a:buNone/>
              <a:defRPr sz="731"/>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vl1pPr>
          </a:lstStyle>
          <a:p>
            <a:fld id="{FF7F2FBF-7A95-4CF9-B7DE-A47E3E0E7190}" type="datetime1">
              <a:rPr lang="ja-JP" altLang="en-US" smtClean="0">
                <a:solidFill>
                  <a:srgbClr val="000000"/>
                </a:solidFill>
              </a:rPr>
              <a:t>2024/5/16</a:t>
            </a:fld>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1449333-3199-4EDF-AE36-6DF56763B41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7454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95" y="188921"/>
            <a:ext cx="8353425" cy="107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395295" y="1557341"/>
            <a:ext cx="8353425" cy="4824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323856" y="6532563"/>
            <a:ext cx="16557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75">
                <a:latin typeface="+mn-lt"/>
              </a:defRPr>
            </a:lvl1pPr>
          </a:lstStyle>
          <a:p>
            <a:pPr defTabSz="371446"/>
            <a:fld id="{72BD527E-DE70-4C04-83E4-8C808B7937F5}" type="datetime1">
              <a:rPr kumimoji="0" lang="ja-JP" altLang="en-US" smtClean="0">
                <a:solidFill>
                  <a:srgbClr val="000000"/>
                </a:solidFill>
              </a:rPr>
              <a:t>2024/5/16</a:t>
            </a:fld>
            <a:endParaRPr kumimoji="0" lang="en-US" altLang="ja-JP" dirty="0">
              <a:solidFill>
                <a:srgbClr val="000000"/>
              </a:solidFill>
            </a:endParaRPr>
          </a:p>
        </p:txBody>
      </p:sp>
      <p:sp>
        <p:nvSpPr>
          <p:cNvPr id="1029" name="Rectangle 5"/>
          <p:cNvSpPr>
            <a:spLocks noGrp="1" noChangeArrowheads="1"/>
          </p:cNvSpPr>
          <p:nvPr>
            <p:ph type="ftr" sz="quarter" idx="3"/>
          </p:nvPr>
        </p:nvSpPr>
        <p:spPr bwMode="auto">
          <a:xfrm>
            <a:off x="2051054" y="6532563"/>
            <a:ext cx="48260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75">
                <a:latin typeface="+mn-lt"/>
              </a:defRPr>
            </a:lvl1pPr>
          </a:lstStyle>
          <a:p>
            <a:pPr defTabSz="371446"/>
            <a:endParaRPr kumimoji="0" lang="en-US" altLang="ja-JP" dirty="0">
              <a:solidFill>
                <a:srgbClr val="000000"/>
              </a:solidFill>
            </a:endParaRPr>
          </a:p>
        </p:txBody>
      </p:sp>
      <p:sp>
        <p:nvSpPr>
          <p:cNvPr id="1030" name="Rectangle 6"/>
          <p:cNvSpPr>
            <a:spLocks noGrp="1" noChangeArrowheads="1"/>
          </p:cNvSpPr>
          <p:nvPr>
            <p:ph type="sldNum" sz="quarter" idx="4"/>
          </p:nvPr>
        </p:nvSpPr>
        <p:spPr bwMode="auto">
          <a:xfrm>
            <a:off x="7947032" y="6524625"/>
            <a:ext cx="87312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75">
                <a:latin typeface="+mn-lt"/>
              </a:defRPr>
            </a:lvl1pPr>
          </a:lstStyle>
          <a:p>
            <a:pPr defTabSz="371446"/>
            <a:fld id="{8C42D5D6-E460-48BF-97C0-501242A0426B}" type="slidenum">
              <a:rPr kumimoji="0" lang="en-US" altLang="ja-JP" smtClean="0">
                <a:solidFill>
                  <a:srgbClr val="000000"/>
                </a:solidFill>
              </a:rPr>
              <a:pPr defTabSz="371446"/>
              <a:t>‹#›</a:t>
            </a:fld>
            <a:endParaRPr kumimoji="0" lang="en-US" altLang="ja-JP" dirty="0">
              <a:solidFill>
                <a:srgbClr val="000000"/>
              </a:solidFill>
            </a:endParaRPr>
          </a:p>
        </p:txBody>
      </p:sp>
      <p:pic>
        <p:nvPicPr>
          <p:cNvPr id="25" name="Picture 166" descr="nk_line">
            <a:extLst>
              <a:ext uri="{FF2B5EF4-FFF2-40B4-BE49-F238E27FC236}">
                <a16:creationId xmlns:a16="http://schemas.microsoft.com/office/drawing/2014/main" id="{C89714BF-450E-456B-814F-D30FFB23C5AD}"/>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black">
          <a:xfrm>
            <a:off x="287303" y="6413511"/>
            <a:ext cx="7469303" cy="111125"/>
          </a:xfrm>
          <a:prstGeom prst="rect">
            <a:avLst/>
          </a:prstGeom>
          <a:noFill/>
          <a:ln w="9525">
            <a:noFill/>
            <a:miter lim="800000"/>
            <a:headEnd/>
            <a:tailEnd/>
          </a:ln>
        </p:spPr>
      </p:pic>
      <p:grpSp>
        <p:nvGrpSpPr>
          <p:cNvPr id="26" name="Group 169">
            <a:extLst>
              <a:ext uri="{FF2B5EF4-FFF2-40B4-BE49-F238E27FC236}">
                <a16:creationId xmlns:a16="http://schemas.microsoft.com/office/drawing/2014/main" id="{AF72C595-8932-421D-A896-B29BC16B29D6}"/>
              </a:ext>
            </a:extLst>
          </p:cNvPr>
          <p:cNvGrpSpPr>
            <a:grpSpLocks noChangeAspect="1"/>
          </p:cNvGrpSpPr>
          <p:nvPr userDrawn="1"/>
        </p:nvGrpSpPr>
        <p:grpSpPr bwMode="auto">
          <a:xfrm>
            <a:off x="7790272" y="6413511"/>
            <a:ext cx="917972" cy="111125"/>
            <a:chOff x="4799" y="4040"/>
            <a:chExt cx="712" cy="70"/>
          </a:xfrm>
        </p:grpSpPr>
        <p:sp>
          <p:nvSpPr>
            <p:cNvPr id="27" name="AutoShape 168">
              <a:extLst>
                <a:ext uri="{FF2B5EF4-FFF2-40B4-BE49-F238E27FC236}">
                  <a16:creationId xmlns:a16="http://schemas.microsoft.com/office/drawing/2014/main" id="{AC0E37DA-7D79-4B9D-9CF5-9E6FC9C82AD5}"/>
                </a:ext>
              </a:extLst>
            </p:cNvPr>
            <p:cNvSpPr>
              <a:spLocks noChangeAspect="1" noChangeArrowheads="1" noTextEdit="1"/>
            </p:cNvSpPr>
            <p:nvPr userDrawn="1"/>
          </p:nvSpPr>
          <p:spPr bwMode="auto">
            <a:xfrm>
              <a:off x="4799" y="4040"/>
              <a:ext cx="712" cy="70"/>
            </a:xfrm>
            <a:prstGeom prst="rect">
              <a:avLst/>
            </a:prstGeom>
            <a:noFill/>
            <a:ln w="9525">
              <a:noFill/>
              <a:miter lim="800000"/>
              <a:headEnd/>
              <a:tailEnd/>
            </a:ln>
          </p:spPr>
          <p:txBody>
            <a:bodyPr/>
            <a:lstStyle/>
            <a:p>
              <a:pPr defTabSz="371446">
                <a:defRPr/>
              </a:pPr>
              <a:endParaRPr kumimoji="0" lang="ja-JP" altLang="en-US" sz="1463">
                <a:solidFill>
                  <a:srgbClr val="000000"/>
                </a:solidFill>
              </a:endParaRPr>
            </a:p>
          </p:txBody>
        </p:sp>
        <p:sp>
          <p:nvSpPr>
            <p:cNvPr id="28" name="Freeform 170">
              <a:extLst>
                <a:ext uri="{FF2B5EF4-FFF2-40B4-BE49-F238E27FC236}">
                  <a16:creationId xmlns:a16="http://schemas.microsoft.com/office/drawing/2014/main" id="{B896DCD0-250E-4800-A02A-EC557E051047}"/>
                </a:ext>
              </a:extLst>
            </p:cNvPr>
            <p:cNvSpPr>
              <a:spLocks noEditPoints="1"/>
            </p:cNvSpPr>
            <p:nvPr userDrawn="1"/>
          </p:nvSpPr>
          <p:spPr bwMode="auto">
            <a:xfrm>
              <a:off x="5067" y="4040"/>
              <a:ext cx="80" cy="70"/>
            </a:xfrm>
            <a:custGeom>
              <a:avLst/>
              <a:gdLst/>
              <a:ahLst/>
              <a:cxnLst>
                <a:cxn ang="0">
                  <a:pos x="29" y="12"/>
                </a:cxn>
                <a:cxn ang="0">
                  <a:pos x="26" y="6"/>
                </a:cxn>
                <a:cxn ang="0">
                  <a:pos x="24" y="6"/>
                </a:cxn>
                <a:cxn ang="0">
                  <a:pos x="17" y="12"/>
                </a:cxn>
                <a:cxn ang="0">
                  <a:pos x="13" y="25"/>
                </a:cxn>
                <a:cxn ang="0">
                  <a:pos x="16" y="30"/>
                </a:cxn>
                <a:cxn ang="0">
                  <a:pos x="18" y="30"/>
                </a:cxn>
                <a:cxn ang="0">
                  <a:pos x="24" y="25"/>
                </a:cxn>
                <a:cxn ang="0">
                  <a:pos x="29" y="12"/>
                </a:cxn>
                <a:cxn ang="0">
                  <a:pos x="16" y="36"/>
                </a:cxn>
                <a:cxn ang="0">
                  <a:pos x="13" y="36"/>
                </a:cxn>
                <a:cxn ang="0">
                  <a:pos x="4" y="18"/>
                </a:cxn>
                <a:cxn ang="0">
                  <a:pos x="26" y="0"/>
                </a:cxn>
                <a:cxn ang="0">
                  <a:pos x="29" y="0"/>
                </a:cxn>
                <a:cxn ang="0">
                  <a:pos x="38" y="18"/>
                </a:cxn>
                <a:cxn ang="0">
                  <a:pos x="16" y="36"/>
                </a:cxn>
              </a:cxnLst>
              <a:rect l="0" t="0" r="r" b="b"/>
              <a:pathLst>
                <a:path w="41" h="36">
                  <a:moveTo>
                    <a:pt x="29" y="12"/>
                  </a:moveTo>
                  <a:cubicBezTo>
                    <a:pt x="30" y="8"/>
                    <a:pt x="30" y="6"/>
                    <a:pt x="26" y="6"/>
                  </a:cubicBezTo>
                  <a:cubicBezTo>
                    <a:pt x="26" y="6"/>
                    <a:pt x="24" y="6"/>
                    <a:pt x="24" y="6"/>
                  </a:cubicBezTo>
                  <a:cubicBezTo>
                    <a:pt x="20" y="6"/>
                    <a:pt x="19" y="8"/>
                    <a:pt x="17" y="12"/>
                  </a:cubicBezTo>
                  <a:cubicBezTo>
                    <a:pt x="17" y="13"/>
                    <a:pt x="13" y="24"/>
                    <a:pt x="13" y="25"/>
                  </a:cubicBezTo>
                  <a:cubicBezTo>
                    <a:pt x="12" y="28"/>
                    <a:pt x="13" y="30"/>
                    <a:pt x="16" y="30"/>
                  </a:cubicBezTo>
                  <a:cubicBezTo>
                    <a:pt x="16" y="30"/>
                    <a:pt x="18" y="30"/>
                    <a:pt x="18" y="30"/>
                  </a:cubicBezTo>
                  <a:cubicBezTo>
                    <a:pt x="22" y="30"/>
                    <a:pt x="23" y="29"/>
                    <a:pt x="24" y="25"/>
                  </a:cubicBezTo>
                  <a:cubicBezTo>
                    <a:pt x="25" y="23"/>
                    <a:pt x="28" y="13"/>
                    <a:pt x="29" y="12"/>
                  </a:cubicBezTo>
                  <a:close/>
                  <a:moveTo>
                    <a:pt x="16" y="36"/>
                  </a:moveTo>
                  <a:cubicBezTo>
                    <a:pt x="16" y="36"/>
                    <a:pt x="13" y="36"/>
                    <a:pt x="13" y="36"/>
                  </a:cubicBezTo>
                  <a:cubicBezTo>
                    <a:pt x="1" y="36"/>
                    <a:pt x="0" y="28"/>
                    <a:pt x="4" y="18"/>
                  </a:cubicBezTo>
                  <a:cubicBezTo>
                    <a:pt x="8" y="7"/>
                    <a:pt x="12" y="0"/>
                    <a:pt x="26" y="0"/>
                  </a:cubicBezTo>
                  <a:cubicBezTo>
                    <a:pt x="26" y="0"/>
                    <a:pt x="29" y="0"/>
                    <a:pt x="29" y="0"/>
                  </a:cubicBezTo>
                  <a:cubicBezTo>
                    <a:pt x="41" y="0"/>
                    <a:pt x="41" y="7"/>
                    <a:pt x="38" y="18"/>
                  </a:cubicBezTo>
                  <a:cubicBezTo>
                    <a:pt x="34" y="29"/>
                    <a:pt x="29" y="36"/>
                    <a:pt x="16" y="36"/>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29" name="Freeform 171">
              <a:extLst>
                <a:ext uri="{FF2B5EF4-FFF2-40B4-BE49-F238E27FC236}">
                  <a16:creationId xmlns:a16="http://schemas.microsoft.com/office/drawing/2014/main" id="{9D550AB8-3BD8-4AD7-A090-4BBB72656958}"/>
                </a:ext>
              </a:extLst>
            </p:cNvPr>
            <p:cNvSpPr>
              <a:spLocks noEditPoints="1"/>
            </p:cNvSpPr>
            <p:nvPr userDrawn="1"/>
          </p:nvSpPr>
          <p:spPr bwMode="auto">
            <a:xfrm>
              <a:off x="5330" y="4040"/>
              <a:ext cx="80" cy="70"/>
            </a:xfrm>
            <a:custGeom>
              <a:avLst/>
              <a:gdLst/>
              <a:ahLst/>
              <a:cxnLst>
                <a:cxn ang="0">
                  <a:pos x="28" y="12"/>
                </a:cxn>
                <a:cxn ang="0">
                  <a:pos x="25" y="6"/>
                </a:cxn>
                <a:cxn ang="0">
                  <a:pos x="24" y="6"/>
                </a:cxn>
                <a:cxn ang="0">
                  <a:pos x="17" y="12"/>
                </a:cxn>
                <a:cxn ang="0">
                  <a:pos x="13" y="25"/>
                </a:cxn>
                <a:cxn ang="0">
                  <a:pos x="16" y="30"/>
                </a:cxn>
                <a:cxn ang="0">
                  <a:pos x="18" y="30"/>
                </a:cxn>
                <a:cxn ang="0">
                  <a:pos x="24" y="25"/>
                </a:cxn>
                <a:cxn ang="0">
                  <a:pos x="28" y="12"/>
                </a:cxn>
                <a:cxn ang="0">
                  <a:pos x="16" y="36"/>
                </a:cxn>
                <a:cxn ang="0">
                  <a:pos x="12" y="36"/>
                </a:cxn>
                <a:cxn ang="0">
                  <a:pos x="4" y="18"/>
                </a:cxn>
                <a:cxn ang="0">
                  <a:pos x="25" y="0"/>
                </a:cxn>
                <a:cxn ang="0">
                  <a:pos x="29" y="0"/>
                </a:cxn>
                <a:cxn ang="0">
                  <a:pos x="38" y="18"/>
                </a:cxn>
                <a:cxn ang="0">
                  <a:pos x="16" y="36"/>
                </a:cxn>
              </a:cxnLst>
              <a:rect l="0" t="0" r="r" b="b"/>
              <a:pathLst>
                <a:path w="41" h="36">
                  <a:moveTo>
                    <a:pt x="28" y="12"/>
                  </a:moveTo>
                  <a:cubicBezTo>
                    <a:pt x="30" y="8"/>
                    <a:pt x="29" y="6"/>
                    <a:pt x="25" y="6"/>
                  </a:cubicBezTo>
                  <a:cubicBezTo>
                    <a:pt x="25" y="6"/>
                    <a:pt x="24" y="6"/>
                    <a:pt x="24" y="6"/>
                  </a:cubicBezTo>
                  <a:cubicBezTo>
                    <a:pt x="19" y="6"/>
                    <a:pt x="18" y="8"/>
                    <a:pt x="17" y="12"/>
                  </a:cubicBezTo>
                  <a:cubicBezTo>
                    <a:pt x="16" y="13"/>
                    <a:pt x="13" y="24"/>
                    <a:pt x="13" y="25"/>
                  </a:cubicBezTo>
                  <a:cubicBezTo>
                    <a:pt x="11" y="28"/>
                    <a:pt x="12" y="30"/>
                    <a:pt x="16" y="30"/>
                  </a:cubicBezTo>
                  <a:cubicBezTo>
                    <a:pt x="16" y="30"/>
                    <a:pt x="18" y="30"/>
                    <a:pt x="18" y="30"/>
                  </a:cubicBezTo>
                  <a:cubicBezTo>
                    <a:pt x="21" y="30"/>
                    <a:pt x="23" y="29"/>
                    <a:pt x="24" y="25"/>
                  </a:cubicBezTo>
                  <a:cubicBezTo>
                    <a:pt x="25" y="23"/>
                    <a:pt x="28" y="13"/>
                    <a:pt x="28" y="12"/>
                  </a:cubicBezTo>
                  <a:close/>
                  <a:moveTo>
                    <a:pt x="16" y="36"/>
                  </a:moveTo>
                  <a:cubicBezTo>
                    <a:pt x="15" y="36"/>
                    <a:pt x="13" y="36"/>
                    <a:pt x="12" y="36"/>
                  </a:cubicBezTo>
                  <a:cubicBezTo>
                    <a:pt x="1" y="36"/>
                    <a:pt x="0" y="28"/>
                    <a:pt x="4" y="18"/>
                  </a:cubicBezTo>
                  <a:cubicBezTo>
                    <a:pt x="7" y="7"/>
                    <a:pt x="12" y="0"/>
                    <a:pt x="25" y="0"/>
                  </a:cubicBezTo>
                  <a:cubicBezTo>
                    <a:pt x="26" y="0"/>
                    <a:pt x="28" y="0"/>
                    <a:pt x="29" y="0"/>
                  </a:cubicBezTo>
                  <a:cubicBezTo>
                    <a:pt x="41" y="0"/>
                    <a:pt x="41" y="7"/>
                    <a:pt x="38" y="18"/>
                  </a:cubicBezTo>
                  <a:cubicBezTo>
                    <a:pt x="34" y="29"/>
                    <a:pt x="29" y="36"/>
                    <a:pt x="16" y="36"/>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0" name="Freeform 172">
              <a:extLst>
                <a:ext uri="{FF2B5EF4-FFF2-40B4-BE49-F238E27FC236}">
                  <a16:creationId xmlns:a16="http://schemas.microsoft.com/office/drawing/2014/main" id="{A403463A-FA25-4FF9-BA6A-B3130B811FF3}"/>
                </a:ext>
              </a:extLst>
            </p:cNvPr>
            <p:cNvSpPr>
              <a:spLocks/>
            </p:cNvSpPr>
            <p:nvPr userDrawn="1"/>
          </p:nvSpPr>
          <p:spPr bwMode="auto">
            <a:xfrm>
              <a:off x="4799" y="4042"/>
              <a:ext cx="93" cy="66"/>
            </a:xfrm>
            <a:custGeom>
              <a:avLst/>
              <a:gdLst/>
              <a:ahLst/>
              <a:cxnLst>
                <a:cxn ang="0">
                  <a:pos x="37" y="34"/>
                </a:cxn>
                <a:cxn ang="0">
                  <a:pos x="28" y="34"/>
                </a:cxn>
                <a:cxn ang="0">
                  <a:pos x="21" y="29"/>
                </a:cxn>
                <a:cxn ang="0">
                  <a:pos x="17" y="8"/>
                </a:cxn>
                <a:cxn ang="0">
                  <a:pos x="9" y="34"/>
                </a:cxn>
                <a:cxn ang="0">
                  <a:pos x="0" y="34"/>
                </a:cxn>
                <a:cxn ang="0">
                  <a:pos x="11" y="0"/>
                </a:cxn>
                <a:cxn ang="0">
                  <a:pos x="21" y="0"/>
                </a:cxn>
                <a:cxn ang="0">
                  <a:pos x="27" y="5"/>
                </a:cxn>
                <a:cxn ang="0">
                  <a:pos x="32" y="25"/>
                </a:cxn>
                <a:cxn ang="0">
                  <a:pos x="39" y="0"/>
                </a:cxn>
                <a:cxn ang="0">
                  <a:pos x="48" y="0"/>
                </a:cxn>
                <a:cxn ang="0">
                  <a:pos x="37" y="34"/>
                </a:cxn>
              </a:cxnLst>
              <a:rect l="0" t="0" r="r" b="b"/>
              <a:pathLst>
                <a:path w="48" h="34">
                  <a:moveTo>
                    <a:pt x="37" y="34"/>
                  </a:moveTo>
                  <a:cubicBezTo>
                    <a:pt x="37" y="34"/>
                    <a:pt x="31" y="34"/>
                    <a:pt x="28" y="34"/>
                  </a:cubicBezTo>
                  <a:cubicBezTo>
                    <a:pt x="24" y="34"/>
                    <a:pt x="22" y="33"/>
                    <a:pt x="21" y="29"/>
                  </a:cubicBezTo>
                  <a:cubicBezTo>
                    <a:pt x="21" y="24"/>
                    <a:pt x="17" y="8"/>
                    <a:pt x="17"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8" y="7"/>
                    <a:pt x="32" y="25"/>
                    <a:pt x="32" y="25"/>
                  </a:cubicBezTo>
                  <a:cubicBezTo>
                    <a:pt x="39" y="0"/>
                    <a:pt x="39" y="0"/>
                    <a:pt x="39" y="0"/>
                  </a:cubicBezTo>
                  <a:cubicBezTo>
                    <a:pt x="48" y="0"/>
                    <a:pt x="48" y="0"/>
                    <a:pt x="48" y="0"/>
                  </a:cubicBezTo>
                  <a:cubicBezTo>
                    <a:pt x="37" y="34"/>
                    <a:pt x="37" y="34"/>
                    <a:pt x="37" y="3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1" name="Freeform 173">
              <a:extLst>
                <a:ext uri="{FF2B5EF4-FFF2-40B4-BE49-F238E27FC236}">
                  <a16:creationId xmlns:a16="http://schemas.microsoft.com/office/drawing/2014/main" id="{4378B299-78C6-4CEC-80CF-EEB91B851549}"/>
                </a:ext>
              </a:extLst>
            </p:cNvPr>
            <p:cNvSpPr>
              <a:spLocks/>
            </p:cNvSpPr>
            <p:nvPr userDrawn="1"/>
          </p:nvSpPr>
          <p:spPr bwMode="auto">
            <a:xfrm>
              <a:off x="5141" y="4042"/>
              <a:ext cx="94" cy="66"/>
            </a:xfrm>
            <a:custGeom>
              <a:avLst/>
              <a:gdLst/>
              <a:ahLst/>
              <a:cxnLst>
                <a:cxn ang="0">
                  <a:pos x="37" y="34"/>
                </a:cxn>
                <a:cxn ang="0">
                  <a:pos x="27" y="34"/>
                </a:cxn>
                <a:cxn ang="0">
                  <a:pos x="21" y="29"/>
                </a:cxn>
                <a:cxn ang="0">
                  <a:pos x="16" y="8"/>
                </a:cxn>
                <a:cxn ang="0">
                  <a:pos x="9" y="34"/>
                </a:cxn>
                <a:cxn ang="0">
                  <a:pos x="0" y="34"/>
                </a:cxn>
                <a:cxn ang="0">
                  <a:pos x="11" y="0"/>
                </a:cxn>
                <a:cxn ang="0">
                  <a:pos x="21" y="0"/>
                </a:cxn>
                <a:cxn ang="0">
                  <a:pos x="27" y="5"/>
                </a:cxn>
                <a:cxn ang="0">
                  <a:pos x="31" y="25"/>
                </a:cxn>
                <a:cxn ang="0">
                  <a:pos x="39" y="0"/>
                </a:cxn>
                <a:cxn ang="0">
                  <a:pos x="48" y="0"/>
                </a:cxn>
                <a:cxn ang="0">
                  <a:pos x="37" y="34"/>
                </a:cxn>
              </a:cxnLst>
              <a:rect l="0" t="0" r="r" b="b"/>
              <a:pathLst>
                <a:path w="48" h="34">
                  <a:moveTo>
                    <a:pt x="37" y="34"/>
                  </a:moveTo>
                  <a:cubicBezTo>
                    <a:pt x="37" y="34"/>
                    <a:pt x="31" y="34"/>
                    <a:pt x="27" y="34"/>
                  </a:cubicBezTo>
                  <a:cubicBezTo>
                    <a:pt x="23" y="34"/>
                    <a:pt x="22" y="33"/>
                    <a:pt x="21" y="29"/>
                  </a:cubicBezTo>
                  <a:cubicBezTo>
                    <a:pt x="20" y="24"/>
                    <a:pt x="16" y="8"/>
                    <a:pt x="16"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7" y="7"/>
                    <a:pt x="31" y="25"/>
                    <a:pt x="31" y="25"/>
                  </a:cubicBezTo>
                  <a:cubicBezTo>
                    <a:pt x="39" y="0"/>
                    <a:pt x="39" y="0"/>
                    <a:pt x="39" y="0"/>
                  </a:cubicBezTo>
                  <a:cubicBezTo>
                    <a:pt x="48" y="0"/>
                    <a:pt x="48" y="0"/>
                    <a:pt x="48" y="0"/>
                  </a:cubicBezTo>
                  <a:cubicBezTo>
                    <a:pt x="37" y="34"/>
                    <a:pt x="37" y="34"/>
                    <a:pt x="37" y="3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2" name="Freeform 174">
              <a:extLst>
                <a:ext uri="{FF2B5EF4-FFF2-40B4-BE49-F238E27FC236}">
                  <a16:creationId xmlns:a16="http://schemas.microsoft.com/office/drawing/2014/main" id="{58192A53-8A58-472F-AF5A-1BAB91DF8FB9}"/>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3" name="Freeform 175">
              <a:extLst>
                <a:ext uri="{FF2B5EF4-FFF2-40B4-BE49-F238E27FC236}">
                  <a16:creationId xmlns:a16="http://schemas.microsoft.com/office/drawing/2014/main" id="{4C9732D4-0B30-47C3-B3FC-B31F810601EF}"/>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path>
              </a:pathLst>
            </a:custGeom>
            <a:noFill/>
            <a:ln w="9525">
              <a:noFill/>
              <a:round/>
              <a:headEnd/>
              <a:tailEnd/>
            </a:ln>
          </p:spPr>
          <p:txBody>
            <a:bodyPr/>
            <a:lstStyle/>
            <a:p>
              <a:pPr defTabSz="371446">
                <a:defRPr/>
              </a:pPr>
              <a:endParaRPr kumimoji="0" lang="ja-JP" altLang="en-US" sz="1463">
                <a:solidFill>
                  <a:srgbClr val="000000"/>
                </a:solidFill>
              </a:endParaRPr>
            </a:p>
          </p:txBody>
        </p:sp>
        <p:sp>
          <p:nvSpPr>
            <p:cNvPr id="34" name="Freeform 176">
              <a:extLst>
                <a:ext uri="{FF2B5EF4-FFF2-40B4-BE49-F238E27FC236}">
                  <a16:creationId xmlns:a16="http://schemas.microsoft.com/office/drawing/2014/main" id="{8F982846-6531-47B7-95E7-85381F5F3CC2}"/>
                </a:ext>
              </a:extLst>
            </p:cNvPr>
            <p:cNvSpPr>
              <a:spLocks/>
            </p:cNvSpPr>
            <p:nvPr userDrawn="1"/>
          </p:nvSpPr>
          <p:spPr bwMode="auto">
            <a:xfrm>
              <a:off x="5252" y="4042"/>
              <a:ext cx="42"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5" name="Freeform 177">
              <a:extLst>
                <a:ext uri="{FF2B5EF4-FFF2-40B4-BE49-F238E27FC236}">
                  <a16:creationId xmlns:a16="http://schemas.microsoft.com/office/drawing/2014/main" id="{CB2BD9BE-6F2A-4A34-A6F8-A863CDE2BDC5}"/>
                </a:ext>
              </a:extLst>
            </p:cNvPr>
            <p:cNvSpPr>
              <a:spLocks/>
            </p:cNvSpPr>
            <p:nvPr userDrawn="1"/>
          </p:nvSpPr>
          <p:spPr bwMode="auto">
            <a:xfrm>
              <a:off x="5252" y="4042"/>
              <a:ext cx="42"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path>
              </a:pathLst>
            </a:custGeom>
            <a:noFill/>
            <a:ln w="9525">
              <a:noFill/>
              <a:round/>
              <a:headEnd/>
              <a:tailEnd/>
            </a:ln>
          </p:spPr>
          <p:txBody>
            <a:bodyPr/>
            <a:lstStyle/>
            <a:p>
              <a:pPr defTabSz="371446">
                <a:defRPr/>
              </a:pPr>
              <a:endParaRPr kumimoji="0" lang="ja-JP" altLang="en-US" sz="1463">
                <a:solidFill>
                  <a:srgbClr val="000000"/>
                </a:solidFill>
              </a:endParaRPr>
            </a:p>
          </p:txBody>
        </p:sp>
        <p:sp>
          <p:nvSpPr>
            <p:cNvPr id="36" name="Freeform 178">
              <a:extLst>
                <a:ext uri="{FF2B5EF4-FFF2-40B4-BE49-F238E27FC236}">
                  <a16:creationId xmlns:a16="http://schemas.microsoft.com/office/drawing/2014/main" id="{0B9FB280-DB89-4EA7-8AE4-67078776CACF}"/>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7" name="Freeform 179">
              <a:extLst>
                <a:ext uri="{FF2B5EF4-FFF2-40B4-BE49-F238E27FC236}">
                  <a16:creationId xmlns:a16="http://schemas.microsoft.com/office/drawing/2014/main" id="{87635C24-2F0F-4479-B44A-F55C7576ED3D}"/>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path>
              </a:pathLst>
            </a:custGeom>
            <a:noFill/>
            <a:ln w="9525">
              <a:noFill/>
              <a:round/>
              <a:headEnd/>
              <a:tailEnd/>
            </a:ln>
          </p:spPr>
          <p:txBody>
            <a:bodyPr/>
            <a:lstStyle/>
            <a:p>
              <a:pPr defTabSz="371446">
                <a:defRPr/>
              </a:pPr>
              <a:endParaRPr kumimoji="0" lang="ja-JP" altLang="en-US" sz="1463">
                <a:solidFill>
                  <a:srgbClr val="000000"/>
                </a:solidFill>
              </a:endParaRPr>
            </a:p>
          </p:txBody>
        </p:sp>
        <p:sp>
          <p:nvSpPr>
            <p:cNvPr id="38" name="Freeform 180">
              <a:extLst>
                <a:ext uri="{FF2B5EF4-FFF2-40B4-BE49-F238E27FC236}">
                  <a16:creationId xmlns:a16="http://schemas.microsoft.com/office/drawing/2014/main" id="{3162D019-F3D1-4463-B946-83E000C1827C}"/>
                </a:ext>
              </a:extLst>
            </p:cNvPr>
            <p:cNvSpPr>
              <a:spLocks/>
            </p:cNvSpPr>
            <p:nvPr userDrawn="1"/>
          </p:nvSpPr>
          <p:spPr bwMode="auto">
            <a:xfrm>
              <a:off x="5289" y="4071"/>
              <a:ext cx="37" cy="37"/>
            </a:xfrm>
            <a:custGeom>
              <a:avLst/>
              <a:gdLst/>
              <a:ahLst/>
              <a:cxnLst>
                <a:cxn ang="0">
                  <a:pos x="0" y="1"/>
                </a:cxn>
                <a:cxn ang="0">
                  <a:pos x="5" y="15"/>
                </a:cxn>
                <a:cxn ang="0">
                  <a:pos x="11" y="19"/>
                </a:cxn>
                <a:cxn ang="0">
                  <a:pos x="19" y="19"/>
                </a:cxn>
                <a:cxn ang="0">
                  <a:pos x="10" y="0"/>
                </a:cxn>
                <a:cxn ang="0">
                  <a:pos x="0" y="1"/>
                </a:cxn>
              </a:cxnLst>
              <a:rect l="0" t="0" r="r" b="b"/>
              <a:pathLst>
                <a:path w="19" h="19">
                  <a:moveTo>
                    <a:pt x="0" y="1"/>
                  </a:moveTo>
                  <a:cubicBezTo>
                    <a:pt x="0" y="2"/>
                    <a:pt x="4" y="13"/>
                    <a:pt x="5" y="15"/>
                  </a:cubicBezTo>
                  <a:cubicBezTo>
                    <a:pt x="6" y="18"/>
                    <a:pt x="8" y="19"/>
                    <a:pt x="11" y="19"/>
                  </a:cubicBezTo>
                  <a:cubicBezTo>
                    <a:pt x="14" y="19"/>
                    <a:pt x="19" y="19"/>
                    <a:pt x="19" y="19"/>
                  </a:cubicBezTo>
                  <a:cubicBezTo>
                    <a:pt x="10" y="0"/>
                    <a:pt x="10" y="0"/>
                    <a:pt x="10" y="0"/>
                  </a:cubicBezTo>
                  <a:cubicBezTo>
                    <a:pt x="0" y="1"/>
                    <a:pt x="0" y="1"/>
                    <a:pt x="0" y="1"/>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9" name="Freeform 181">
              <a:extLst>
                <a:ext uri="{FF2B5EF4-FFF2-40B4-BE49-F238E27FC236}">
                  <a16:creationId xmlns:a16="http://schemas.microsoft.com/office/drawing/2014/main" id="{0405F3FE-7361-4393-A86D-D4EE269E949D}"/>
                </a:ext>
              </a:extLst>
            </p:cNvPr>
            <p:cNvSpPr>
              <a:spLocks/>
            </p:cNvSpPr>
            <p:nvPr userDrawn="1"/>
          </p:nvSpPr>
          <p:spPr bwMode="auto">
            <a:xfrm>
              <a:off x="5404" y="4042"/>
              <a:ext cx="74" cy="66"/>
            </a:xfrm>
            <a:custGeom>
              <a:avLst/>
              <a:gdLst/>
              <a:ahLst/>
              <a:cxnLst>
                <a:cxn ang="0">
                  <a:pos x="11" y="0"/>
                </a:cxn>
                <a:cxn ang="0">
                  <a:pos x="0" y="34"/>
                </a:cxn>
                <a:cxn ang="0">
                  <a:pos x="24" y="34"/>
                </a:cxn>
                <a:cxn ang="0">
                  <a:pos x="28" y="32"/>
                </a:cxn>
                <a:cxn ang="0">
                  <a:pos x="30" y="28"/>
                </a:cxn>
                <a:cxn ang="0">
                  <a:pos x="13" y="28"/>
                </a:cxn>
                <a:cxn ang="0">
                  <a:pos x="16" y="20"/>
                </a:cxn>
                <a:cxn ang="0">
                  <a:pos x="22" y="20"/>
                </a:cxn>
                <a:cxn ang="0">
                  <a:pos x="31" y="16"/>
                </a:cxn>
                <a:cxn ang="0">
                  <a:pos x="32" y="13"/>
                </a:cxn>
                <a:cxn ang="0">
                  <a:pos x="18" y="13"/>
                </a:cxn>
                <a:cxn ang="0">
                  <a:pos x="20" y="6"/>
                </a:cxn>
                <a:cxn ang="0">
                  <a:pos x="31" y="6"/>
                </a:cxn>
                <a:cxn ang="0">
                  <a:pos x="37" y="3"/>
                </a:cxn>
                <a:cxn ang="0">
                  <a:pos x="38" y="0"/>
                </a:cxn>
                <a:cxn ang="0">
                  <a:pos x="11" y="0"/>
                </a:cxn>
              </a:cxnLst>
              <a:rect l="0" t="0" r="r" b="b"/>
              <a:pathLst>
                <a:path w="38" h="34">
                  <a:moveTo>
                    <a:pt x="11" y="0"/>
                  </a:moveTo>
                  <a:cubicBezTo>
                    <a:pt x="8" y="8"/>
                    <a:pt x="3" y="23"/>
                    <a:pt x="0" y="34"/>
                  </a:cubicBezTo>
                  <a:cubicBezTo>
                    <a:pt x="5" y="34"/>
                    <a:pt x="19" y="34"/>
                    <a:pt x="24" y="34"/>
                  </a:cubicBezTo>
                  <a:cubicBezTo>
                    <a:pt x="26" y="34"/>
                    <a:pt x="27" y="34"/>
                    <a:pt x="28" y="32"/>
                  </a:cubicBezTo>
                  <a:cubicBezTo>
                    <a:pt x="29" y="30"/>
                    <a:pt x="30" y="28"/>
                    <a:pt x="30" y="28"/>
                  </a:cubicBezTo>
                  <a:cubicBezTo>
                    <a:pt x="13" y="28"/>
                    <a:pt x="13" y="28"/>
                    <a:pt x="13" y="28"/>
                  </a:cubicBezTo>
                  <a:cubicBezTo>
                    <a:pt x="16" y="20"/>
                    <a:pt x="16" y="20"/>
                    <a:pt x="16" y="20"/>
                  </a:cubicBezTo>
                  <a:cubicBezTo>
                    <a:pt x="16" y="20"/>
                    <a:pt x="17" y="20"/>
                    <a:pt x="22" y="20"/>
                  </a:cubicBezTo>
                  <a:cubicBezTo>
                    <a:pt x="26" y="20"/>
                    <a:pt x="29" y="19"/>
                    <a:pt x="31" y="16"/>
                  </a:cubicBezTo>
                  <a:cubicBezTo>
                    <a:pt x="31" y="16"/>
                    <a:pt x="32" y="14"/>
                    <a:pt x="32" y="13"/>
                  </a:cubicBezTo>
                  <a:cubicBezTo>
                    <a:pt x="28" y="13"/>
                    <a:pt x="18" y="13"/>
                    <a:pt x="18" y="13"/>
                  </a:cubicBezTo>
                  <a:cubicBezTo>
                    <a:pt x="20" y="6"/>
                    <a:pt x="20" y="6"/>
                    <a:pt x="20" y="6"/>
                  </a:cubicBezTo>
                  <a:cubicBezTo>
                    <a:pt x="20" y="6"/>
                    <a:pt x="29" y="6"/>
                    <a:pt x="31" y="6"/>
                  </a:cubicBezTo>
                  <a:cubicBezTo>
                    <a:pt x="34" y="6"/>
                    <a:pt x="36" y="5"/>
                    <a:pt x="37" y="3"/>
                  </a:cubicBezTo>
                  <a:cubicBezTo>
                    <a:pt x="38" y="1"/>
                    <a:pt x="38" y="0"/>
                    <a:pt x="38" y="0"/>
                  </a:cubicBezTo>
                  <a:cubicBezTo>
                    <a:pt x="38" y="0"/>
                    <a:pt x="17" y="0"/>
                    <a:pt x="11"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40" name="Freeform 182">
              <a:extLst>
                <a:ext uri="{FF2B5EF4-FFF2-40B4-BE49-F238E27FC236}">
                  <a16:creationId xmlns:a16="http://schemas.microsoft.com/office/drawing/2014/main" id="{B6477B81-6126-4A5D-B1ED-434EB23EC024}"/>
                </a:ext>
              </a:extLst>
            </p:cNvPr>
            <p:cNvSpPr>
              <a:spLocks noEditPoints="1"/>
            </p:cNvSpPr>
            <p:nvPr userDrawn="1"/>
          </p:nvSpPr>
          <p:spPr bwMode="auto">
            <a:xfrm>
              <a:off x="4993" y="4042"/>
              <a:ext cx="78"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0"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3"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0" y="0"/>
                    <a:pt x="10" y="0"/>
                    <a:pt x="10"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41" name="Freeform 183">
              <a:extLst>
                <a:ext uri="{FF2B5EF4-FFF2-40B4-BE49-F238E27FC236}">
                  <a16:creationId xmlns:a16="http://schemas.microsoft.com/office/drawing/2014/main" id="{62966716-4903-48DF-9B38-C6DE5BDD4691}"/>
                </a:ext>
              </a:extLst>
            </p:cNvPr>
            <p:cNvSpPr>
              <a:spLocks noEditPoints="1"/>
            </p:cNvSpPr>
            <p:nvPr userDrawn="1"/>
          </p:nvSpPr>
          <p:spPr bwMode="auto">
            <a:xfrm>
              <a:off x="4922" y="4042"/>
              <a:ext cx="78"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1"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4"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1" y="0"/>
                    <a:pt x="11" y="0"/>
                    <a:pt x="11"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42" name="Freeform 184">
              <a:extLst>
                <a:ext uri="{FF2B5EF4-FFF2-40B4-BE49-F238E27FC236}">
                  <a16:creationId xmlns:a16="http://schemas.microsoft.com/office/drawing/2014/main" id="{7E489938-634D-4460-B1E0-1C0424D65952}"/>
                </a:ext>
              </a:extLst>
            </p:cNvPr>
            <p:cNvSpPr>
              <a:spLocks/>
            </p:cNvSpPr>
            <p:nvPr userDrawn="1"/>
          </p:nvSpPr>
          <p:spPr bwMode="auto">
            <a:xfrm>
              <a:off x="5289" y="4040"/>
              <a:ext cx="54" cy="33"/>
            </a:xfrm>
            <a:custGeom>
              <a:avLst/>
              <a:gdLst/>
              <a:ahLst/>
              <a:cxnLst>
                <a:cxn ang="0">
                  <a:pos x="21" y="0"/>
                </a:cxn>
                <a:cxn ang="0">
                  <a:pos x="11" y="5"/>
                </a:cxn>
                <a:cxn ang="0">
                  <a:pos x="0" y="17"/>
                </a:cxn>
                <a:cxn ang="0">
                  <a:pos x="5" y="17"/>
                </a:cxn>
                <a:cxn ang="0">
                  <a:pos x="22" y="7"/>
                </a:cxn>
                <a:cxn ang="0">
                  <a:pos x="28" y="0"/>
                </a:cxn>
                <a:cxn ang="0">
                  <a:pos x="21" y="0"/>
                </a:cxn>
              </a:cxnLst>
              <a:rect l="0" t="0" r="r" b="b"/>
              <a:pathLst>
                <a:path w="28" h="17">
                  <a:moveTo>
                    <a:pt x="21" y="0"/>
                  </a:moveTo>
                  <a:cubicBezTo>
                    <a:pt x="17" y="0"/>
                    <a:pt x="14" y="2"/>
                    <a:pt x="11" y="5"/>
                  </a:cubicBezTo>
                  <a:cubicBezTo>
                    <a:pt x="6" y="13"/>
                    <a:pt x="4" y="16"/>
                    <a:pt x="0" y="17"/>
                  </a:cubicBezTo>
                  <a:cubicBezTo>
                    <a:pt x="1" y="17"/>
                    <a:pt x="4" y="17"/>
                    <a:pt x="5" y="17"/>
                  </a:cubicBezTo>
                  <a:cubicBezTo>
                    <a:pt x="14" y="16"/>
                    <a:pt x="17" y="15"/>
                    <a:pt x="22" y="7"/>
                  </a:cubicBezTo>
                  <a:cubicBezTo>
                    <a:pt x="24" y="4"/>
                    <a:pt x="26" y="1"/>
                    <a:pt x="28" y="0"/>
                  </a:cubicBezTo>
                  <a:cubicBezTo>
                    <a:pt x="28" y="0"/>
                    <a:pt x="23" y="0"/>
                    <a:pt x="21"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grpSp>
    </p:spTree>
    <p:extLst>
      <p:ext uri="{BB962C8B-B14F-4D97-AF65-F5344CB8AC3E}">
        <p14:creationId xmlns:p14="http://schemas.microsoft.com/office/powerpoint/2010/main" val="7807076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fontAlgn="base" hangingPunct="1">
        <a:spcBef>
          <a:spcPct val="0"/>
        </a:spcBef>
        <a:spcAft>
          <a:spcPct val="0"/>
        </a:spcAft>
        <a:defRPr kumimoji="1" sz="3250" b="1" u="sng">
          <a:solidFill>
            <a:schemeClr val="tx2"/>
          </a:solidFill>
          <a:latin typeface="HG丸ｺﾞｼｯｸM-PRO" panose="020F0600000000000000" pitchFamily="50" charset="-128"/>
          <a:ea typeface="HG丸ｺﾞｼｯｸM-PRO" panose="020F0600000000000000" pitchFamily="50" charset="-128"/>
          <a:cs typeface="+mj-cs"/>
        </a:defRPr>
      </a:lvl1pPr>
      <a:lvl2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2pPr>
      <a:lvl3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3pPr>
      <a:lvl4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4pPr>
      <a:lvl5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5pPr>
      <a:lvl6pPr marL="371446"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6pPr>
      <a:lvl7pPr marL="742892"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7pPr>
      <a:lvl8pPr marL="1114336"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8pPr>
      <a:lvl9pPr marL="1485780"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9pPr>
    </p:titleStyle>
    <p:bodyStyle>
      <a:lvl1pPr marL="278584" indent="-278584" algn="l" rtl="0" eaLnBrk="1" fontAlgn="base" hangingPunct="1">
        <a:spcBef>
          <a:spcPct val="20000"/>
        </a:spcBef>
        <a:spcAft>
          <a:spcPct val="0"/>
        </a:spcAft>
        <a:buChar char="•"/>
        <a:defRPr kumimoji="1" sz="2600">
          <a:solidFill>
            <a:schemeClr val="tx1"/>
          </a:solidFill>
          <a:latin typeface="+mn-lt"/>
          <a:ea typeface="+mn-ea"/>
          <a:cs typeface="+mn-cs"/>
        </a:defRPr>
      </a:lvl1pPr>
      <a:lvl2pPr marL="603598" indent="-232154" algn="l" rtl="0" eaLnBrk="1" fontAlgn="base" hangingPunct="1">
        <a:spcBef>
          <a:spcPct val="20000"/>
        </a:spcBef>
        <a:spcAft>
          <a:spcPct val="0"/>
        </a:spcAft>
        <a:buChar char="–"/>
        <a:defRPr kumimoji="1" sz="2275">
          <a:solidFill>
            <a:schemeClr val="tx1"/>
          </a:solidFill>
          <a:latin typeface="+mn-lt"/>
          <a:ea typeface="+mn-ea"/>
        </a:defRPr>
      </a:lvl2pPr>
      <a:lvl3pPr marL="928613" indent="-185723" algn="l" rtl="0" eaLnBrk="1" fontAlgn="base" hangingPunct="1">
        <a:spcBef>
          <a:spcPct val="20000"/>
        </a:spcBef>
        <a:spcAft>
          <a:spcPct val="0"/>
        </a:spcAft>
        <a:buChar char="•"/>
        <a:defRPr kumimoji="1" sz="1950">
          <a:solidFill>
            <a:schemeClr val="tx1"/>
          </a:solidFill>
          <a:latin typeface="+mn-lt"/>
          <a:ea typeface="+mn-ea"/>
        </a:defRPr>
      </a:lvl3pPr>
      <a:lvl4pPr marL="1300058" indent="-185723" algn="l" rtl="0" eaLnBrk="1" fontAlgn="base" hangingPunct="1">
        <a:spcBef>
          <a:spcPct val="20000"/>
        </a:spcBef>
        <a:spcAft>
          <a:spcPct val="0"/>
        </a:spcAft>
        <a:buChar char="–"/>
        <a:defRPr kumimoji="1" sz="1625">
          <a:solidFill>
            <a:schemeClr val="tx1"/>
          </a:solidFill>
          <a:latin typeface="+mn-lt"/>
          <a:ea typeface="+mn-ea"/>
        </a:defRPr>
      </a:lvl4pPr>
      <a:lvl5pPr marL="1671503" indent="-185723" algn="l" rtl="0" eaLnBrk="1" fontAlgn="base" hangingPunct="1">
        <a:spcBef>
          <a:spcPct val="20000"/>
        </a:spcBef>
        <a:spcAft>
          <a:spcPct val="0"/>
        </a:spcAft>
        <a:buChar char="»"/>
        <a:defRPr kumimoji="1" sz="1625">
          <a:solidFill>
            <a:schemeClr val="tx1"/>
          </a:solidFill>
          <a:latin typeface="+mn-lt"/>
          <a:ea typeface="+mn-ea"/>
        </a:defRPr>
      </a:lvl5pPr>
      <a:lvl6pPr marL="2042948" indent="-185723" algn="l" rtl="0" eaLnBrk="1" fontAlgn="base" hangingPunct="1">
        <a:spcBef>
          <a:spcPct val="20000"/>
        </a:spcBef>
        <a:spcAft>
          <a:spcPct val="0"/>
        </a:spcAft>
        <a:buChar char="»"/>
        <a:defRPr kumimoji="1" sz="1625">
          <a:solidFill>
            <a:schemeClr val="tx1"/>
          </a:solidFill>
          <a:latin typeface="+mn-lt"/>
          <a:ea typeface="+mn-ea"/>
        </a:defRPr>
      </a:lvl6pPr>
      <a:lvl7pPr marL="2414393" indent="-185723" algn="l" rtl="0" eaLnBrk="1" fontAlgn="base" hangingPunct="1">
        <a:spcBef>
          <a:spcPct val="20000"/>
        </a:spcBef>
        <a:spcAft>
          <a:spcPct val="0"/>
        </a:spcAft>
        <a:buChar char="»"/>
        <a:defRPr kumimoji="1" sz="1625">
          <a:solidFill>
            <a:schemeClr val="tx1"/>
          </a:solidFill>
          <a:latin typeface="+mn-lt"/>
          <a:ea typeface="+mn-ea"/>
        </a:defRPr>
      </a:lvl7pPr>
      <a:lvl8pPr marL="2785838" indent="-185723" algn="l" rtl="0" eaLnBrk="1" fontAlgn="base" hangingPunct="1">
        <a:spcBef>
          <a:spcPct val="20000"/>
        </a:spcBef>
        <a:spcAft>
          <a:spcPct val="0"/>
        </a:spcAft>
        <a:buChar char="»"/>
        <a:defRPr kumimoji="1" sz="1625">
          <a:solidFill>
            <a:schemeClr val="tx1"/>
          </a:solidFill>
          <a:latin typeface="+mn-lt"/>
          <a:ea typeface="+mn-ea"/>
        </a:defRPr>
      </a:lvl8pPr>
      <a:lvl9pPr marL="3157283" indent="-185723" algn="l" rtl="0" eaLnBrk="1" fontAlgn="base" hangingPunct="1">
        <a:spcBef>
          <a:spcPct val="20000"/>
        </a:spcBef>
        <a:spcAft>
          <a:spcPct val="0"/>
        </a:spcAft>
        <a:buChar char="»"/>
        <a:defRPr kumimoji="1" sz="1625">
          <a:solidFill>
            <a:schemeClr val="tx1"/>
          </a:solidFill>
          <a:latin typeface="+mn-lt"/>
          <a:ea typeface="+mn-ea"/>
        </a:defRPr>
      </a:lvl9pPr>
    </p:bodyStyle>
    <p:otherStyle>
      <a:defPPr>
        <a:defRPr lang="ja-JP"/>
      </a:defPPr>
      <a:lvl1pPr marL="0" algn="l" defTabSz="742892" rtl="0" eaLnBrk="1" latinLnBrk="0" hangingPunct="1">
        <a:defRPr kumimoji="1" sz="1463" kern="1200">
          <a:solidFill>
            <a:schemeClr val="tx1"/>
          </a:solidFill>
          <a:latin typeface="+mn-lt"/>
          <a:ea typeface="+mn-ea"/>
          <a:cs typeface="+mn-cs"/>
        </a:defRPr>
      </a:lvl1pPr>
      <a:lvl2pPr marL="371446" algn="l" defTabSz="742892" rtl="0" eaLnBrk="1" latinLnBrk="0" hangingPunct="1">
        <a:defRPr kumimoji="1" sz="1463" kern="1200">
          <a:solidFill>
            <a:schemeClr val="tx1"/>
          </a:solidFill>
          <a:latin typeface="+mn-lt"/>
          <a:ea typeface="+mn-ea"/>
          <a:cs typeface="+mn-cs"/>
        </a:defRPr>
      </a:lvl2pPr>
      <a:lvl3pPr marL="742892" algn="l" defTabSz="742892" rtl="0" eaLnBrk="1" latinLnBrk="0" hangingPunct="1">
        <a:defRPr kumimoji="1" sz="1463" kern="1200">
          <a:solidFill>
            <a:schemeClr val="tx1"/>
          </a:solidFill>
          <a:latin typeface="+mn-lt"/>
          <a:ea typeface="+mn-ea"/>
          <a:cs typeface="+mn-cs"/>
        </a:defRPr>
      </a:lvl3pPr>
      <a:lvl4pPr marL="1114336" algn="l" defTabSz="742892" rtl="0" eaLnBrk="1" latinLnBrk="0" hangingPunct="1">
        <a:defRPr kumimoji="1" sz="1463" kern="1200">
          <a:solidFill>
            <a:schemeClr val="tx1"/>
          </a:solidFill>
          <a:latin typeface="+mn-lt"/>
          <a:ea typeface="+mn-ea"/>
          <a:cs typeface="+mn-cs"/>
        </a:defRPr>
      </a:lvl4pPr>
      <a:lvl5pPr marL="1485780" algn="l" defTabSz="742892" rtl="0" eaLnBrk="1" latinLnBrk="0" hangingPunct="1">
        <a:defRPr kumimoji="1" sz="1463" kern="1200">
          <a:solidFill>
            <a:schemeClr val="tx1"/>
          </a:solidFill>
          <a:latin typeface="+mn-lt"/>
          <a:ea typeface="+mn-ea"/>
          <a:cs typeface="+mn-cs"/>
        </a:defRPr>
      </a:lvl5pPr>
      <a:lvl6pPr marL="1857225" algn="l" defTabSz="742892" rtl="0" eaLnBrk="1" latinLnBrk="0" hangingPunct="1">
        <a:defRPr kumimoji="1" sz="1463" kern="1200">
          <a:solidFill>
            <a:schemeClr val="tx1"/>
          </a:solidFill>
          <a:latin typeface="+mn-lt"/>
          <a:ea typeface="+mn-ea"/>
          <a:cs typeface="+mn-cs"/>
        </a:defRPr>
      </a:lvl6pPr>
      <a:lvl7pPr marL="2228670" algn="l" defTabSz="742892" rtl="0" eaLnBrk="1" latinLnBrk="0" hangingPunct="1">
        <a:defRPr kumimoji="1" sz="1463" kern="1200">
          <a:solidFill>
            <a:schemeClr val="tx1"/>
          </a:solidFill>
          <a:latin typeface="+mn-lt"/>
          <a:ea typeface="+mn-ea"/>
          <a:cs typeface="+mn-cs"/>
        </a:defRPr>
      </a:lvl7pPr>
      <a:lvl8pPr marL="2600115" algn="l" defTabSz="742892" rtl="0" eaLnBrk="1" latinLnBrk="0" hangingPunct="1">
        <a:defRPr kumimoji="1" sz="1463" kern="1200">
          <a:solidFill>
            <a:schemeClr val="tx1"/>
          </a:solidFill>
          <a:latin typeface="+mn-lt"/>
          <a:ea typeface="+mn-ea"/>
          <a:cs typeface="+mn-cs"/>
        </a:defRPr>
      </a:lvl8pPr>
      <a:lvl9pPr marL="2971561" algn="l" defTabSz="742892" rtl="0" eaLnBrk="1" latinLnBrk="0" hangingPunct="1">
        <a:defRPr kumimoji="1"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8021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896" r:id="rId16"/>
    <p:sldLayoutId id="2147483914" r:id="rId17"/>
    <p:sldLayoutId id="2147483915" r:id="rId18"/>
    <p:sldLayoutId id="2147483918" r:id="rId19"/>
  </p:sldLayoutIdLst>
  <p:hf hdr="0" ftr="0" dt="0"/>
  <p:txStyles>
    <p:titleStyle>
      <a:lvl1pPr algn="ctr" defTabSz="557168" rtl="0" eaLnBrk="1" latinLnBrk="0" hangingPunct="1">
        <a:lnSpc>
          <a:spcPct val="90000"/>
        </a:lnSpc>
        <a:spcBef>
          <a:spcPct val="0"/>
        </a:spcBef>
        <a:buNone/>
        <a:defRPr kumimoji="1" sz="1463"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139292" indent="-139292" algn="l" defTabSz="557168" rtl="0" eaLnBrk="1" latinLnBrk="0" hangingPunct="1">
        <a:lnSpc>
          <a:spcPct val="90000"/>
        </a:lnSpc>
        <a:spcBef>
          <a:spcPts val="611"/>
        </a:spcBef>
        <a:buFont typeface="Wingdings" panose="05000000000000000000" pitchFamily="2" charset="2"/>
        <a:buChar char="n"/>
        <a:defRPr kumimoji="1" sz="1706"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defTabSz="557168" rtl="0" eaLnBrk="1" latinLnBrk="0" hangingPunct="1">
        <a:lnSpc>
          <a:spcPct val="90000"/>
        </a:lnSpc>
        <a:spcBef>
          <a:spcPts val="304"/>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defTabSz="557168" rtl="0" eaLnBrk="1" latinLnBrk="0" hangingPunct="1">
        <a:lnSpc>
          <a:spcPct val="90000"/>
        </a:lnSpc>
        <a:spcBef>
          <a:spcPts val="304"/>
        </a:spcBef>
        <a:buFont typeface="小塚ゴシック Pro L" panose="020B0200000000000000" pitchFamily="34" charset="-128"/>
        <a:buChar char="→"/>
        <a:defRPr kumimoji="1" sz="1219"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defTabSz="557168" rtl="0" eaLnBrk="1" latinLnBrk="0" hangingPunct="1">
        <a:lnSpc>
          <a:spcPct val="90000"/>
        </a:lnSpc>
        <a:spcBef>
          <a:spcPts val="304"/>
        </a:spcBef>
        <a:buFont typeface="小塚ゴシック Pro L" panose="020B0200000000000000" pitchFamily="34" charset="-128"/>
        <a:buChar char="▷"/>
        <a:defRPr kumimoji="1" sz="1098"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532211"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6pPr>
      <a:lvl7pPr marL="1810795"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7pPr>
      <a:lvl8pPr marL="2089379"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8pPr>
      <a:lvl9pPr marL="2367962"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9pPr>
    </p:bodyStyle>
    <p:otherStyle>
      <a:defPPr>
        <a:defRPr lang="ja-JP"/>
      </a:defPPr>
      <a:lvl1pPr marL="0" algn="l" defTabSz="557168" rtl="0" eaLnBrk="1" latinLnBrk="0" hangingPunct="1">
        <a:defRPr kumimoji="1" sz="1098" kern="1200">
          <a:solidFill>
            <a:schemeClr val="tx1"/>
          </a:solidFill>
          <a:latin typeface="+mn-lt"/>
          <a:ea typeface="+mn-ea"/>
          <a:cs typeface="+mn-cs"/>
        </a:defRPr>
      </a:lvl1pPr>
      <a:lvl2pPr marL="278584" algn="l" defTabSz="557168" rtl="0" eaLnBrk="1" latinLnBrk="0" hangingPunct="1">
        <a:defRPr kumimoji="1" sz="1098" kern="1200">
          <a:solidFill>
            <a:schemeClr val="tx1"/>
          </a:solidFill>
          <a:latin typeface="+mn-lt"/>
          <a:ea typeface="+mn-ea"/>
          <a:cs typeface="+mn-cs"/>
        </a:defRPr>
      </a:lvl2pPr>
      <a:lvl3pPr marL="557168" algn="l" defTabSz="557168" rtl="0" eaLnBrk="1" latinLnBrk="0" hangingPunct="1">
        <a:defRPr kumimoji="1" sz="1098" kern="1200">
          <a:solidFill>
            <a:schemeClr val="tx1"/>
          </a:solidFill>
          <a:latin typeface="+mn-lt"/>
          <a:ea typeface="+mn-ea"/>
          <a:cs typeface="+mn-cs"/>
        </a:defRPr>
      </a:lvl3pPr>
      <a:lvl4pPr marL="835751" algn="l" defTabSz="557168" rtl="0" eaLnBrk="1" latinLnBrk="0" hangingPunct="1">
        <a:defRPr kumimoji="1" sz="1098" kern="1200">
          <a:solidFill>
            <a:schemeClr val="tx1"/>
          </a:solidFill>
          <a:latin typeface="+mn-lt"/>
          <a:ea typeface="+mn-ea"/>
          <a:cs typeface="+mn-cs"/>
        </a:defRPr>
      </a:lvl4pPr>
      <a:lvl5pPr marL="1114336" algn="l" defTabSz="557168" rtl="0" eaLnBrk="1" latinLnBrk="0" hangingPunct="1">
        <a:defRPr kumimoji="1" sz="1098" kern="1200">
          <a:solidFill>
            <a:schemeClr val="tx1"/>
          </a:solidFill>
          <a:latin typeface="+mn-lt"/>
          <a:ea typeface="+mn-ea"/>
          <a:cs typeface="+mn-cs"/>
        </a:defRPr>
      </a:lvl5pPr>
      <a:lvl6pPr marL="1392919" algn="l" defTabSz="557168" rtl="0" eaLnBrk="1" latinLnBrk="0" hangingPunct="1">
        <a:defRPr kumimoji="1" sz="1098" kern="1200">
          <a:solidFill>
            <a:schemeClr val="tx1"/>
          </a:solidFill>
          <a:latin typeface="+mn-lt"/>
          <a:ea typeface="+mn-ea"/>
          <a:cs typeface="+mn-cs"/>
        </a:defRPr>
      </a:lvl6pPr>
      <a:lvl7pPr marL="1671503" algn="l" defTabSz="557168" rtl="0" eaLnBrk="1" latinLnBrk="0" hangingPunct="1">
        <a:defRPr kumimoji="1" sz="1098" kern="1200">
          <a:solidFill>
            <a:schemeClr val="tx1"/>
          </a:solidFill>
          <a:latin typeface="+mn-lt"/>
          <a:ea typeface="+mn-ea"/>
          <a:cs typeface="+mn-cs"/>
        </a:defRPr>
      </a:lvl7pPr>
      <a:lvl8pPr marL="1950086" algn="l" defTabSz="557168" rtl="0" eaLnBrk="1" latinLnBrk="0" hangingPunct="1">
        <a:defRPr kumimoji="1" sz="1098" kern="1200">
          <a:solidFill>
            <a:schemeClr val="tx1"/>
          </a:solidFill>
          <a:latin typeface="+mn-lt"/>
          <a:ea typeface="+mn-ea"/>
          <a:cs typeface="+mn-cs"/>
        </a:defRPr>
      </a:lvl8pPr>
      <a:lvl9pPr marL="2228670" algn="l" defTabSz="557168" rtl="0" eaLnBrk="1" latinLnBrk="0" hangingPunct="1">
        <a:defRPr kumimoji="1" sz="1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65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図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6214" y="5997373"/>
            <a:ext cx="3169577" cy="540544"/>
          </a:xfrm>
          <a:prstGeom prst="rect">
            <a:avLst/>
          </a:prstGeom>
          <a:effectLst>
            <a:reflection stA="33000" endPos="38000" dir="5400000" sy="-100000" algn="bl" rotWithShape="0"/>
          </a:effectLst>
        </p:spPr>
      </p:pic>
      <p:sp>
        <p:nvSpPr>
          <p:cNvPr id="9" name="Title Placeholder 8"/>
          <p:cNvSpPr>
            <a:spLocks noGrp="1"/>
          </p:cNvSpPr>
          <p:nvPr>
            <p:ph type="title"/>
          </p:nvPr>
        </p:nvSpPr>
        <p:spPr bwMode="auto">
          <a:xfrm>
            <a:off x="179397" y="260351"/>
            <a:ext cx="8785225" cy="431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ja-JP"/>
              <a:t>マスタ タイトルの書式設定</a:t>
            </a:r>
          </a:p>
        </p:txBody>
      </p:sp>
      <p:sp>
        <p:nvSpPr>
          <p:cNvPr id="30" name="Text Placeholder 29"/>
          <p:cNvSpPr>
            <a:spLocks noGrp="1"/>
          </p:cNvSpPr>
          <p:nvPr>
            <p:ph type="body" idx="1"/>
          </p:nvPr>
        </p:nvSpPr>
        <p:spPr>
          <a:xfrm>
            <a:off x="179397" y="765179"/>
            <a:ext cx="8785225" cy="5472113"/>
          </a:xfrm>
          <a:prstGeom prst="rect">
            <a:avLst/>
          </a:prstGeom>
        </p:spPr>
        <p:txBody>
          <a:bodyPr vert="horz">
            <a:normAutofit/>
          </a:bodyPr>
          <a:lstStyle/>
          <a:p>
            <a:pPr lvl="0"/>
            <a:r>
              <a:rPr lang="ja-JP" dirty="0"/>
              <a:t>マスタ テキストの書式設定</a:t>
            </a:r>
          </a:p>
          <a:p>
            <a:pPr lvl="1"/>
            <a:r>
              <a:rPr lang="ja-JP" dirty="0"/>
              <a:t>第 2 レベル</a:t>
            </a:r>
          </a:p>
          <a:p>
            <a:pPr lvl="2"/>
            <a:r>
              <a:rPr lang="ja-JP" dirty="0"/>
              <a:t>第 3 レベル</a:t>
            </a:r>
          </a:p>
          <a:p>
            <a:pPr lvl="3"/>
            <a:r>
              <a:rPr lang="ja-JP" dirty="0"/>
              <a:t>第 4 レベル</a:t>
            </a:r>
          </a:p>
          <a:p>
            <a:pPr lvl="4"/>
            <a:r>
              <a:rPr lang="ja-JP" dirty="0"/>
              <a:t>第 5 レベル</a:t>
            </a:r>
          </a:p>
          <a:p>
            <a:pPr lvl="5"/>
            <a:r>
              <a:rPr lang="ja-JP" dirty="0"/>
              <a:t>第 6 レベル</a:t>
            </a:r>
          </a:p>
          <a:p>
            <a:pPr lvl="6"/>
            <a:r>
              <a:rPr lang="ja-JP" dirty="0"/>
              <a:t>第 7 レベル</a:t>
            </a:r>
          </a:p>
          <a:p>
            <a:pPr lvl="7"/>
            <a:r>
              <a:rPr lang="ja-JP" dirty="0"/>
              <a:t>第 8 レベル</a:t>
            </a:r>
          </a:p>
          <a:p>
            <a:pPr lvl="8"/>
            <a:r>
              <a:rPr lang="ja-JP" dirty="0"/>
              <a:t>第 9 レベル</a:t>
            </a:r>
          </a:p>
        </p:txBody>
      </p:sp>
      <p:sp>
        <p:nvSpPr>
          <p:cNvPr id="10" name="Date Placeholder 9"/>
          <p:cNvSpPr>
            <a:spLocks noGrp="1"/>
          </p:cNvSpPr>
          <p:nvPr>
            <p:ph type="dt" sz="half" idx="2"/>
          </p:nvPr>
        </p:nvSpPr>
        <p:spPr>
          <a:xfrm>
            <a:off x="6227767" y="6548456"/>
            <a:ext cx="1920875" cy="250825"/>
          </a:xfrm>
          <a:prstGeom prst="rect">
            <a:avLst/>
          </a:prstGeom>
        </p:spPr>
        <p:txBody>
          <a:bodyPr vert="horz" anchor="b"/>
          <a:lstStyle>
            <a:lvl1pPr algn="l" fontAlgn="auto" latinLnBrk="0">
              <a:spcBef>
                <a:spcPts val="0"/>
              </a:spcBef>
              <a:spcAft>
                <a:spcPts val="0"/>
              </a:spcAft>
              <a:defRPr kumimoji="1" lang="ja-JP" sz="812">
                <a:solidFill>
                  <a:schemeClr val="accent4">
                    <a:lumMod val="75000"/>
                  </a:schemeClr>
                </a:solidFill>
                <a:latin typeface="+mn-lt"/>
                <a:ea typeface="+mn-ea"/>
              </a:defRPr>
            </a:lvl1pPr>
            <a:extLst/>
          </a:lstStyle>
          <a:p>
            <a:pPr defTabSz="371446">
              <a:defRPr/>
            </a:pPr>
            <a:fld id="{304A1B29-D7C5-48D6-AF3E-4427E58179D2}" type="datetime1">
              <a:rPr lang="ja-JP" altLang="en-US" smtClean="0">
                <a:solidFill>
                  <a:srgbClr val="0C8228">
                    <a:lumMod val="75000"/>
                  </a:srgbClr>
                </a:solidFill>
              </a:rPr>
              <a:t>2024/5/16</a:t>
            </a:fld>
            <a:endParaRPr lang="en-US" altLang="en-US" dirty="0">
              <a:solidFill>
                <a:srgbClr val="0C8228">
                  <a:lumMod val="75000"/>
                </a:srgbClr>
              </a:solidFill>
            </a:endParaRPr>
          </a:p>
        </p:txBody>
      </p:sp>
      <p:sp>
        <p:nvSpPr>
          <p:cNvPr id="22" name="Footer Placeholder 21"/>
          <p:cNvSpPr>
            <a:spLocks noGrp="1"/>
          </p:cNvSpPr>
          <p:nvPr>
            <p:ph type="ftr" sz="quarter" idx="3"/>
          </p:nvPr>
        </p:nvSpPr>
        <p:spPr>
          <a:xfrm>
            <a:off x="3635381" y="6548453"/>
            <a:ext cx="2305051" cy="260351"/>
          </a:xfrm>
          <a:prstGeom prst="rect">
            <a:avLst/>
          </a:prstGeom>
        </p:spPr>
        <p:txBody>
          <a:bodyPr vert="horz" wrap="square" lIns="91440" tIns="45720" rIns="91440" bIns="45720" numCol="1" anchor="b" anchorCtr="0" compatLnSpc="1">
            <a:prstTxWarp prst="textNoShape">
              <a:avLst/>
            </a:prstTxWarp>
          </a:bodyPr>
          <a:lstStyle>
            <a:lvl1pPr>
              <a:defRPr sz="812">
                <a:solidFill>
                  <a:srgbClr val="09621E"/>
                </a:solidFill>
              </a:defRPr>
            </a:lvl1pPr>
          </a:lstStyle>
          <a:p>
            <a:pPr defTabSz="371446">
              <a:defRPr/>
            </a:pPr>
            <a:endParaRPr kumimoji="0" lang="en-US" altLang="ja-JP"/>
          </a:p>
        </p:txBody>
      </p:sp>
      <p:pic>
        <p:nvPicPr>
          <p:cNvPr id="17" name="図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1061" y="6237312"/>
            <a:ext cx="479563" cy="295592"/>
          </a:xfrm>
          <a:prstGeom prst="rect">
            <a:avLst/>
          </a:prstGeom>
          <a:effectLst>
            <a:reflection blurRad="6350" stA="50000" endA="300" endPos="55000" dir="5400000" sy="-100000" algn="bl" rotWithShape="0"/>
          </a:effectLst>
        </p:spPr>
      </p:pic>
      <p:cxnSp>
        <p:nvCxnSpPr>
          <p:cNvPr id="24" name="直線コネクタ 23"/>
          <p:cNvCxnSpPr/>
          <p:nvPr userDrawn="1"/>
        </p:nvCxnSpPr>
        <p:spPr>
          <a:xfrm>
            <a:off x="-19048" y="115888"/>
            <a:ext cx="9163051"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783196"/>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rtl="0" eaLnBrk="0" fontAlgn="base" hangingPunct="0">
        <a:spcBef>
          <a:spcPct val="0"/>
        </a:spcBef>
        <a:spcAft>
          <a:spcPct val="0"/>
        </a:spcAft>
        <a:defRPr kumimoji="1" lang="ja-JP" sz="2600" b="1" kern="1200">
          <a:solidFill>
            <a:srgbClr val="639729"/>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2pPr>
      <a:lvl3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3pPr>
      <a:lvl4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4pPr>
      <a:lvl5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5pPr>
      <a:lvl6pPr marL="371446" algn="l" rtl="0" fontAlgn="base">
        <a:spcBef>
          <a:spcPct val="0"/>
        </a:spcBef>
        <a:spcAft>
          <a:spcPct val="0"/>
        </a:spcAft>
        <a:defRPr kumimoji="1" sz="2600" b="1">
          <a:solidFill>
            <a:srgbClr val="639729"/>
          </a:solidFill>
          <a:latin typeface="ＭＳ Ｐゴシック" charset="-128"/>
          <a:ea typeface="ＭＳ Ｐゴシック" charset="-128"/>
        </a:defRPr>
      </a:lvl6pPr>
      <a:lvl7pPr marL="742892" algn="l" rtl="0" fontAlgn="base">
        <a:spcBef>
          <a:spcPct val="0"/>
        </a:spcBef>
        <a:spcAft>
          <a:spcPct val="0"/>
        </a:spcAft>
        <a:defRPr kumimoji="1" sz="2600" b="1">
          <a:solidFill>
            <a:srgbClr val="639729"/>
          </a:solidFill>
          <a:latin typeface="ＭＳ Ｐゴシック" charset="-128"/>
          <a:ea typeface="ＭＳ Ｐゴシック" charset="-128"/>
        </a:defRPr>
      </a:lvl7pPr>
      <a:lvl8pPr marL="1114336" algn="l" rtl="0" fontAlgn="base">
        <a:spcBef>
          <a:spcPct val="0"/>
        </a:spcBef>
        <a:spcAft>
          <a:spcPct val="0"/>
        </a:spcAft>
        <a:defRPr kumimoji="1" sz="2600" b="1">
          <a:solidFill>
            <a:srgbClr val="639729"/>
          </a:solidFill>
          <a:latin typeface="ＭＳ Ｐゴシック" charset="-128"/>
          <a:ea typeface="ＭＳ Ｐゴシック" charset="-128"/>
        </a:defRPr>
      </a:lvl8pPr>
      <a:lvl9pPr marL="1485780" algn="l" rtl="0" fontAlgn="base">
        <a:spcBef>
          <a:spcPct val="0"/>
        </a:spcBef>
        <a:spcAft>
          <a:spcPct val="0"/>
        </a:spcAft>
        <a:defRPr kumimoji="1" sz="2600" b="1">
          <a:solidFill>
            <a:srgbClr val="639729"/>
          </a:solidFill>
          <a:latin typeface="ＭＳ Ｐゴシック" charset="-128"/>
          <a:ea typeface="ＭＳ Ｐゴシック" charset="-128"/>
        </a:defRPr>
      </a:lvl9pPr>
      <a:extLst/>
    </p:titleStyle>
    <p:bodyStyle>
      <a:lvl1pPr marL="296640" indent="-207648" algn="l" rtl="0" eaLnBrk="0" fontAlgn="base" hangingPunct="0">
        <a:spcBef>
          <a:spcPts val="325"/>
        </a:spcBef>
        <a:spcAft>
          <a:spcPct val="0"/>
        </a:spcAft>
        <a:buClr>
          <a:schemeClr val="accent1"/>
        </a:buClr>
        <a:buSzPct val="65000"/>
        <a:buFont typeface="Wingdings 3" pitchFamily="18" charset="2"/>
        <a:buChar char=""/>
        <a:defRPr kumimoji="1" lang="ja-JP" sz="1950" kern="1200">
          <a:solidFill>
            <a:schemeClr val="tx1"/>
          </a:solidFill>
          <a:latin typeface="+mn-lt"/>
          <a:ea typeface="+mn-ea"/>
          <a:cs typeface="+mn-cs"/>
        </a:defRPr>
      </a:lvl1pPr>
      <a:lvl2pPr marL="504290" indent="-185723" algn="l" rtl="0" eaLnBrk="0" fontAlgn="base" hangingPunct="0">
        <a:spcBef>
          <a:spcPts val="264"/>
        </a:spcBef>
        <a:spcAft>
          <a:spcPct val="0"/>
        </a:spcAft>
        <a:buClr>
          <a:schemeClr val="accent1"/>
        </a:buClr>
        <a:buFont typeface="Verdana" pitchFamily="34" charset="0"/>
        <a:buChar char="◦"/>
        <a:defRPr kumimoji="1" lang="ja-JP" sz="1950" kern="1200">
          <a:solidFill>
            <a:schemeClr val="tx1"/>
          </a:solidFill>
          <a:latin typeface="+mn-lt"/>
          <a:ea typeface="+mn-ea"/>
          <a:cs typeface="+mn-cs"/>
        </a:defRPr>
      </a:lvl2pPr>
      <a:lvl3pPr marL="697751" indent="-185723" algn="l" rtl="0" eaLnBrk="0" fontAlgn="base" hangingPunct="0">
        <a:spcBef>
          <a:spcPts val="285"/>
        </a:spcBef>
        <a:spcAft>
          <a:spcPct val="0"/>
        </a:spcAft>
        <a:buClr>
          <a:schemeClr val="accent2"/>
        </a:buClr>
        <a:buSzPct val="100000"/>
        <a:buFont typeface="Wingdings 2" pitchFamily="18" charset="2"/>
        <a:buChar char=""/>
        <a:defRPr kumimoji="1" lang="ja-JP" sz="1706" kern="1200">
          <a:solidFill>
            <a:schemeClr val="tx1"/>
          </a:solidFill>
          <a:latin typeface="+mn-lt"/>
          <a:ea typeface="+mn-ea"/>
          <a:cs typeface="+mn-cs"/>
        </a:defRPr>
      </a:lvl3pPr>
      <a:lvl4pPr marL="928613" indent="-185723" algn="l" rtl="0" eaLnBrk="0" fontAlgn="base" hangingPunct="0">
        <a:spcBef>
          <a:spcPts val="285"/>
        </a:spcBef>
        <a:spcAft>
          <a:spcPct val="0"/>
        </a:spcAft>
        <a:buClr>
          <a:schemeClr val="accent2"/>
        </a:buClr>
        <a:buFont typeface="Wingdings 2" pitchFamily="18" charset="2"/>
        <a:buChar char=""/>
        <a:defRPr kumimoji="1" lang="ja-JP" sz="1544" kern="1200">
          <a:solidFill>
            <a:schemeClr val="tx1"/>
          </a:solidFill>
          <a:latin typeface="+mn-lt"/>
          <a:ea typeface="+mn-ea"/>
          <a:cs typeface="+mn-cs"/>
        </a:defRPr>
      </a:lvl4pPr>
      <a:lvl5pPr marL="1114336" indent="-185723" algn="l" rtl="0" eaLnBrk="0" fontAlgn="base" hangingPunct="0">
        <a:spcBef>
          <a:spcPts val="285"/>
        </a:spcBef>
        <a:spcAft>
          <a:spcPct val="0"/>
        </a:spcAft>
        <a:buClr>
          <a:schemeClr val="accent2"/>
        </a:buClr>
        <a:buFont typeface="Wingdings 2" pitchFamily="18" charset="2"/>
        <a:buChar char=""/>
        <a:defRPr kumimoji="1" lang="ja-JP" kern="1200">
          <a:solidFill>
            <a:schemeClr val="tx1"/>
          </a:solidFill>
          <a:latin typeface="+mn-lt"/>
          <a:ea typeface="+mn-ea"/>
          <a:cs typeface="+mn-cs"/>
        </a:defRPr>
      </a:lvl5pPr>
      <a:lvl6pPr marL="1300058" indent="-185723" algn="l" rtl="0" eaLnBrk="1" latinLnBrk="0" hangingPunct="1">
        <a:spcBef>
          <a:spcPts val="285"/>
        </a:spcBef>
        <a:buClr>
          <a:schemeClr val="accent3"/>
        </a:buClr>
        <a:buFont typeface="Wingdings 2"/>
        <a:buChar char=""/>
        <a:defRPr kumimoji="1" lang="ja-JP" sz="1463" kern="1200">
          <a:solidFill>
            <a:schemeClr val="tx1"/>
          </a:solidFill>
          <a:latin typeface="+mn-lt"/>
          <a:ea typeface="+mn-ea"/>
          <a:cs typeface="+mn-cs"/>
        </a:defRPr>
      </a:lvl6pPr>
      <a:lvl7pPr marL="1485780" indent="-185723" algn="l" rtl="0" eaLnBrk="1" latinLnBrk="0" hangingPunct="1">
        <a:spcBef>
          <a:spcPts val="285"/>
        </a:spcBef>
        <a:buClr>
          <a:schemeClr val="accent3"/>
        </a:buClr>
        <a:buFont typeface="Wingdings 2"/>
        <a:buChar char=""/>
        <a:defRPr kumimoji="1" lang="ja-JP" sz="1300" kern="1200">
          <a:solidFill>
            <a:schemeClr val="tx1"/>
          </a:solidFill>
          <a:latin typeface="+mn-lt"/>
          <a:ea typeface="+mn-ea"/>
          <a:cs typeface="+mn-cs"/>
        </a:defRPr>
      </a:lvl7pPr>
      <a:lvl8pPr marL="1671503" indent="-185723" algn="l" rtl="0" eaLnBrk="1" latinLnBrk="0" hangingPunct="1">
        <a:spcBef>
          <a:spcPts val="285"/>
        </a:spcBef>
        <a:buClr>
          <a:schemeClr val="accent3"/>
        </a:buClr>
        <a:buFont typeface="Wingdings 2"/>
        <a:buChar char=""/>
        <a:defRPr kumimoji="1" lang="ja-JP" sz="1300" kern="1200">
          <a:solidFill>
            <a:schemeClr val="tx1"/>
          </a:solidFill>
          <a:latin typeface="+mn-lt"/>
          <a:ea typeface="+mn-ea"/>
          <a:cs typeface="+mn-cs"/>
        </a:defRPr>
      </a:lvl8pPr>
      <a:lvl9pPr marL="1857225" indent="-185723" algn="l" rtl="0" eaLnBrk="1" latinLnBrk="0" hangingPunct="1">
        <a:spcBef>
          <a:spcPts val="285"/>
        </a:spcBef>
        <a:buClr>
          <a:schemeClr val="accent3"/>
        </a:buClr>
        <a:buFont typeface="Wingdings 2"/>
        <a:buChar char=""/>
        <a:defRPr kumimoji="1" lang="ja-JP" sz="1300" kern="1200" baseline="0">
          <a:solidFill>
            <a:schemeClr val="tx1"/>
          </a:solidFill>
          <a:latin typeface="+mn-lt"/>
          <a:ea typeface="+mn-ea"/>
          <a:cs typeface="+mn-cs"/>
        </a:defRPr>
      </a:lvl9pPr>
      <a:extLst/>
    </p:bodyStyle>
    <p:otherStyle>
      <a:lvl1pPr marL="0" algn="l" rtl="0" eaLnBrk="1" latinLnBrk="0" hangingPunct="1">
        <a:defRPr kumimoji="1" lang="ja-JP" kern="1200">
          <a:solidFill>
            <a:schemeClr val="tx1"/>
          </a:solidFill>
          <a:latin typeface="+mn-lt"/>
          <a:ea typeface="+mn-ea"/>
          <a:cs typeface="+mn-cs"/>
        </a:defRPr>
      </a:lvl1pPr>
      <a:lvl2pPr marL="371446" algn="l" rtl="0" eaLnBrk="1" hangingPunct="1">
        <a:defRPr kumimoji="1" lang="ja-JP" kern="1200">
          <a:solidFill>
            <a:schemeClr val="tx1"/>
          </a:solidFill>
          <a:latin typeface="+mn-lt"/>
          <a:ea typeface="+mn-ea"/>
          <a:cs typeface="+mn-cs"/>
        </a:defRPr>
      </a:lvl2pPr>
      <a:lvl3pPr marL="742892" algn="l" rtl="0" eaLnBrk="1" hangingPunct="1">
        <a:defRPr kumimoji="1" lang="ja-JP" kern="1200">
          <a:solidFill>
            <a:schemeClr val="tx1"/>
          </a:solidFill>
          <a:latin typeface="+mn-lt"/>
          <a:ea typeface="+mn-ea"/>
          <a:cs typeface="+mn-cs"/>
        </a:defRPr>
      </a:lvl3pPr>
      <a:lvl4pPr marL="1114336" algn="l" rtl="0" eaLnBrk="1" hangingPunct="1">
        <a:defRPr kumimoji="1" lang="ja-JP" kern="1200">
          <a:solidFill>
            <a:schemeClr val="tx1"/>
          </a:solidFill>
          <a:latin typeface="+mn-lt"/>
          <a:ea typeface="+mn-ea"/>
          <a:cs typeface="+mn-cs"/>
        </a:defRPr>
      </a:lvl4pPr>
      <a:lvl5pPr marL="1485780" algn="l" rtl="0" eaLnBrk="1" hangingPunct="1">
        <a:defRPr kumimoji="1" lang="ja-JP" kern="1200">
          <a:solidFill>
            <a:schemeClr val="tx1"/>
          </a:solidFill>
          <a:latin typeface="+mn-lt"/>
          <a:ea typeface="+mn-ea"/>
          <a:cs typeface="+mn-cs"/>
        </a:defRPr>
      </a:lvl5pPr>
      <a:lvl6pPr marL="1857225" algn="l" rtl="0" eaLnBrk="1" hangingPunct="1">
        <a:defRPr kumimoji="1" lang="ja-JP" kern="1200">
          <a:solidFill>
            <a:schemeClr val="tx1"/>
          </a:solidFill>
          <a:latin typeface="+mn-lt"/>
          <a:ea typeface="+mn-ea"/>
          <a:cs typeface="+mn-cs"/>
        </a:defRPr>
      </a:lvl6pPr>
      <a:lvl7pPr marL="2228670" algn="l" rtl="0" eaLnBrk="1" hangingPunct="1">
        <a:defRPr kumimoji="1" lang="ja-JP" kern="1200">
          <a:solidFill>
            <a:schemeClr val="tx1"/>
          </a:solidFill>
          <a:latin typeface="+mn-lt"/>
          <a:ea typeface="+mn-ea"/>
          <a:cs typeface="+mn-cs"/>
        </a:defRPr>
      </a:lvl7pPr>
      <a:lvl8pPr marL="2600115" algn="l" rtl="0" eaLnBrk="1" hangingPunct="1">
        <a:defRPr kumimoji="1" lang="ja-JP" kern="1200">
          <a:solidFill>
            <a:schemeClr val="tx1"/>
          </a:solidFill>
          <a:latin typeface="+mn-lt"/>
          <a:ea typeface="+mn-ea"/>
          <a:cs typeface="+mn-cs"/>
        </a:defRPr>
      </a:lvl8pPr>
      <a:lvl9pPr marL="2971561" algn="l" rtl="0" eaLnBrk="1" hangingPunct="1">
        <a:defRPr kumimoji="1" lang="ja-JP"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6"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6" y="1825625"/>
            <a:ext cx="7886700" cy="435133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1" y="635636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71446"/>
            <a:fld id="{262AFAA0-D672-43F3-9AB5-CA174076509E}" type="datetime1">
              <a:rPr kumimoji="0" lang="ja-JP" altLang="en-US" smtClean="0">
                <a:solidFill>
                  <a:prstClr val="black">
                    <a:tint val="75000"/>
                  </a:prstClr>
                </a:solidFill>
              </a:rPr>
              <a:t>2024/5/16</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028956" y="635636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71446"/>
            <a:endParaRPr kumimoji="0" lang="ja-JP" altLang="en-US" dirty="0">
              <a:solidFill>
                <a:prstClr val="black">
                  <a:tint val="75000"/>
                </a:prstClr>
              </a:solidFill>
            </a:endParaRPr>
          </a:p>
        </p:txBody>
      </p:sp>
      <p:sp>
        <p:nvSpPr>
          <p:cNvPr id="6" name="Slide Number Placeholder 5"/>
          <p:cNvSpPr>
            <a:spLocks noGrp="1"/>
          </p:cNvSpPr>
          <p:nvPr>
            <p:ph type="sldNum" sz="quarter" idx="4"/>
          </p:nvPr>
        </p:nvSpPr>
        <p:spPr>
          <a:xfrm>
            <a:off x="6457951" y="635636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71446"/>
            <a:fld id="{B4B91C90-22A3-4825-BE5F-CB83697714E7}" type="slidenum">
              <a:rPr kumimoji="0" lang="ja-JP" altLang="en-US" smtClean="0">
                <a:solidFill>
                  <a:prstClr val="black">
                    <a:tint val="75000"/>
                  </a:prstClr>
                </a:solidFill>
              </a:rPr>
              <a:pPr defTabSz="371446"/>
              <a:t>‹#›</a:t>
            </a:fld>
            <a:r>
              <a:rPr kumimoji="0" lang="en-US" altLang="ja-JP">
                <a:solidFill>
                  <a:prstClr val="black">
                    <a:tint val="75000"/>
                  </a:prstClr>
                </a:solidFill>
              </a:rPr>
              <a:t>/05</a:t>
            </a:r>
            <a:endParaRPr kumimoji="0" lang="ja-JP" altLang="en-US" dirty="0">
              <a:solidFill>
                <a:prstClr val="black">
                  <a:tint val="75000"/>
                </a:prstClr>
              </a:solidFill>
            </a:endParaRPr>
          </a:p>
        </p:txBody>
      </p:sp>
      <p:pic>
        <p:nvPicPr>
          <p:cNvPr id="7" name="図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OC_logo_mark"/>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485323" y="180063"/>
            <a:ext cx="467700" cy="430620"/>
          </a:xfrm>
          <a:prstGeom prst="rect">
            <a:avLst/>
          </a:prstGeom>
          <a:effectLst/>
        </p:spPr>
      </p:pic>
    </p:spTree>
    <p:extLst>
      <p:ext uri="{BB962C8B-B14F-4D97-AF65-F5344CB8AC3E}">
        <p14:creationId xmlns:p14="http://schemas.microsoft.com/office/powerpoint/2010/main" val="216911045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defTabSz="685763" rtl="0" eaLnBrk="1" latinLnBrk="0" hangingPunct="1">
        <a:lnSpc>
          <a:spcPct val="90000"/>
        </a:lnSpc>
        <a:spcBef>
          <a:spcPct val="0"/>
        </a:spcBef>
        <a:buNone/>
        <a:defRPr kumimoji="1" sz="3301" kern="1200">
          <a:solidFill>
            <a:schemeClr val="tx1"/>
          </a:solidFill>
          <a:latin typeface="+mj-lt"/>
          <a:ea typeface="+mj-ea"/>
          <a:cs typeface="+mj-cs"/>
        </a:defRPr>
      </a:lvl1pPr>
    </p:titleStyle>
    <p:bodyStyle>
      <a:lvl1pPr marL="171441" indent="-171441" algn="l" defTabSz="685763"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22" indent="-171441" algn="l" defTabSz="685763" rtl="0" eaLnBrk="1" latinLnBrk="0" hangingPunct="1">
        <a:lnSpc>
          <a:spcPct val="90000"/>
        </a:lnSpc>
        <a:spcBef>
          <a:spcPts val="377"/>
        </a:spcBef>
        <a:buFont typeface="Arial" panose="020B0604020202020204" pitchFamily="34" charset="0"/>
        <a:buChar char="•"/>
        <a:defRPr kumimoji="1" sz="1800" kern="1200">
          <a:solidFill>
            <a:schemeClr val="tx1"/>
          </a:solidFill>
          <a:latin typeface="+mn-lt"/>
          <a:ea typeface="+mn-ea"/>
          <a:cs typeface="+mn-cs"/>
        </a:defRPr>
      </a:lvl2pPr>
      <a:lvl3pPr marL="857203" indent="-171441" algn="l" defTabSz="685763" rtl="0" eaLnBrk="1" latinLnBrk="0" hangingPunct="1">
        <a:lnSpc>
          <a:spcPct val="90000"/>
        </a:lnSpc>
        <a:spcBef>
          <a:spcPts val="377"/>
        </a:spcBef>
        <a:buFont typeface="Arial" panose="020B0604020202020204" pitchFamily="34" charset="0"/>
        <a:buChar char="•"/>
        <a:defRPr kumimoji="1" sz="1501" kern="1200">
          <a:solidFill>
            <a:schemeClr val="tx1"/>
          </a:solidFill>
          <a:latin typeface="+mn-lt"/>
          <a:ea typeface="+mn-ea"/>
          <a:cs typeface="+mn-cs"/>
        </a:defRPr>
      </a:lvl3pPr>
      <a:lvl4pPr marL="1200083"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4pPr>
      <a:lvl5pPr marL="1542964"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5pPr>
      <a:lvl6pPr marL="1885845"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6pPr>
      <a:lvl7pPr marL="2228727"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7pPr>
      <a:lvl8pPr marL="2571607"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8pPr>
      <a:lvl9pPr marL="2914487"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9pPr>
    </p:bodyStyle>
    <p:otherStyle>
      <a:defPPr>
        <a:defRPr lang="en-US"/>
      </a:defPPr>
      <a:lvl1pPr marL="0" algn="l" defTabSz="685763" rtl="0" eaLnBrk="1" latinLnBrk="0" hangingPunct="1">
        <a:defRPr kumimoji="1" sz="1352" kern="1200">
          <a:solidFill>
            <a:schemeClr val="tx1"/>
          </a:solidFill>
          <a:latin typeface="+mn-lt"/>
          <a:ea typeface="+mn-ea"/>
          <a:cs typeface="+mn-cs"/>
        </a:defRPr>
      </a:lvl1pPr>
      <a:lvl2pPr marL="342881" algn="l" defTabSz="685763" rtl="0" eaLnBrk="1" latinLnBrk="0" hangingPunct="1">
        <a:defRPr kumimoji="1" sz="1352" kern="1200">
          <a:solidFill>
            <a:schemeClr val="tx1"/>
          </a:solidFill>
          <a:latin typeface="+mn-lt"/>
          <a:ea typeface="+mn-ea"/>
          <a:cs typeface="+mn-cs"/>
        </a:defRPr>
      </a:lvl2pPr>
      <a:lvl3pPr marL="685763" algn="l" defTabSz="685763" rtl="0" eaLnBrk="1" latinLnBrk="0" hangingPunct="1">
        <a:defRPr kumimoji="1" sz="1352" kern="1200">
          <a:solidFill>
            <a:schemeClr val="tx1"/>
          </a:solidFill>
          <a:latin typeface="+mn-lt"/>
          <a:ea typeface="+mn-ea"/>
          <a:cs typeface="+mn-cs"/>
        </a:defRPr>
      </a:lvl3pPr>
      <a:lvl4pPr marL="1028642" algn="l" defTabSz="685763" rtl="0" eaLnBrk="1" latinLnBrk="0" hangingPunct="1">
        <a:defRPr kumimoji="1" sz="1352" kern="1200">
          <a:solidFill>
            <a:schemeClr val="tx1"/>
          </a:solidFill>
          <a:latin typeface="+mn-lt"/>
          <a:ea typeface="+mn-ea"/>
          <a:cs typeface="+mn-cs"/>
        </a:defRPr>
      </a:lvl4pPr>
      <a:lvl5pPr marL="1371523" algn="l" defTabSz="685763" rtl="0" eaLnBrk="1" latinLnBrk="0" hangingPunct="1">
        <a:defRPr kumimoji="1" sz="1352" kern="1200">
          <a:solidFill>
            <a:schemeClr val="tx1"/>
          </a:solidFill>
          <a:latin typeface="+mn-lt"/>
          <a:ea typeface="+mn-ea"/>
          <a:cs typeface="+mn-cs"/>
        </a:defRPr>
      </a:lvl5pPr>
      <a:lvl6pPr marL="1714405" algn="l" defTabSz="685763" rtl="0" eaLnBrk="1" latinLnBrk="0" hangingPunct="1">
        <a:defRPr kumimoji="1" sz="1352" kern="1200">
          <a:solidFill>
            <a:schemeClr val="tx1"/>
          </a:solidFill>
          <a:latin typeface="+mn-lt"/>
          <a:ea typeface="+mn-ea"/>
          <a:cs typeface="+mn-cs"/>
        </a:defRPr>
      </a:lvl6pPr>
      <a:lvl7pPr marL="2057286" algn="l" defTabSz="685763" rtl="0" eaLnBrk="1" latinLnBrk="0" hangingPunct="1">
        <a:defRPr kumimoji="1" sz="1352" kern="1200">
          <a:solidFill>
            <a:schemeClr val="tx1"/>
          </a:solidFill>
          <a:latin typeface="+mn-lt"/>
          <a:ea typeface="+mn-ea"/>
          <a:cs typeface="+mn-cs"/>
        </a:defRPr>
      </a:lvl7pPr>
      <a:lvl8pPr marL="2400167" algn="l" defTabSz="685763" rtl="0" eaLnBrk="1" latinLnBrk="0" hangingPunct="1">
        <a:defRPr kumimoji="1" sz="1352" kern="1200">
          <a:solidFill>
            <a:schemeClr val="tx1"/>
          </a:solidFill>
          <a:latin typeface="+mn-lt"/>
          <a:ea typeface="+mn-ea"/>
          <a:cs typeface="+mn-cs"/>
        </a:defRPr>
      </a:lvl8pPr>
      <a:lvl9pPr marL="2743047" algn="l" defTabSz="685763" rtl="0" eaLnBrk="1" latinLnBrk="0" hangingPunct="1">
        <a:defRPr kumimoji="1" sz="135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71446"/>
            <a:fld id="{72BD527E-DE70-4C04-83E4-8C808B7937F5}" type="datetime1">
              <a:rPr kumimoji="0" lang="ja-JP" altLang="en-US" smtClean="0">
                <a:solidFill>
                  <a:srgbClr val="000000"/>
                </a:solidFill>
              </a:rPr>
              <a:t>2024/5/16</a:t>
            </a:fld>
            <a:endParaRPr kumimoji="0" lang="en-US" altLang="ja-JP" dirty="0">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71446"/>
            <a:endParaRPr kumimoji="0" lang="en-US" altLang="ja-JP" dirty="0">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71446"/>
            <a:fld id="{8C42D5D6-E460-48BF-97C0-501242A0426B}" type="slidenum">
              <a:rPr kumimoji="0" lang="en-US" altLang="ja-JP" smtClean="0">
                <a:solidFill>
                  <a:srgbClr val="000000"/>
                </a:solidFill>
              </a:rPr>
              <a:pPr defTabSz="371446"/>
              <a:t>‹#›</a:t>
            </a:fld>
            <a:endParaRPr kumimoji="0" lang="en-US" altLang="ja-JP" dirty="0">
              <a:solidFill>
                <a:srgbClr val="000000"/>
              </a:solidFill>
            </a:endParaRPr>
          </a:p>
        </p:txBody>
      </p:sp>
    </p:spTree>
    <p:extLst>
      <p:ext uri="{BB962C8B-B14F-4D97-AF65-F5344CB8AC3E}">
        <p14:creationId xmlns:p14="http://schemas.microsoft.com/office/powerpoint/2010/main" val="62236495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6"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24.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1.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67.png"/><Relationship Id="rId5" Type="http://schemas.openxmlformats.org/officeDocument/2006/relationships/image" Target="../media/image40.png"/><Relationship Id="rId4" Type="http://schemas.openxmlformats.org/officeDocument/2006/relationships/image" Target="../media/image66.emf"/></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51.xml"/><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image" Target="../media/image92.jpeg"/><Relationship Id="rId1" Type="http://schemas.openxmlformats.org/officeDocument/2006/relationships/slideLayout" Target="../slideLayouts/slideLayout45.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5.png"/><Relationship Id="rId10" Type="http://schemas.openxmlformats.org/officeDocument/2006/relationships/image" Target="../media/image98.png"/><Relationship Id="rId4" Type="http://schemas.openxmlformats.org/officeDocument/2006/relationships/image" Target="../media/image94.jpeg"/><Relationship Id="rId9" Type="http://schemas.microsoft.com/office/2007/relationships/hdphoto" Target="../media/hdphoto2.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1.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6.xml"/><Relationship Id="rId5" Type="http://schemas.openxmlformats.org/officeDocument/2006/relationships/image" Target="../media/image109.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6.xml"/><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a:extLst>
              <a:ext uri="{FF2B5EF4-FFF2-40B4-BE49-F238E27FC236}">
                <a16:creationId xmlns:a16="http://schemas.microsoft.com/office/drawing/2014/main" id="{35C882C9-0FF4-ABA5-FB0B-43417D9A8E10}"/>
              </a:ext>
            </a:extLst>
          </p:cNvPr>
          <p:cNvSpPr txBox="1">
            <a:spLocks noChangeArrowheads="1"/>
          </p:cNvSpPr>
          <p:nvPr/>
        </p:nvSpPr>
        <p:spPr bwMode="auto">
          <a:xfrm>
            <a:off x="948214" y="4880652"/>
            <a:ext cx="72475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HGS創英角ﾎﾟｯﾌﾟ体" panose="040B0A00000000000000" pitchFamily="50" charset="-128"/>
                <a:ea typeface="HGS創英角ﾎﾟｯﾌﾟ体" panose="040B0A00000000000000" pitchFamily="50" charset="-128"/>
              </a:rPr>
              <a:t>　　　　　　　　</a:t>
            </a:r>
            <a:r>
              <a:rPr lang="ja-JP" altLang="en-US" sz="2000" b="1" dirty="0">
                <a:latin typeface="ＭＳ ゴシック" panose="020B0609070205080204" pitchFamily="49" charset="-128"/>
                <a:ea typeface="ＭＳ ゴシック" panose="020B0609070205080204" pitchFamily="49" charset="-128"/>
              </a:rPr>
              <a:t>植野インフラマネジメントオフィス　代表</a:t>
            </a:r>
            <a:endParaRPr lang="en-US" altLang="ja-JP" sz="20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000" b="1" dirty="0">
                <a:latin typeface="ＭＳ ゴシック" panose="020B0609070205080204" pitchFamily="49" charset="-128"/>
                <a:ea typeface="ＭＳ ゴシック" panose="020B0609070205080204" pitchFamily="49" charset="-128"/>
              </a:rPr>
              <a:t>　　　　　　　　　　（富山市　政策参与）　　　　　　</a:t>
            </a:r>
            <a:endParaRPr lang="en-US" altLang="ja-JP" sz="20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000" b="1" dirty="0">
                <a:latin typeface="ＭＳ ゴシック" panose="020B0609070205080204" pitchFamily="49" charset="-128"/>
                <a:ea typeface="ＭＳ ゴシック" panose="020B0609070205080204" pitchFamily="49" charset="-128"/>
              </a:rPr>
              <a:t>　　　　　　　　　　　　　　植野　芳彦　</a:t>
            </a:r>
            <a:endParaRPr lang="ja-JP" altLang="en-US" sz="2000" b="1" dirty="0">
              <a:solidFill>
                <a:srgbClr val="000000"/>
              </a:solidFill>
              <a:latin typeface="ＭＳ ゴシック" panose="020B0609070205080204" pitchFamily="49" charset="-128"/>
              <a:ea typeface="ＭＳ ゴシック" panose="020B0609070205080204" pitchFamily="49" charset="-128"/>
            </a:endParaRPr>
          </a:p>
        </p:txBody>
      </p:sp>
      <p:sp>
        <p:nvSpPr>
          <p:cNvPr id="4100" name="テキスト ボックス 1">
            <a:extLst>
              <a:ext uri="{FF2B5EF4-FFF2-40B4-BE49-F238E27FC236}">
                <a16:creationId xmlns:a16="http://schemas.microsoft.com/office/drawing/2014/main" id="{9B9A8C65-54AC-55C9-76E5-843269FC650F}"/>
              </a:ext>
            </a:extLst>
          </p:cNvPr>
          <p:cNvSpPr txBox="1">
            <a:spLocks noChangeArrowheads="1"/>
          </p:cNvSpPr>
          <p:nvPr/>
        </p:nvSpPr>
        <p:spPr bwMode="auto">
          <a:xfrm>
            <a:off x="170784" y="360843"/>
            <a:ext cx="8443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kern="0" dirty="0">
                <a:ea typeface="游ゴシック" panose="020B0400000000000000" pitchFamily="50" charset="-128"/>
                <a:cs typeface="MS PGothic" panose="020B0600070205080204" pitchFamily="50" charset="-128"/>
              </a:rPr>
              <a:t>２０２４</a:t>
            </a:r>
            <a:r>
              <a:rPr lang="en-US" altLang="ja-JP" sz="2000" b="1" kern="0" dirty="0">
                <a:ea typeface="游ゴシック" panose="020B0400000000000000" pitchFamily="50" charset="-128"/>
                <a:cs typeface="MS PGothic" panose="020B0600070205080204" pitchFamily="50" charset="-128"/>
              </a:rPr>
              <a:t>.0</a:t>
            </a:r>
            <a:r>
              <a:rPr lang="ja-JP" altLang="en-US" sz="2000" b="1" kern="0" dirty="0">
                <a:ea typeface="游ゴシック" panose="020B0400000000000000" pitchFamily="50" charset="-128"/>
                <a:cs typeface="MS PGothic" panose="020B0600070205080204" pitchFamily="50" charset="-128"/>
              </a:rPr>
              <a:t>５</a:t>
            </a:r>
            <a:r>
              <a:rPr lang="en-US" altLang="ja-JP" sz="2000" b="1" kern="0" dirty="0">
                <a:ea typeface="游ゴシック" panose="020B0400000000000000" pitchFamily="50" charset="-128"/>
                <a:cs typeface="MS PGothic" panose="020B0600070205080204" pitchFamily="50" charset="-128"/>
              </a:rPr>
              <a:t>.</a:t>
            </a:r>
            <a:r>
              <a:rPr lang="ja-JP" altLang="en-US" sz="2000" b="1" kern="0" dirty="0">
                <a:ea typeface="游ゴシック" panose="020B0400000000000000" pitchFamily="50" charset="-128"/>
                <a:cs typeface="MS PGothic" panose="020B0600070205080204" pitchFamily="50" charset="-128"/>
              </a:rPr>
              <a:t>２３</a:t>
            </a:r>
            <a:endParaRPr lang="en-US" altLang="ja-JP" sz="2000" b="1" kern="0" dirty="0">
              <a:ea typeface="游ゴシック" panose="020B0400000000000000" pitchFamily="50" charset="-128"/>
              <a:cs typeface="MS PGothic" panose="020B0600070205080204" pitchFamily="50" charset="-128"/>
            </a:endParaRPr>
          </a:p>
          <a:p>
            <a:pPr algn="ctr">
              <a:spcBef>
                <a:spcPct val="0"/>
              </a:spcBef>
              <a:buFontTx/>
              <a:buNone/>
            </a:pPr>
            <a:r>
              <a:rPr lang="ja-JP" altLang="en-US" sz="2400" b="1" kern="0" dirty="0">
                <a:ea typeface="游ゴシック" panose="020B0400000000000000" pitchFamily="50" charset="-128"/>
                <a:cs typeface="MS PGothic" panose="020B0600070205080204" pitchFamily="50" charset="-128"/>
              </a:rPr>
              <a:t>「こうきょうセミナー」</a:t>
            </a:r>
            <a:endParaRPr lang="en-US" altLang="ja-JP" sz="2400" b="1" kern="0" dirty="0">
              <a:ea typeface="游ゴシック" panose="020B0400000000000000" pitchFamily="50" charset="-128"/>
              <a:cs typeface="MS PGothic" panose="020B0600070205080204" pitchFamily="50" charset="-128"/>
            </a:endParaRPr>
          </a:p>
          <a:p>
            <a:pPr algn="ctr">
              <a:spcBef>
                <a:spcPct val="0"/>
              </a:spcBef>
              <a:buFontTx/>
              <a:buNone/>
            </a:pPr>
            <a:r>
              <a:rPr lang="ja-JP" altLang="ja-JP" sz="2800" b="1" kern="0" dirty="0">
                <a:ea typeface="游ゴシック" panose="020B0400000000000000" pitchFamily="50" charset="-128"/>
                <a:cs typeface="MS PGothic" panose="020B0600070205080204" pitchFamily="50" charset="-128"/>
              </a:rPr>
              <a:t>インフラ</a:t>
            </a:r>
            <a:r>
              <a:rPr lang="ja-JP" altLang="en-US" sz="2800" b="1" kern="0" dirty="0">
                <a:ea typeface="游ゴシック" panose="020B0400000000000000" pitchFamily="50" charset="-128"/>
                <a:cs typeface="MS PGothic" panose="020B0600070205080204" pitchFamily="50" charset="-128"/>
              </a:rPr>
              <a:t>・メンテナンスにおける新技術とは何か？</a:t>
            </a:r>
            <a:endParaRPr lang="ja-JP" altLang="en-US" sz="2800" b="1" dirty="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245958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93AC7F8-0C2B-445D-97E6-D5966F372D68}"/>
              </a:ext>
            </a:extLst>
          </p:cNvPr>
          <p:cNvSpPr txBox="1"/>
          <p:nvPr/>
        </p:nvSpPr>
        <p:spPr>
          <a:xfrm>
            <a:off x="395288" y="404813"/>
            <a:ext cx="8353425" cy="1628775"/>
          </a:xfrm>
          <a:prstGeom prst="rect">
            <a:avLst/>
          </a:prstGeom>
          <a:noFill/>
        </p:spPr>
        <p:txBody>
          <a:bodyPr>
            <a:spAutoFit/>
          </a:bodyPr>
          <a:lstStyle/>
          <a:p>
            <a:pPr algn="just" latinLnBrk="1">
              <a:lnSpc>
                <a:spcPts val="1850"/>
              </a:lnSpc>
              <a:defRPr/>
            </a:pPr>
            <a:endParaRPr lang="en-US" altLang="ja-JP" sz="2800" spc="-5" dirty="0">
              <a:latin typeface="Times New Roman" panose="02020603050405020304" pitchFamily="18" charset="0"/>
              <a:ea typeface="ＤＦ平成明朝体W7"/>
            </a:endParaRPr>
          </a:p>
          <a:p>
            <a:pPr algn="just" latinLnBrk="1">
              <a:lnSpc>
                <a:spcPts val="1850"/>
              </a:lnSpc>
              <a:defRPr/>
            </a:pPr>
            <a:r>
              <a:rPr lang="ja-JP" altLang="ja-JP" sz="2800" spc="-5" dirty="0">
                <a:latin typeface="Times New Roman" panose="02020603050405020304" pitchFamily="18" charset="0"/>
                <a:ea typeface="ＤＦ平成明朝体W7"/>
              </a:rPr>
              <a:t>新技術導入に関するハンズオン支援事業</a:t>
            </a:r>
            <a:r>
              <a:rPr lang="ja-JP" altLang="ja-JP" sz="2800" b="1" spc="-5" dirty="0">
                <a:latin typeface="+mn-ea"/>
                <a:ea typeface="+mn-ea"/>
              </a:rPr>
              <a:t>検</a:t>
            </a:r>
            <a:r>
              <a:rPr lang="ja-JP" altLang="ja-JP" sz="2800" b="1" kern="100" dirty="0">
                <a:latin typeface="+mn-ea"/>
                <a:ea typeface="+mn-ea"/>
                <a:cs typeface="Times New Roman" panose="02020603050405020304" pitchFamily="18" charset="0"/>
              </a:rPr>
              <a:t>討会</a:t>
            </a:r>
            <a:endParaRPr lang="en-US" altLang="ja-JP" sz="2800" b="1" kern="100" dirty="0">
              <a:latin typeface="+mn-ea"/>
              <a:ea typeface="+mn-ea"/>
              <a:cs typeface="Times New Roman" panose="02020603050405020304" pitchFamily="18" charset="0"/>
            </a:endParaRPr>
          </a:p>
          <a:p>
            <a:pPr algn="just" latinLnBrk="1">
              <a:lnSpc>
                <a:spcPts val="1850"/>
              </a:lnSpc>
              <a:defRPr/>
            </a:pPr>
            <a:endParaRPr lang="en-US" altLang="ja-JP" sz="4000" kern="100" dirty="0">
              <a:latin typeface="ＤＦ平成明朝体W7"/>
              <a:ea typeface="ＭＳ 明朝" panose="02020609040205080304" pitchFamily="17" charset="-128"/>
              <a:cs typeface="Times New Roman" panose="02020603050405020304" pitchFamily="18" charset="0"/>
            </a:endParaRPr>
          </a:p>
          <a:p>
            <a:pPr algn="just" latinLnBrk="1">
              <a:lnSpc>
                <a:spcPts val="1850"/>
              </a:lnSpc>
              <a:defRPr/>
            </a:pPr>
            <a:endParaRPr lang="en-US" altLang="ja-JP" sz="4000" kern="100" dirty="0">
              <a:latin typeface="ＤＦ平成明朝体W7"/>
              <a:ea typeface="ＭＳ 明朝" panose="02020609040205080304" pitchFamily="17" charset="-128"/>
              <a:cs typeface="Times New Roman" panose="02020603050405020304" pitchFamily="18" charset="0"/>
            </a:endParaRPr>
          </a:p>
          <a:p>
            <a:pPr algn="just" latinLnBrk="1">
              <a:lnSpc>
                <a:spcPts val="1850"/>
              </a:lnSpc>
              <a:defRPr/>
            </a:pPr>
            <a:endParaRPr lang="en-US" altLang="ja-JP" sz="4000" kern="100" dirty="0">
              <a:latin typeface="ＤＦ平成明朝体W7"/>
              <a:ea typeface="ＭＳ 明朝" panose="02020609040205080304" pitchFamily="17" charset="-128"/>
              <a:cs typeface="Times New Roman" panose="02020603050405020304" pitchFamily="18" charset="0"/>
            </a:endParaRPr>
          </a:p>
          <a:p>
            <a:pPr algn="just" latinLnBrk="1">
              <a:lnSpc>
                <a:spcPts val="1850"/>
              </a:lnSpc>
              <a:defRPr/>
            </a:pPr>
            <a:endParaRPr lang="en-US" altLang="ja-JP" sz="4000" kern="100" dirty="0">
              <a:latin typeface="ＤＦ平成明朝体W7"/>
              <a:ea typeface="ＭＳ 明朝" panose="02020609040205080304" pitchFamily="17" charset="-128"/>
              <a:cs typeface="Times New Roman" panose="02020603050405020304" pitchFamily="18" charset="0"/>
            </a:endParaRPr>
          </a:p>
        </p:txBody>
      </p:sp>
      <p:sp>
        <p:nvSpPr>
          <p:cNvPr id="31747" name="テキスト ボックス 1">
            <a:extLst>
              <a:ext uri="{FF2B5EF4-FFF2-40B4-BE49-F238E27FC236}">
                <a16:creationId xmlns:a16="http://schemas.microsoft.com/office/drawing/2014/main" id="{96607FA7-6C2F-6D83-0474-66DC7468606A}"/>
              </a:ext>
            </a:extLst>
          </p:cNvPr>
          <p:cNvSpPr txBox="1">
            <a:spLocks noChangeArrowheads="1"/>
          </p:cNvSpPr>
          <p:nvPr/>
        </p:nvSpPr>
        <p:spPr bwMode="auto">
          <a:xfrm>
            <a:off x="466725" y="1219200"/>
            <a:ext cx="828198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dirty="0">
                <a:latin typeface="Arial" panose="020B0604020202020204" pitchFamily="34" charset="0"/>
              </a:rPr>
              <a:t>委 員 名 簿 </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＜座長＞ 久田  真 </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　　　　　　　東北大学大学院工学研究科インフラ・マネ　　</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　　　　　　　ジメント研究センター センター長 </a:t>
            </a:r>
            <a:endParaRPr lang="en-US" altLang="ja-JP" sz="2400" dirty="0">
              <a:latin typeface="Arial" panose="020B0604020202020204" pitchFamily="34" charset="0"/>
            </a:endParaRPr>
          </a:p>
          <a:p>
            <a:pPr>
              <a:spcBef>
                <a:spcPct val="0"/>
              </a:spcBef>
              <a:buFontTx/>
              <a:buNone/>
            </a:pP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＜委員＞ </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岩城  一郎  日本大学工学部 土木工学科 教授 </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植野  芳彦  富山市 政策参与 </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長井  宏平  北海道大学大学院 工学研究院 教授 </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堀田  昌英  東京大学大学院 工学系研究科 教授</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 </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　　　　　　　　　　　　　　　　（五十音順、敬称略）</a:t>
            </a:r>
            <a:endParaRPr lang="en-US" altLang="ja-JP" sz="2400" dirty="0">
              <a:latin typeface="Arial" panose="020B0604020202020204" pitchFamily="34" charset="0"/>
            </a:endParaRPr>
          </a:p>
          <a:p>
            <a:pPr>
              <a:spcBef>
                <a:spcPct val="0"/>
              </a:spcBef>
              <a:buFontTx/>
              <a:buNone/>
            </a:pP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こちらも、モデル自治体</a:t>
            </a:r>
            <a:r>
              <a:rPr lang="en-US" altLang="ja-JP" sz="2400" dirty="0">
                <a:latin typeface="Arial" panose="020B0604020202020204" pitchFamily="34" charset="0"/>
              </a:rPr>
              <a:t>13</a:t>
            </a:r>
            <a:r>
              <a:rPr lang="ja-JP" altLang="en-US" sz="2400" dirty="0">
                <a:latin typeface="Arial" panose="020B0604020202020204" pitchFamily="34" charset="0"/>
              </a:rPr>
              <a:t>か所設定</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0714" y="2040569"/>
            <a:ext cx="2568899" cy="2410888"/>
            <a:chOff x="772668" y="2157732"/>
            <a:chExt cx="3004185" cy="2819400"/>
          </a:xfrm>
        </p:grpSpPr>
        <p:pic>
          <p:nvPicPr>
            <p:cNvPr id="3" name="object 3"/>
            <p:cNvPicPr/>
            <p:nvPr/>
          </p:nvPicPr>
          <p:blipFill>
            <a:blip r:embed="rId2" cstate="print"/>
            <a:stretch>
              <a:fillRect/>
            </a:stretch>
          </p:blipFill>
          <p:spPr>
            <a:xfrm>
              <a:off x="839070" y="2157732"/>
              <a:ext cx="2456892" cy="1397605"/>
            </a:xfrm>
            <a:prstGeom prst="rect">
              <a:avLst/>
            </a:prstGeom>
          </p:spPr>
        </p:pic>
        <p:pic>
          <p:nvPicPr>
            <p:cNvPr id="4" name="object 4"/>
            <p:cNvPicPr/>
            <p:nvPr/>
          </p:nvPicPr>
          <p:blipFill>
            <a:blip r:embed="rId3" cstate="print"/>
            <a:stretch>
              <a:fillRect/>
            </a:stretch>
          </p:blipFill>
          <p:spPr>
            <a:xfrm>
              <a:off x="948624" y="3760319"/>
              <a:ext cx="2745450" cy="1216756"/>
            </a:xfrm>
            <a:prstGeom prst="rect">
              <a:avLst/>
            </a:prstGeom>
          </p:spPr>
        </p:pic>
        <p:sp>
          <p:nvSpPr>
            <p:cNvPr id="5" name="object 5"/>
            <p:cNvSpPr/>
            <p:nvPr/>
          </p:nvSpPr>
          <p:spPr>
            <a:xfrm>
              <a:off x="772668" y="3413759"/>
              <a:ext cx="3004185" cy="452755"/>
            </a:xfrm>
            <a:custGeom>
              <a:avLst/>
              <a:gdLst/>
              <a:ahLst/>
              <a:cxnLst/>
              <a:rect l="l" t="t" r="r" b="b"/>
              <a:pathLst>
                <a:path w="3004185" h="452754">
                  <a:moveTo>
                    <a:pt x="2456688" y="0"/>
                  </a:moveTo>
                  <a:lnTo>
                    <a:pt x="217932" y="0"/>
                  </a:lnTo>
                  <a:lnTo>
                    <a:pt x="217932" y="207264"/>
                  </a:lnTo>
                  <a:lnTo>
                    <a:pt x="2456688" y="207264"/>
                  </a:lnTo>
                  <a:lnTo>
                    <a:pt x="2456688" y="201168"/>
                  </a:lnTo>
                  <a:lnTo>
                    <a:pt x="2456688" y="195072"/>
                  </a:lnTo>
                  <a:lnTo>
                    <a:pt x="2456688" y="12192"/>
                  </a:lnTo>
                  <a:lnTo>
                    <a:pt x="2456688" y="6096"/>
                  </a:lnTo>
                  <a:lnTo>
                    <a:pt x="2456688" y="0"/>
                  </a:lnTo>
                  <a:close/>
                </a:path>
                <a:path w="3004185" h="452754">
                  <a:moveTo>
                    <a:pt x="3003804" y="216408"/>
                  </a:moveTo>
                  <a:lnTo>
                    <a:pt x="0" y="216408"/>
                  </a:lnTo>
                  <a:lnTo>
                    <a:pt x="0" y="452628"/>
                  </a:lnTo>
                  <a:lnTo>
                    <a:pt x="3003804" y="452628"/>
                  </a:lnTo>
                  <a:lnTo>
                    <a:pt x="3003804" y="216408"/>
                  </a:lnTo>
                  <a:close/>
                </a:path>
              </a:pathLst>
            </a:custGeom>
            <a:solidFill>
              <a:srgbClr val="FFFFFF"/>
            </a:solidFill>
          </p:spPr>
          <p:txBody>
            <a:bodyPr wrap="square" lIns="0" tIns="0" rIns="0" bIns="0" rtlCol="0"/>
            <a:lstStyle/>
            <a:p>
              <a:endParaRPr sz="1749"/>
            </a:p>
          </p:txBody>
        </p:sp>
      </p:grpSp>
      <p:grpSp>
        <p:nvGrpSpPr>
          <p:cNvPr id="6" name="object 6"/>
          <p:cNvGrpSpPr/>
          <p:nvPr/>
        </p:nvGrpSpPr>
        <p:grpSpPr>
          <a:xfrm>
            <a:off x="5021163" y="4390423"/>
            <a:ext cx="1354224" cy="1480742"/>
            <a:chOff x="5871971" y="4905755"/>
            <a:chExt cx="1583690" cy="1731645"/>
          </a:xfrm>
        </p:grpSpPr>
        <p:sp>
          <p:nvSpPr>
            <p:cNvPr id="7" name="object 7"/>
            <p:cNvSpPr/>
            <p:nvPr/>
          </p:nvSpPr>
          <p:spPr>
            <a:xfrm>
              <a:off x="6260592" y="4905755"/>
              <a:ext cx="1178560" cy="1731645"/>
            </a:xfrm>
            <a:custGeom>
              <a:avLst/>
              <a:gdLst/>
              <a:ahLst/>
              <a:cxnLst/>
              <a:rect l="l" t="t" r="r" b="b"/>
              <a:pathLst>
                <a:path w="1178559" h="1731645">
                  <a:moveTo>
                    <a:pt x="10668" y="1650504"/>
                  </a:moveTo>
                  <a:lnTo>
                    <a:pt x="0" y="1650504"/>
                  </a:lnTo>
                  <a:lnTo>
                    <a:pt x="0" y="1731276"/>
                  </a:lnTo>
                  <a:lnTo>
                    <a:pt x="10668" y="1731276"/>
                  </a:lnTo>
                  <a:lnTo>
                    <a:pt x="10668" y="1650504"/>
                  </a:lnTo>
                  <a:close/>
                </a:path>
                <a:path w="1178559" h="1731645">
                  <a:moveTo>
                    <a:pt x="10668" y="1403616"/>
                  </a:moveTo>
                  <a:lnTo>
                    <a:pt x="0" y="1403616"/>
                  </a:lnTo>
                  <a:lnTo>
                    <a:pt x="0" y="1563636"/>
                  </a:lnTo>
                  <a:lnTo>
                    <a:pt x="10668" y="1563636"/>
                  </a:lnTo>
                  <a:lnTo>
                    <a:pt x="10668" y="1403616"/>
                  </a:lnTo>
                  <a:close/>
                </a:path>
                <a:path w="1178559" h="1731645">
                  <a:moveTo>
                    <a:pt x="10668" y="1156716"/>
                  </a:moveTo>
                  <a:lnTo>
                    <a:pt x="0" y="1156716"/>
                  </a:lnTo>
                  <a:lnTo>
                    <a:pt x="0" y="1315212"/>
                  </a:lnTo>
                  <a:lnTo>
                    <a:pt x="10668" y="1315212"/>
                  </a:lnTo>
                  <a:lnTo>
                    <a:pt x="10668" y="1156716"/>
                  </a:lnTo>
                  <a:close/>
                </a:path>
                <a:path w="1178559" h="1731645">
                  <a:moveTo>
                    <a:pt x="10668" y="908304"/>
                  </a:moveTo>
                  <a:lnTo>
                    <a:pt x="0" y="908304"/>
                  </a:lnTo>
                  <a:lnTo>
                    <a:pt x="0" y="1068324"/>
                  </a:lnTo>
                  <a:lnTo>
                    <a:pt x="10668" y="1068324"/>
                  </a:lnTo>
                  <a:lnTo>
                    <a:pt x="10668" y="908304"/>
                  </a:lnTo>
                  <a:close/>
                </a:path>
                <a:path w="1178559" h="1731645">
                  <a:moveTo>
                    <a:pt x="10668" y="661416"/>
                  </a:moveTo>
                  <a:lnTo>
                    <a:pt x="0" y="661416"/>
                  </a:lnTo>
                  <a:lnTo>
                    <a:pt x="0" y="821436"/>
                  </a:lnTo>
                  <a:lnTo>
                    <a:pt x="10668" y="821436"/>
                  </a:lnTo>
                  <a:lnTo>
                    <a:pt x="10668" y="661416"/>
                  </a:lnTo>
                  <a:close/>
                </a:path>
                <a:path w="1178559" h="1731645">
                  <a:moveTo>
                    <a:pt x="10668" y="0"/>
                  </a:moveTo>
                  <a:lnTo>
                    <a:pt x="0" y="0"/>
                  </a:lnTo>
                  <a:lnTo>
                    <a:pt x="0" y="573024"/>
                  </a:lnTo>
                  <a:lnTo>
                    <a:pt x="10668" y="573024"/>
                  </a:lnTo>
                  <a:lnTo>
                    <a:pt x="10668" y="0"/>
                  </a:lnTo>
                  <a:close/>
                </a:path>
                <a:path w="1178559" h="1731645">
                  <a:moveTo>
                    <a:pt x="399288" y="1650504"/>
                  </a:moveTo>
                  <a:lnTo>
                    <a:pt x="388607" y="1650504"/>
                  </a:lnTo>
                  <a:lnTo>
                    <a:pt x="388607" y="1731276"/>
                  </a:lnTo>
                  <a:lnTo>
                    <a:pt x="399288" y="1731276"/>
                  </a:lnTo>
                  <a:lnTo>
                    <a:pt x="399288" y="1650504"/>
                  </a:lnTo>
                  <a:close/>
                </a:path>
                <a:path w="1178559" h="1731645">
                  <a:moveTo>
                    <a:pt x="399288" y="1156716"/>
                  </a:moveTo>
                  <a:lnTo>
                    <a:pt x="388607" y="1156716"/>
                  </a:lnTo>
                  <a:lnTo>
                    <a:pt x="388607" y="1563636"/>
                  </a:lnTo>
                  <a:lnTo>
                    <a:pt x="399288" y="1563636"/>
                  </a:lnTo>
                  <a:lnTo>
                    <a:pt x="399288" y="1156716"/>
                  </a:lnTo>
                  <a:close/>
                </a:path>
                <a:path w="1178559" h="1731645">
                  <a:moveTo>
                    <a:pt x="399288" y="908304"/>
                  </a:moveTo>
                  <a:lnTo>
                    <a:pt x="388607" y="908304"/>
                  </a:lnTo>
                  <a:lnTo>
                    <a:pt x="388607" y="1068324"/>
                  </a:lnTo>
                  <a:lnTo>
                    <a:pt x="399288" y="1068324"/>
                  </a:lnTo>
                  <a:lnTo>
                    <a:pt x="399288" y="908304"/>
                  </a:lnTo>
                  <a:close/>
                </a:path>
                <a:path w="1178559" h="1731645">
                  <a:moveTo>
                    <a:pt x="399288" y="661416"/>
                  </a:moveTo>
                  <a:lnTo>
                    <a:pt x="388607" y="661416"/>
                  </a:lnTo>
                  <a:lnTo>
                    <a:pt x="388607" y="821436"/>
                  </a:lnTo>
                  <a:lnTo>
                    <a:pt x="399288" y="821436"/>
                  </a:lnTo>
                  <a:lnTo>
                    <a:pt x="399288" y="661416"/>
                  </a:lnTo>
                  <a:close/>
                </a:path>
                <a:path w="1178559" h="1731645">
                  <a:moveTo>
                    <a:pt x="399288" y="0"/>
                  </a:moveTo>
                  <a:lnTo>
                    <a:pt x="388607" y="0"/>
                  </a:lnTo>
                  <a:lnTo>
                    <a:pt x="388607" y="573024"/>
                  </a:lnTo>
                  <a:lnTo>
                    <a:pt x="399288" y="573024"/>
                  </a:lnTo>
                  <a:lnTo>
                    <a:pt x="399288" y="0"/>
                  </a:lnTo>
                  <a:close/>
                </a:path>
                <a:path w="1178559" h="1731645">
                  <a:moveTo>
                    <a:pt x="787908" y="1650504"/>
                  </a:moveTo>
                  <a:lnTo>
                    <a:pt x="777240" y="1650504"/>
                  </a:lnTo>
                  <a:lnTo>
                    <a:pt x="777240" y="1731276"/>
                  </a:lnTo>
                  <a:lnTo>
                    <a:pt x="787908" y="1731276"/>
                  </a:lnTo>
                  <a:lnTo>
                    <a:pt x="787908" y="1650504"/>
                  </a:lnTo>
                  <a:close/>
                </a:path>
                <a:path w="1178559" h="1731645">
                  <a:moveTo>
                    <a:pt x="787908" y="1156716"/>
                  </a:moveTo>
                  <a:lnTo>
                    <a:pt x="777240" y="1156716"/>
                  </a:lnTo>
                  <a:lnTo>
                    <a:pt x="777240" y="1563636"/>
                  </a:lnTo>
                  <a:lnTo>
                    <a:pt x="787908" y="1563636"/>
                  </a:lnTo>
                  <a:lnTo>
                    <a:pt x="787908" y="1156716"/>
                  </a:lnTo>
                  <a:close/>
                </a:path>
                <a:path w="1178559" h="1731645">
                  <a:moveTo>
                    <a:pt x="787908" y="908304"/>
                  </a:moveTo>
                  <a:lnTo>
                    <a:pt x="777240" y="908304"/>
                  </a:lnTo>
                  <a:lnTo>
                    <a:pt x="777240" y="1068324"/>
                  </a:lnTo>
                  <a:lnTo>
                    <a:pt x="787908" y="1068324"/>
                  </a:lnTo>
                  <a:lnTo>
                    <a:pt x="787908" y="908304"/>
                  </a:lnTo>
                  <a:close/>
                </a:path>
                <a:path w="1178559" h="1731645">
                  <a:moveTo>
                    <a:pt x="787908" y="0"/>
                  </a:moveTo>
                  <a:lnTo>
                    <a:pt x="777240" y="0"/>
                  </a:lnTo>
                  <a:lnTo>
                    <a:pt x="777240" y="821436"/>
                  </a:lnTo>
                  <a:lnTo>
                    <a:pt x="787908" y="821436"/>
                  </a:lnTo>
                  <a:lnTo>
                    <a:pt x="787908" y="0"/>
                  </a:lnTo>
                  <a:close/>
                </a:path>
                <a:path w="1178559" h="1731645">
                  <a:moveTo>
                    <a:pt x="1178052" y="908304"/>
                  </a:moveTo>
                  <a:lnTo>
                    <a:pt x="1167384" y="908304"/>
                  </a:lnTo>
                  <a:lnTo>
                    <a:pt x="1167384" y="1731276"/>
                  </a:lnTo>
                  <a:lnTo>
                    <a:pt x="1178052" y="1731276"/>
                  </a:lnTo>
                  <a:lnTo>
                    <a:pt x="1178052" y="908304"/>
                  </a:lnTo>
                  <a:close/>
                </a:path>
                <a:path w="1178559" h="1731645">
                  <a:moveTo>
                    <a:pt x="1178052" y="0"/>
                  </a:moveTo>
                  <a:lnTo>
                    <a:pt x="1167384" y="0"/>
                  </a:lnTo>
                  <a:lnTo>
                    <a:pt x="1167384" y="821436"/>
                  </a:lnTo>
                  <a:lnTo>
                    <a:pt x="1178052" y="821436"/>
                  </a:lnTo>
                  <a:lnTo>
                    <a:pt x="1178052" y="0"/>
                  </a:lnTo>
                  <a:close/>
                </a:path>
              </a:pathLst>
            </a:custGeom>
            <a:solidFill>
              <a:srgbClr val="D8D8D8"/>
            </a:solidFill>
          </p:spPr>
          <p:txBody>
            <a:bodyPr wrap="square" lIns="0" tIns="0" rIns="0" bIns="0" rtlCol="0"/>
            <a:lstStyle/>
            <a:p>
              <a:endParaRPr sz="1749"/>
            </a:p>
          </p:txBody>
        </p:sp>
        <p:sp>
          <p:nvSpPr>
            <p:cNvPr id="8" name="object 8"/>
            <p:cNvSpPr/>
            <p:nvPr/>
          </p:nvSpPr>
          <p:spPr>
            <a:xfrm>
              <a:off x="5876544" y="4983479"/>
              <a:ext cx="1579245" cy="1572895"/>
            </a:xfrm>
            <a:custGeom>
              <a:avLst/>
              <a:gdLst/>
              <a:ahLst/>
              <a:cxnLst/>
              <a:rect l="l" t="t" r="r" b="b"/>
              <a:pathLst>
                <a:path w="1579245" h="1572895">
                  <a:moveTo>
                    <a:pt x="80772" y="248412"/>
                  </a:moveTo>
                  <a:lnTo>
                    <a:pt x="0" y="248412"/>
                  </a:lnTo>
                  <a:lnTo>
                    <a:pt x="0" y="335280"/>
                  </a:lnTo>
                  <a:lnTo>
                    <a:pt x="80772" y="335280"/>
                  </a:lnTo>
                  <a:lnTo>
                    <a:pt x="80772" y="248412"/>
                  </a:lnTo>
                  <a:close/>
                </a:path>
                <a:path w="1579245" h="1572895">
                  <a:moveTo>
                    <a:pt x="158496" y="0"/>
                  </a:moveTo>
                  <a:lnTo>
                    <a:pt x="0" y="0"/>
                  </a:lnTo>
                  <a:lnTo>
                    <a:pt x="0" y="88392"/>
                  </a:lnTo>
                  <a:lnTo>
                    <a:pt x="158496" y="88392"/>
                  </a:lnTo>
                  <a:lnTo>
                    <a:pt x="158496" y="0"/>
                  </a:lnTo>
                  <a:close/>
                </a:path>
                <a:path w="1579245" h="1572895">
                  <a:moveTo>
                    <a:pt x="481584" y="1237488"/>
                  </a:moveTo>
                  <a:lnTo>
                    <a:pt x="0" y="1237488"/>
                  </a:lnTo>
                  <a:lnTo>
                    <a:pt x="0" y="1325892"/>
                  </a:lnTo>
                  <a:lnTo>
                    <a:pt x="481584" y="1325892"/>
                  </a:lnTo>
                  <a:lnTo>
                    <a:pt x="481584" y="1237488"/>
                  </a:lnTo>
                  <a:close/>
                </a:path>
                <a:path w="1579245" h="1572895">
                  <a:moveTo>
                    <a:pt x="830580" y="495300"/>
                  </a:moveTo>
                  <a:lnTo>
                    <a:pt x="0" y="495300"/>
                  </a:lnTo>
                  <a:lnTo>
                    <a:pt x="0" y="583692"/>
                  </a:lnTo>
                  <a:lnTo>
                    <a:pt x="830580" y="583692"/>
                  </a:lnTo>
                  <a:lnTo>
                    <a:pt x="830580" y="495300"/>
                  </a:lnTo>
                  <a:close/>
                </a:path>
                <a:path w="1579245" h="1572895">
                  <a:moveTo>
                    <a:pt x="1197864" y="990600"/>
                  </a:moveTo>
                  <a:lnTo>
                    <a:pt x="0" y="990600"/>
                  </a:lnTo>
                  <a:lnTo>
                    <a:pt x="0" y="1078992"/>
                  </a:lnTo>
                  <a:lnTo>
                    <a:pt x="1197864" y="1078992"/>
                  </a:lnTo>
                  <a:lnTo>
                    <a:pt x="1197864" y="990600"/>
                  </a:lnTo>
                  <a:close/>
                </a:path>
                <a:path w="1579245" h="1572895">
                  <a:moveTo>
                    <a:pt x="1336548" y="1485912"/>
                  </a:moveTo>
                  <a:lnTo>
                    <a:pt x="0" y="1485912"/>
                  </a:lnTo>
                  <a:lnTo>
                    <a:pt x="0" y="1572780"/>
                  </a:lnTo>
                  <a:lnTo>
                    <a:pt x="1336548" y="1572780"/>
                  </a:lnTo>
                  <a:lnTo>
                    <a:pt x="1336548" y="1485912"/>
                  </a:lnTo>
                  <a:close/>
                </a:path>
                <a:path w="1579245" h="1572895">
                  <a:moveTo>
                    <a:pt x="1578864" y="743712"/>
                  </a:moveTo>
                  <a:lnTo>
                    <a:pt x="0" y="743712"/>
                  </a:lnTo>
                  <a:lnTo>
                    <a:pt x="0" y="830580"/>
                  </a:lnTo>
                  <a:lnTo>
                    <a:pt x="1578864" y="830580"/>
                  </a:lnTo>
                  <a:lnTo>
                    <a:pt x="1578864" y="743712"/>
                  </a:lnTo>
                  <a:close/>
                </a:path>
              </a:pathLst>
            </a:custGeom>
            <a:solidFill>
              <a:srgbClr val="5B9AD4"/>
            </a:solidFill>
          </p:spPr>
          <p:txBody>
            <a:bodyPr wrap="square" lIns="0" tIns="0" rIns="0" bIns="0" rtlCol="0"/>
            <a:lstStyle/>
            <a:p>
              <a:endParaRPr sz="1749"/>
            </a:p>
          </p:txBody>
        </p:sp>
        <p:sp>
          <p:nvSpPr>
            <p:cNvPr id="9" name="object 9"/>
            <p:cNvSpPr/>
            <p:nvPr/>
          </p:nvSpPr>
          <p:spPr>
            <a:xfrm>
              <a:off x="5871971" y="4905761"/>
              <a:ext cx="9525" cy="1731645"/>
            </a:xfrm>
            <a:custGeom>
              <a:avLst/>
              <a:gdLst/>
              <a:ahLst/>
              <a:cxnLst/>
              <a:rect l="l" t="t" r="r" b="b"/>
              <a:pathLst>
                <a:path w="9525" h="1731645">
                  <a:moveTo>
                    <a:pt x="9144" y="0"/>
                  </a:moveTo>
                  <a:lnTo>
                    <a:pt x="0" y="0"/>
                  </a:lnTo>
                  <a:lnTo>
                    <a:pt x="0" y="1731263"/>
                  </a:lnTo>
                  <a:lnTo>
                    <a:pt x="9144" y="1731263"/>
                  </a:lnTo>
                  <a:lnTo>
                    <a:pt x="9144" y="0"/>
                  </a:lnTo>
                  <a:close/>
                </a:path>
              </a:pathLst>
            </a:custGeom>
            <a:solidFill>
              <a:srgbClr val="D8D8D8"/>
            </a:solidFill>
          </p:spPr>
          <p:txBody>
            <a:bodyPr wrap="square" lIns="0" tIns="0" rIns="0" bIns="0" rtlCol="0"/>
            <a:lstStyle/>
            <a:p>
              <a:endParaRPr sz="1749"/>
            </a:p>
          </p:txBody>
        </p:sp>
      </p:grpSp>
      <p:sp>
        <p:nvSpPr>
          <p:cNvPr id="10" name="object 10"/>
          <p:cNvSpPr txBox="1"/>
          <p:nvPr/>
        </p:nvSpPr>
        <p:spPr>
          <a:xfrm>
            <a:off x="5149744" y="4638897"/>
            <a:ext cx="154210" cy="129460"/>
          </a:xfrm>
          <a:prstGeom prst="rect">
            <a:avLst/>
          </a:prstGeom>
        </p:spPr>
        <p:txBody>
          <a:bodyPr vert="horz" wrap="square" lIns="0" tIns="10860" rIns="0" bIns="0" rtlCol="0">
            <a:spAutoFit/>
          </a:bodyPr>
          <a:lstStyle/>
          <a:p>
            <a:pPr marL="10860">
              <a:spcBef>
                <a:spcPts val="86"/>
              </a:spcBef>
            </a:pPr>
            <a:r>
              <a:rPr sz="770" spc="-21" dirty="0">
                <a:solidFill>
                  <a:srgbClr val="3F3F3F"/>
                </a:solidFill>
                <a:latin typeface="Segoe UI"/>
                <a:cs typeface="Segoe UI"/>
              </a:rPr>
              <a:t>2%</a:t>
            </a:r>
            <a:endParaRPr sz="770">
              <a:latin typeface="Segoe UI"/>
              <a:cs typeface="Segoe UI"/>
            </a:endParaRPr>
          </a:p>
        </p:txBody>
      </p:sp>
      <p:sp>
        <p:nvSpPr>
          <p:cNvPr id="11" name="object 11"/>
          <p:cNvSpPr txBox="1"/>
          <p:nvPr/>
        </p:nvSpPr>
        <p:spPr>
          <a:xfrm>
            <a:off x="5790910" y="4850012"/>
            <a:ext cx="206337" cy="129460"/>
          </a:xfrm>
          <a:prstGeom prst="rect">
            <a:avLst/>
          </a:prstGeom>
        </p:spPr>
        <p:txBody>
          <a:bodyPr vert="horz" wrap="square" lIns="0" tIns="10860" rIns="0" bIns="0" rtlCol="0">
            <a:spAutoFit/>
          </a:bodyPr>
          <a:lstStyle/>
          <a:p>
            <a:pPr marL="10860">
              <a:spcBef>
                <a:spcPts val="86"/>
              </a:spcBef>
            </a:pPr>
            <a:r>
              <a:rPr sz="770" spc="-21" dirty="0">
                <a:solidFill>
                  <a:srgbClr val="3F3F3F"/>
                </a:solidFill>
                <a:latin typeface="Segoe UI"/>
                <a:cs typeface="Segoe UI"/>
              </a:rPr>
              <a:t>21%</a:t>
            </a:r>
            <a:endParaRPr sz="770">
              <a:latin typeface="Segoe UI"/>
              <a:cs typeface="Segoe UI"/>
            </a:endParaRPr>
          </a:p>
        </p:txBody>
      </p:sp>
      <p:sp>
        <p:nvSpPr>
          <p:cNvPr id="12" name="object 12"/>
          <p:cNvSpPr txBox="1"/>
          <p:nvPr/>
        </p:nvSpPr>
        <p:spPr>
          <a:xfrm>
            <a:off x="6430772" y="5062431"/>
            <a:ext cx="74933" cy="129460"/>
          </a:xfrm>
          <a:prstGeom prst="rect">
            <a:avLst/>
          </a:prstGeom>
        </p:spPr>
        <p:txBody>
          <a:bodyPr vert="horz" wrap="square" lIns="0" tIns="10860" rIns="0" bIns="0" rtlCol="0">
            <a:spAutoFit/>
          </a:bodyPr>
          <a:lstStyle/>
          <a:p>
            <a:pPr marL="10860">
              <a:spcBef>
                <a:spcPts val="86"/>
              </a:spcBef>
            </a:pPr>
            <a:r>
              <a:rPr sz="770" spc="-43" dirty="0">
                <a:solidFill>
                  <a:srgbClr val="3F3F3F"/>
                </a:solidFill>
                <a:latin typeface="Segoe UI"/>
                <a:cs typeface="Segoe UI"/>
              </a:rPr>
              <a:t>4</a:t>
            </a:r>
            <a:endParaRPr sz="770">
              <a:latin typeface="Segoe UI"/>
              <a:cs typeface="Segoe UI"/>
            </a:endParaRPr>
          </a:p>
        </p:txBody>
      </p:sp>
      <p:graphicFrame>
        <p:nvGraphicFramePr>
          <p:cNvPr id="13" name="object 13"/>
          <p:cNvGraphicFramePr>
            <a:graphicFrameLocks noGrp="1"/>
          </p:cNvGraphicFramePr>
          <p:nvPr/>
        </p:nvGraphicFramePr>
        <p:xfrm>
          <a:off x="6471606" y="4385210"/>
          <a:ext cx="2014502" cy="1985617"/>
        </p:xfrm>
        <a:graphic>
          <a:graphicData uri="http://schemas.openxmlformats.org/drawingml/2006/table">
            <a:tbl>
              <a:tblPr firstRow="1" bandRow="1">
                <a:tableStyleId>{2D5ABB26-0587-4C30-8999-92F81FD0307C}</a:tableStyleId>
              </a:tblPr>
              <a:tblGrid>
                <a:gridCol w="227514">
                  <a:extLst>
                    <a:ext uri="{9D8B030D-6E8A-4147-A177-3AD203B41FA5}">
                      <a16:colId xmlns:a16="http://schemas.microsoft.com/office/drawing/2014/main" val="20000"/>
                    </a:ext>
                  </a:extLst>
                </a:gridCol>
                <a:gridCol w="280727">
                  <a:extLst>
                    <a:ext uri="{9D8B030D-6E8A-4147-A177-3AD203B41FA5}">
                      <a16:colId xmlns:a16="http://schemas.microsoft.com/office/drawing/2014/main" val="20001"/>
                    </a:ext>
                  </a:extLst>
                </a:gridCol>
                <a:gridCol w="1506261">
                  <a:extLst>
                    <a:ext uri="{9D8B030D-6E8A-4147-A177-3AD203B41FA5}">
                      <a16:colId xmlns:a16="http://schemas.microsoft.com/office/drawing/2014/main" val="20002"/>
                    </a:ext>
                  </a:extLst>
                </a:gridCol>
              </a:tblGrid>
              <a:tr h="1236395">
                <a:tc>
                  <a:txBody>
                    <a:bodyPr/>
                    <a:lstStyle/>
                    <a:p>
                      <a:pPr marR="12065">
                        <a:lnSpc>
                          <a:spcPct val="100000"/>
                        </a:lnSpc>
                      </a:pPr>
                      <a:endParaRPr sz="800">
                        <a:latin typeface="Times New Roman"/>
                        <a:cs typeface="Times New Roman"/>
                      </a:endParaRPr>
                    </a:p>
                    <a:p>
                      <a:pPr marR="12065">
                        <a:lnSpc>
                          <a:spcPct val="100000"/>
                        </a:lnSpc>
                      </a:pPr>
                      <a:endParaRPr sz="800">
                        <a:latin typeface="Times New Roman"/>
                        <a:cs typeface="Times New Roman"/>
                      </a:endParaRPr>
                    </a:p>
                    <a:p>
                      <a:pPr marR="12065">
                        <a:lnSpc>
                          <a:spcPct val="100000"/>
                        </a:lnSpc>
                      </a:pPr>
                      <a:endParaRPr sz="800">
                        <a:latin typeface="Times New Roman"/>
                        <a:cs typeface="Times New Roman"/>
                      </a:endParaRPr>
                    </a:p>
                    <a:p>
                      <a:pPr marR="12065">
                        <a:lnSpc>
                          <a:spcPct val="100000"/>
                        </a:lnSpc>
                      </a:pPr>
                      <a:endParaRPr sz="800">
                        <a:latin typeface="Times New Roman"/>
                        <a:cs typeface="Times New Roman"/>
                      </a:endParaRPr>
                    </a:p>
                    <a:p>
                      <a:pPr marR="12065">
                        <a:lnSpc>
                          <a:spcPct val="100000"/>
                        </a:lnSpc>
                      </a:pPr>
                      <a:endParaRPr sz="800">
                        <a:latin typeface="Times New Roman"/>
                        <a:cs typeface="Times New Roman"/>
                      </a:endParaRPr>
                    </a:p>
                    <a:p>
                      <a:pPr marR="12065">
                        <a:lnSpc>
                          <a:spcPct val="100000"/>
                        </a:lnSpc>
                        <a:spcBef>
                          <a:spcPts val="75"/>
                        </a:spcBef>
                      </a:pPr>
                      <a:endParaRPr sz="800">
                        <a:latin typeface="Times New Roman"/>
                        <a:cs typeface="Times New Roman"/>
                      </a:endParaRPr>
                    </a:p>
                    <a:p>
                      <a:pPr marL="19685" marR="12065">
                        <a:lnSpc>
                          <a:spcPct val="100000"/>
                        </a:lnSpc>
                      </a:pPr>
                      <a:r>
                        <a:rPr sz="800" spc="-25" dirty="0">
                          <a:solidFill>
                            <a:srgbClr val="3F3F3F"/>
                          </a:solidFill>
                          <a:latin typeface="Segoe UI"/>
                          <a:cs typeface="Segoe UI"/>
                        </a:rPr>
                        <a:t>1%</a:t>
                      </a:r>
                      <a:endParaRPr sz="800">
                        <a:latin typeface="Segoe UI"/>
                        <a:cs typeface="Segoe UI"/>
                      </a:endParaRPr>
                    </a:p>
                  </a:txBody>
                  <a:tcPr marL="0" marR="0" marT="0" marB="0">
                    <a:lnR w="12700">
                      <a:solidFill>
                        <a:srgbClr val="D8D8D8"/>
                      </a:solidFill>
                      <a:prstDash val="solid"/>
                    </a:lnR>
                    <a:lnB w="12700">
                      <a:solidFill>
                        <a:srgbClr val="000000"/>
                      </a:solidFill>
                      <a:prstDash val="solid"/>
                    </a:lnB>
                  </a:tcPr>
                </a:tc>
                <a:tc gridSpan="2">
                  <a:txBody>
                    <a:bodyPr/>
                    <a:lstStyle/>
                    <a:p>
                      <a:pPr>
                        <a:lnSpc>
                          <a:spcPct val="100000"/>
                        </a:lnSpc>
                      </a:pPr>
                      <a:endParaRPr sz="800">
                        <a:latin typeface="Times New Roman"/>
                        <a:cs typeface="Times New Roman"/>
                      </a:endParaRPr>
                    </a:p>
                  </a:txBody>
                  <a:tcPr marL="0" marR="0" marT="0" marB="0">
                    <a:lnL w="12700">
                      <a:solidFill>
                        <a:srgbClr val="D8D8D8"/>
                      </a:solidFill>
                      <a:prstDash val="solid"/>
                    </a:lnL>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67785">
                <a:tc>
                  <a:txBody>
                    <a:bodyPr/>
                    <a:lstStyle/>
                    <a:p>
                      <a:pPr marL="85090">
                        <a:lnSpc>
                          <a:spcPct val="100000"/>
                        </a:lnSpc>
                        <a:spcBef>
                          <a:spcPts val="345"/>
                        </a:spcBef>
                      </a:pPr>
                      <a:r>
                        <a:rPr sz="600" spc="-30" dirty="0">
                          <a:latin typeface="Meiryo UI"/>
                          <a:cs typeface="Meiryo UI"/>
                        </a:rPr>
                        <a:t>実施</a:t>
                      </a:r>
                      <a:endParaRPr sz="600">
                        <a:latin typeface="Meiryo UI"/>
                        <a:cs typeface="Meiryo UI"/>
                      </a:endParaRPr>
                    </a:p>
                  </a:txBody>
                  <a:tcPr marL="0" marR="0" marT="37467" marB="0">
                    <a:lnL w="12700">
                      <a:solidFill>
                        <a:srgbClr val="000000"/>
                      </a:solidFill>
                      <a:prstDash val="solid"/>
                    </a:lnL>
                    <a:lnR w="12700">
                      <a:solidFill>
                        <a:srgbClr val="D8D8D8"/>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13970">
                        <a:lnSpc>
                          <a:spcPct val="100000"/>
                        </a:lnSpc>
                        <a:spcBef>
                          <a:spcPts val="345"/>
                        </a:spcBef>
                      </a:pPr>
                      <a:r>
                        <a:rPr sz="600" spc="-30" dirty="0">
                          <a:latin typeface="Meiryo UI"/>
                          <a:cs typeface="Meiryo UI"/>
                        </a:rPr>
                        <a:t>時期</a:t>
                      </a:r>
                      <a:endParaRPr sz="600">
                        <a:latin typeface="Meiryo UI"/>
                        <a:cs typeface="Meiryo UI"/>
                      </a:endParaRPr>
                    </a:p>
                  </a:txBody>
                  <a:tcPr marL="0" marR="0" marT="37467" marB="0">
                    <a:lnL w="12700">
                      <a:solidFill>
                        <a:srgbClr val="D8D8D8"/>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85090">
                        <a:lnSpc>
                          <a:spcPct val="100000"/>
                        </a:lnSpc>
                        <a:spcBef>
                          <a:spcPts val="345"/>
                        </a:spcBef>
                      </a:pPr>
                      <a:r>
                        <a:rPr sz="600" spc="-10" dirty="0">
                          <a:latin typeface="Meiryo UI"/>
                          <a:cs typeface="Meiryo UI"/>
                        </a:rPr>
                        <a:t>令和</a:t>
                      </a:r>
                      <a:r>
                        <a:rPr sz="600" spc="-20" dirty="0">
                          <a:latin typeface="Meiryo UI"/>
                          <a:cs typeface="Meiryo UI"/>
                        </a:rPr>
                        <a:t>4</a:t>
                      </a:r>
                      <a:r>
                        <a:rPr sz="600" spc="-10" dirty="0">
                          <a:latin typeface="Meiryo UI"/>
                          <a:cs typeface="Meiryo UI"/>
                        </a:rPr>
                        <a:t>年</a:t>
                      </a:r>
                      <a:r>
                        <a:rPr sz="600" spc="-20" dirty="0">
                          <a:latin typeface="Meiryo UI"/>
                          <a:cs typeface="Meiryo UI"/>
                        </a:rPr>
                        <a:t>9</a:t>
                      </a:r>
                      <a:r>
                        <a:rPr sz="600" spc="-10" dirty="0">
                          <a:latin typeface="Meiryo UI"/>
                          <a:cs typeface="Meiryo UI"/>
                        </a:rPr>
                        <a:t>月</a:t>
                      </a:r>
                      <a:r>
                        <a:rPr sz="600" spc="-20" dirty="0">
                          <a:latin typeface="Meiryo UI"/>
                          <a:cs typeface="Meiryo UI"/>
                        </a:rPr>
                        <a:t>～10</a:t>
                      </a:r>
                      <a:r>
                        <a:rPr sz="600" spc="-50" dirty="0">
                          <a:latin typeface="Meiryo UI"/>
                          <a:cs typeface="Meiryo UI"/>
                        </a:rPr>
                        <a:t>月</a:t>
                      </a:r>
                      <a:endParaRPr sz="600">
                        <a:latin typeface="Meiryo UI"/>
                        <a:cs typeface="Meiryo UI"/>
                      </a:endParaRPr>
                    </a:p>
                  </a:txBody>
                  <a:tcPr marL="0" marR="0" marT="3746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75476">
                <a:tc>
                  <a:txBody>
                    <a:bodyPr/>
                    <a:lstStyle/>
                    <a:p>
                      <a:pPr marR="12065">
                        <a:lnSpc>
                          <a:spcPct val="100000"/>
                        </a:lnSpc>
                      </a:pPr>
                      <a:endParaRPr sz="300">
                        <a:latin typeface="Times New Roman"/>
                        <a:cs typeface="Times New Roman"/>
                      </a:endParaRPr>
                    </a:p>
                  </a:txBody>
                  <a:tcPr marL="0" marR="0" marT="0" marB="0">
                    <a:lnL w="12700">
                      <a:solidFill>
                        <a:srgbClr val="000000"/>
                      </a:solidFill>
                      <a:prstDash val="solid"/>
                    </a:lnL>
                    <a:lnR w="12700">
                      <a:solidFill>
                        <a:srgbClr val="D8D8D8"/>
                      </a:solidFill>
                      <a:prstDash val="solid"/>
                    </a:lnR>
                    <a:lnT w="12700">
                      <a:solidFill>
                        <a:srgbClr val="000000"/>
                      </a:solidFill>
                      <a:prstDash val="solid"/>
                    </a:lnT>
                    <a:solidFill>
                      <a:srgbClr val="BFBFBF"/>
                    </a:solidFill>
                  </a:tcPr>
                </a:tc>
                <a:tc>
                  <a:txBody>
                    <a:bodyPr/>
                    <a:lstStyle/>
                    <a:p>
                      <a:pPr>
                        <a:lnSpc>
                          <a:spcPct val="100000"/>
                        </a:lnSpc>
                      </a:pPr>
                      <a:endParaRPr sz="300">
                        <a:latin typeface="Times New Roman"/>
                        <a:cs typeface="Times New Roman"/>
                      </a:endParaRPr>
                    </a:p>
                  </a:txBody>
                  <a:tcPr marL="0" marR="0" marT="0" marB="0">
                    <a:lnL w="12700">
                      <a:solidFill>
                        <a:srgbClr val="D8D8D8"/>
                      </a:solidFill>
                      <a:prstDash val="solid"/>
                    </a:lnL>
                    <a:lnR w="12700">
                      <a:solidFill>
                        <a:srgbClr val="000000"/>
                      </a:solidFill>
                      <a:prstDash val="solid"/>
                    </a:lnR>
                    <a:lnT w="12700">
                      <a:solidFill>
                        <a:srgbClr val="000000"/>
                      </a:solidFill>
                      <a:prstDash val="solid"/>
                    </a:lnT>
                    <a:solidFill>
                      <a:srgbClr val="BFBFBF"/>
                    </a:solidFill>
                  </a:tcPr>
                </a:tc>
                <a:tc rowSpan="2">
                  <a:txBody>
                    <a:bodyPr/>
                    <a:lstStyle/>
                    <a:p>
                      <a:pPr marL="85090" marR="115570">
                        <a:lnSpc>
                          <a:spcPct val="100000"/>
                        </a:lnSpc>
                        <a:spcBef>
                          <a:spcPts val="365"/>
                        </a:spcBef>
                      </a:pPr>
                      <a:r>
                        <a:rPr sz="600" spc="-20" dirty="0">
                          <a:latin typeface="Meiryo UI"/>
                          <a:cs typeface="Meiryo UI"/>
                        </a:rPr>
                        <a:t>道路、河川、ダム、砂防、海岸、下水道、港</a:t>
                      </a:r>
                      <a:r>
                        <a:rPr sz="600" spc="-25" dirty="0">
                          <a:latin typeface="Meiryo UI"/>
                          <a:cs typeface="Meiryo UI"/>
                        </a:rPr>
                        <a:t>湾、公園、住宅、空港、その他</a:t>
                      </a:r>
                      <a:endParaRPr sz="600">
                        <a:latin typeface="Meiryo UI"/>
                        <a:cs typeface="Meiryo UI"/>
                      </a:endParaRPr>
                    </a:p>
                  </a:txBody>
                  <a:tcPr marL="0" marR="0" marT="3963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88961">
                <a:tc gridSpan="2">
                  <a:txBody>
                    <a:bodyPr/>
                    <a:lstStyle/>
                    <a:p>
                      <a:pPr marL="85090">
                        <a:lnSpc>
                          <a:spcPct val="100000"/>
                        </a:lnSpc>
                        <a:spcBef>
                          <a:spcPts val="90"/>
                        </a:spcBef>
                      </a:pPr>
                      <a:r>
                        <a:rPr sz="600" spc="-20" dirty="0">
                          <a:latin typeface="Meiryo UI"/>
                          <a:cs typeface="Meiryo UI"/>
                        </a:rPr>
                        <a:t>対象分野</a:t>
                      </a:r>
                      <a:endParaRPr sz="600">
                        <a:latin typeface="Meiryo UI"/>
                        <a:cs typeface="Meiryo UI"/>
                      </a:endParaRPr>
                    </a:p>
                  </a:txBody>
                  <a:tcPr marL="0" marR="0" marT="9774" marB="0">
                    <a:lnL w="12700">
                      <a:solidFill>
                        <a:srgbClr val="000000"/>
                      </a:solidFill>
                      <a:prstDash val="solid"/>
                    </a:lnL>
                    <a:lnR w="12700">
                      <a:solidFill>
                        <a:srgbClr val="000000"/>
                      </a:solidFill>
                      <a:prstDash val="solid"/>
                    </a:lnR>
                    <a:lnB w="12700">
                      <a:solidFill>
                        <a:srgbClr val="000000"/>
                      </a:solidFill>
                      <a:prstDash val="solid"/>
                    </a:lnB>
                    <a:solidFill>
                      <a:srgbClr val="BFBFBF"/>
                    </a:solidFill>
                  </a:tcPr>
                </a:tc>
                <a:tc hMerge="1">
                  <a:txBody>
                    <a:bodyPr/>
                    <a:lstStyle/>
                    <a:p>
                      <a:endParaRPr/>
                    </a:p>
                  </a:txBody>
                  <a:tcPr marL="0" marR="0" marT="0" marB="0"/>
                </a:tc>
                <a:tc vMerge="1">
                  <a:txBody>
                    <a:bodyPr/>
                    <a:lstStyle/>
                    <a:p>
                      <a:endParaRPr/>
                    </a:p>
                  </a:txBody>
                  <a:tcPr marL="0" marR="0" marT="463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64438">
                <a:tc gridSpan="2">
                  <a:txBody>
                    <a:bodyPr/>
                    <a:lstStyle/>
                    <a:p>
                      <a:pPr marL="85090">
                        <a:lnSpc>
                          <a:spcPct val="100000"/>
                        </a:lnSpc>
                        <a:spcBef>
                          <a:spcPts val="785"/>
                        </a:spcBef>
                      </a:pPr>
                      <a:r>
                        <a:rPr sz="600" spc="-20" dirty="0">
                          <a:latin typeface="Meiryo UI"/>
                          <a:cs typeface="Meiryo UI"/>
                        </a:rPr>
                        <a:t>対象団体</a:t>
                      </a:r>
                      <a:endParaRPr sz="600">
                        <a:latin typeface="Meiryo UI"/>
                        <a:cs typeface="Meiryo UI"/>
                      </a:endParaRPr>
                    </a:p>
                  </a:txBody>
                  <a:tcPr marL="0" marR="0" marT="852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hMerge="1">
                  <a:txBody>
                    <a:bodyPr/>
                    <a:lstStyle/>
                    <a:p>
                      <a:endParaRPr/>
                    </a:p>
                  </a:txBody>
                  <a:tcPr marL="0" marR="0" marT="0" marB="0"/>
                </a:tc>
                <a:tc>
                  <a:txBody>
                    <a:bodyPr/>
                    <a:lstStyle/>
                    <a:p>
                      <a:pPr marL="85090">
                        <a:lnSpc>
                          <a:spcPct val="100000"/>
                        </a:lnSpc>
                        <a:spcBef>
                          <a:spcPts val="365"/>
                        </a:spcBef>
                      </a:pPr>
                      <a:r>
                        <a:rPr sz="600" spc="-25" dirty="0">
                          <a:latin typeface="Meiryo UI"/>
                          <a:cs typeface="Meiryo UI"/>
                        </a:rPr>
                        <a:t>国民会議行政会員のうち</a:t>
                      </a:r>
                      <a:r>
                        <a:rPr sz="600" spc="-10" dirty="0">
                          <a:latin typeface="Meiryo UI"/>
                          <a:cs typeface="Meiryo UI"/>
                        </a:rPr>
                        <a:t>951</a:t>
                      </a:r>
                      <a:r>
                        <a:rPr sz="600" spc="-30" dirty="0">
                          <a:latin typeface="Meiryo UI"/>
                          <a:cs typeface="Meiryo UI"/>
                        </a:rPr>
                        <a:t>団体</a:t>
                      </a:r>
                      <a:endParaRPr sz="600">
                        <a:latin typeface="Meiryo UI"/>
                        <a:cs typeface="Meiryo UI"/>
                      </a:endParaRPr>
                    </a:p>
                    <a:p>
                      <a:pPr marL="85090">
                        <a:lnSpc>
                          <a:spcPct val="100000"/>
                        </a:lnSpc>
                      </a:pPr>
                      <a:r>
                        <a:rPr sz="600" spc="-10" dirty="0">
                          <a:latin typeface="Meiryo UI"/>
                          <a:cs typeface="Meiryo UI"/>
                        </a:rPr>
                        <a:t>（都道府県、市区町村</a:t>
                      </a:r>
                      <a:r>
                        <a:rPr sz="600" spc="-50" dirty="0">
                          <a:latin typeface="Meiryo UI"/>
                          <a:cs typeface="Meiryo UI"/>
                        </a:rPr>
                        <a:t>）</a:t>
                      </a:r>
                      <a:endParaRPr sz="600">
                        <a:latin typeface="Meiryo UI"/>
                        <a:cs typeface="Meiryo UI"/>
                      </a:endParaRPr>
                    </a:p>
                  </a:txBody>
                  <a:tcPr marL="0" marR="0" marT="3963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sp>
        <p:nvSpPr>
          <p:cNvPr id="14" name="object 14"/>
          <p:cNvSpPr txBox="1"/>
          <p:nvPr/>
        </p:nvSpPr>
        <p:spPr>
          <a:xfrm>
            <a:off x="6104977" y="5273547"/>
            <a:ext cx="206337" cy="129460"/>
          </a:xfrm>
          <a:prstGeom prst="rect">
            <a:avLst/>
          </a:prstGeom>
        </p:spPr>
        <p:txBody>
          <a:bodyPr vert="horz" wrap="square" lIns="0" tIns="10860" rIns="0" bIns="0" rtlCol="0">
            <a:spAutoFit/>
          </a:bodyPr>
          <a:lstStyle/>
          <a:p>
            <a:pPr marL="10860">
              <a:spcBef>
                <a:spcPts val="86"/>
              </a:spcBef>
            </a:pPr>
            <a:r>
              <a:rPr sz="770" spc="-21" dirty="0">
                <a:solidFill>
                  <a:srgbClr val="3F3F3F"/>
                </a:solidFill>
                <a:latin typeface="Segoe UI"/>
                <a:cs typeface="Segoe UI"/>
              </a:rPr>
              <a:t>31%</a:t>
            </a:r>
            <a:endParaRPr sz="770">
              <a:latin typeface="Segoe UI"/>
              <a:cs typeface="Segoe UI"/>
            </a:endParaRPr>
          </a:p>
        </p:txBody>
      </p:sp>
      <p:sp>
        <p:nvSpPr>
          <p:cNvPr id="15" name="object 15"/>
          <p:cNvSpPr txBox="1"/>
          <p:nvPr/>
        </p:nvSpPr>
        <p:spPr>
          <a:xfrm>
            <a:off x="5493785" y="5484667"/>
            <a:ext cx="206337" cy="129460"/>
          </a:xfrm>
          <a:prstGeom prst="rect">
            <a:avLst/>
          </a:prstGeom>
        </p:spPr>
        <p:txBody>
          <a:bodyPr vert="horz" wrap="square" lIns="0" tIns="10860" rIns="0" bIns="0" rtlCol="0">
            <a:spAutoFit/>
          </a:bodyPr>
          <a:lstStyle/>
          <a:p>
            <a:pPr marL="10860">
              <a:spcBef>
                <a:spcPts val="86"/>
              </a:spcBef>
            </a:pPr>
            <a:r>
              <a:rPr sz="770" spc="-21" dirty="0">
                <a:solidFill>
                  <a:srgbClr val="3F3F3F"/>
                </a:solidFill>
                <a:latin typeface="Segoe UI"/>
                <a:cs typeface="Segoe UI"/>
              </a:rPr>
              <a:t>12%</a:t>
            </a:r>
            <a:endParaRPr sz="770">
              <a:latin typeface="Segoe UI"/>
              <a:cs typeface="Segoe UI"/>
            </a:endParaRPr>
          </a:p>
        </p:txBody>
      </p:sp>
      <p:sp>
        <p:nvSpPr>
          <p:cNvPr id="16" name="object 16"/>
          <p:cNvSpPr txBox="1"/>
          <p:nvPr/>
        </p:nvSpPr>
        <p:spPr>
          <a:xfrm>
            <a:off x="6224870" y="5697085"/>
            <a:ext cx="206337" cy="129460"/>
          </a:xfrm>
          <a:prstGeom prst="rect">
            <a:avLst/>
          </a:prstGeom>
        </p:spPr>
        <p:txBody>
          <a:bodyPr vert="horz" wrap="square" lIns="0" tIns="10860" rIns="0" bIns="0" rtlCol="0">
            <a:spAutoFit/>
          </a:bodyPr>
          <a:lstStyle/>
          <a:p>
            <a:pPr marL="10860">
              <a:spcBef>
                <a:spcPts val="86"/>
              </a:spcBef>
            </a:pPr>
            <a:r>
              <a:rPr sz="770" spc="-21" dirty="0">
                <a:solidFill>
                  <a:srgbClr val="3F3F3F"/>
                </a:solidFill>
                <a:latin typeface="Segoe UI"/>
                <a:cs typeface="Segoe UI"/>
              </a:rPr>
              <a:t>34%</a:t>
            </a:r>
            <a:endParaRPr sz="770">
              <a:latin typeface="Segoe UI"/>
              <a:cs typeface="Segoe UI"/>
            </a:endParaRPr>
          </a:p>
        </p:txBody>
      </p:sp>
      <p:sp>
        <p:nvSpPr>
          <p:cNvPr id="17" name="object 17"/>
          <p:cNvSpPr txBox="1"/>
          <p:nvPr/>
        </p:nvSpPr>
        <p:spPr>
          <a:xfrm>
            <a:off x="4949055" y="4169751"/>
            <a:ext cx="1844547" cy="379272"/>
          </a:xfrm>
          <a:prstGeom prst="rect">
            <a:avLst/>
          </a:prstGeom>
        </p:spPr>
        <p:txBody>
          <a:bodyPr vert="horz" wrap="square" lIns="0" tIns="10860" rIns="0" bIns="0" rtlCol="0">
            <a:spAutoFit/>
          </a:bodyPr>
          <a:lstStyle/>
          <a:p>
            <a:pPr marL="10860">
              <a:spcBef>
                <a:spcPts val="86"/>
              </a:spcBef>
              <a:tabLst>
                <a:tab pos="316562" algn="l"/>
                <a:tab pos="648871" algn="l"/>
                <a:tab pos="981180" algn="l"/>
                <a:tab pos="1315118" algn="l"/>
                <a:tab pos="1647426" algn="l"/>
              </a:tabLst>
            </a:pPr>
            <a:r>
              <a:rPr sz="770" spc="-21" dirty="0">
                <a:solidFill>
                  <a:srgbClr val="595959"/>
                </a:solidFill>
                <a:latin typeface="Segoe UI"/>
                <a:cs typeface="Segoe UI"/>
              </a:rPr>
              <a:t>0%</a:t>
            </a:r>
            <a:r>
              <a:rPr sz="770" dirty="0">
                <a:solidFill>
                  <a:srgbClr val="595959"/>
                </a:solidFill>
                <a:latin typeface="Segoe UI"/>
                <a:cs typeface="Segoe UI"/>
              </a:rPr>
              <a:t>	</a:t>
            </a:r>
            <a:r>
              <a:rPr sz="770" spc="-21" dirty="0">
                <a:solidFill>
                  <a:srgbClr val="595959"/>
                </a:solidFill>
                <a:latin typeface="Segoe UI"/>
                <a:cs typeface="Segoe UI"/>
              </a:rPr>
              <a:t>10%</a:t>
            </a:r>
            <a:r>
              <a:rPr sz="770" dirty="0">
                <a:solidFill>
                  <a:srgbClr val="595959"/>
                </a:solidFill>
                <a:latin typeface="Segoe UI"/>
                <a:cs typeface="Segoe UI"/>
              </a:rPr>
              <a:t>	</a:t>
            </a:r>
            <a:r>
              <a:rPr sz="770" spc="-21" dirty="0">
                <a:solidFill>
                  <a:srgbClr val="595959"/>
                </a:solidFill>
                <a:latin typeface="Segoe UI"/>
                <a:cs typeface="Segoe UI"/>
              </a:rPr>
              <a:t>20%</a:t>
            </a:r>
            <a:r>
              <a:rPr sz="770" dirty="0">
                <a:solidFill>
                  <a:srgbClr val="595959"/>
                </a:solidFill>
                <a:latin typeface="Segoe UI"/>
                <a:cs typeface="Segoe UI"/>
              </a:rPr>
              <a:t>	</a:t>
            </a:r>
            <a:r>
              <a:rPr sz="770" spc="-21" dirty="0">
                <a:solidFill>
                  <a:srgbClr val="595959"/>
                </a:solidFill>
                <a:latin typeface="Segoe UI"/>
                <a:cs typeface="Segoe UI"/>
              </a:rPr>
              <a:t>30%</a:t>
            </a:r>
            <a:r>
              <a:rPr sz="770" dirty="0">
                <a:solidFill>
                  <a:srgbClr val="595959"/>
                </a:solidFill>
                <a:latin typeface="Segoe UI"/>
                <a:cs typeface="Segoe UI"/>
              </a:rPr>
              <a:t>	</a:t>
            </a:r>
            <a:r>
              <a:rPr sz="770" spc="-21" dirty="0">
                <a:solidFill>
                  <a:srgbClr val="595959"/>
                </a:solidFill>
                <a:latin typeface="Segoe UI"/>
                <a:cs typeface="Segoe UI"/>
              </a:rPr>
              <a:t>40%</a:t>
            </a:r>
            <a:r>
              <a:rPr sz="770" dirty="0">
                <a:solidFill>
                  <a:srgbClr val="595959"/>
                </a:solidFill>
                <a:latin typeface="Segoe UI"/>
                <a:cs typeface="Segoe UI"/>
              </a:rPr>
              <a:t>	</a:t>
            </a:r>
            <a:r>
              <a:rPr sz="770" spc="-21" dirty="0">
                <a:solidFill>
                  <a:srgbClr val="595959"/>
                </a:solidFill>
                <a:latin typeface="Segoe UI"/>
                <a:cs typeface="Segoe UI"/>
              </a:rPr>
              <a:t>50%</a:t>
            </a:r>
            <a:endParaRPr sz="770">
              <a:latin typeface="Segoe UI"/>
              <a:cs typeface="Segoe UI"/>
            </a:endParaRPr>
          </a:p>
          <a:p>
            <a:pPr>
              <a:spcBef>
                <a:spcPts val="73"/>
              </a:spcBef>
            </a:pPr>
            <a:endParaRPr sz="770">
              <a:latin typeface="Segoe UI"/>
              <a:cs typeface="Segoe UI"/>
            </a:endParaRPr>
          </a:p>
          <a:p>
            <a:pPr marL="277467"/>
            <a:r>
              <a:rPr sz="770" spc="-21" dirty="0">
                <a:solidFill>
                  <a:srgbClr val="3F3F3F"/>
                </a:solidFill>
                <a:latin typeface="Segoe UI"/>
                <a:cs typeface="Segoe UI"/>
              </a:rPr>
              <a:t>4%</a:t>
            </a:r>
            <a:endParaRPr sz="770">
              <a:latin typeface="Segoe UI"/>
              <a:cs typeface="Segoe UI"/>
            </a:endParaRPr>
          </a:p>
        </p:txBody>
      </p:sp>
      <p:sp>
        <p:nvSpPr>
          <p:cNvPr id="18" name="object 18"/>
          <p:cNvSpPr txBox="1"/>
          <p:nvPr/>
        </p:nvSpPr>
        <p:spPr>
          <a:xfrm>
            <a:off x="3456910" y="4419962"/>
            <a:ext cx="1480199" cy="1956883"/>
          </a:xfrm>
          <a:prstGeom prst="rect">
            <a:avLst/>
          </a:prstGeom>
        </p:spPr>
        <p:txBody>
          <a:bodyPr vert="horz" wrap="square" lIns="0" tIns="10860" rIns="0" bIns="0" rtlCol="0">
            <a:spAutoFit/>
          </a:bodyPr>
          <a:lstStyle/>
          <a:p>
            <a:pPr marR="5430" algn="r">
              <a:spcBef>
                <a:spcPts val="86"/>
              </a:spcBef>
            </a:pPr>
            <a:r>
              <a:rPr sz="770" spc="-21" dirty="0">
                <a:solidFill>
                  <a:srgbClr val="595959"/>
                </a:solidFill>
                <a:latin typeface="Meiryo UI"/>
                <a:cs typeface="Meiryo UI"/>
              </a:rPr>
              <a:t>役所内の意識の違いについて</a:t>
            </a:r>
            <a:endParaRPr sz="770">
              <a:latin typeface="Meiryo UI"/>
              <a:cs typeface="Meiryo UI"/>
            </a:endParaRPr>
          </a:p>
          <a:p>
            <a:pPr marL="376834" marR="4344" indent="-62987" algn="r">
              <a:lnSpc>
                <a:spcPct val="180000"/>
              </a:lnSpc>
              <a:spcBef>
                <a:spcPts val="9"/>
              </a:spcBef>
            </a:pPr>
            <a:r>
              <a:rPr sz="770" spc="-21" dirty="0">
                <a:solidFill>
                  <a:srgbClr val="595959"/>
                </a:solidFill>
                <a:latin typeface="Meiryo UI"/>
                <a:cs typeface="Meiryo UI"/>
              </a:rPr>
              <a:t>現在の制度上の問題について抱える課題の整理が不十分</a:t>
            </a:r>
            <a:endParaRPr sz="770">
              <a:latin typeface="Meiryo UI"/>
              <a:cs typeface="Meiryo UI"/>
            </a:endParaRPr>
          </a:p>
          <a:p>
            <a:pPr marR="4344" algn="r">
              <a:spcBef>
                <a:spcPts val="740"/>
              </a:spcBef>
            </a:pPr>
            <a:r>
              <a:rPr sz="770" spc="-17" dirty="0">
                <a:solidFill>
                  <a:srgbClr val="595959"/>
                </a:solidFill>
                <a:latin typeface="Meiryo UI"/>
                <a:cs typeface="Meiryo UI"/>
              </a:rPr>
              <a:t>発注に係る知識を有する技術者不足</a:t>
            </a:r>
            <a:endParaRPr sz="770">
              <a:latin typeface="Meiryo UI"/>
              <a:cs typeface="Meiryo UI"/>
            </a:endParaRPr>
          </a:p>
          <a:p>
            <a:pPr marL="58643" marR="4344" indent="476744" algn="r">
              <a:lnSpc>
                <a:spcPct val="180000"/>
              </a:lnSpc>
              <a:spcBef>
                <a:spcPts val="9"/>
              </a:spcBef>
            </a:pPr>
            <a:r>
              <a:rPr sz="770" spc="-13" dirty="0">
                <a:solidFill>
                  <a:srgbClr val="595959"/>
                </a:solidFill>
                <a:latin typeface="Meiryo UI"/>
                <a:cs typeface="Meiryo UI"/>
              </a:rPr>
              <a:t>新技術に係る予算不足</a:t>
            </a:r>
            <a:r>
              <a:rPr sz="770" spc="-21" dirty="0">
                <a:solidFill>
                  <a:srgbClr val="595959"/>
                </a:solidFill>
                <a:latin typeface="Meiryo UI"/>
                <a:cs typeface="Meiryo UI"/>
              </a:rPr>
              <a:t>新技術に対応できる受注者がいない</a:t>
            </a:r>
            <a:endParaRPr sz="770">
              <a:latin typeface="Meiryo UI"/>
              <a:cs typeface="Meiryo UI"/>
            </a:endParaRPr>
          </a:p>
          <a:p>
            <a:pPr marR="4344" algn="r">
              <a:spcBef>
                <a:spcPts val="752"/>
              </a:spcBef>
            </a:pPr>
            <a:r>
              <a:rPr sz="770" spc="-26" dirty="0">
                <a:solidFill>
                  <a:srgbClr val="595959"/>
                </a:solidFill>
                <a:latin typeface="Meiryo UI"/>
                <a:cs typeface="Meiryo UI"/>
              </a:rPr>
              <a:t>その他</a:t>
            </a:r>
            <a:endParaRPr sz="770">
              <a:latin typeface="Meiryo UI"/>
              <a:cs typeface="Meiryo UI"/>
            </a:endParaRPr>
          </a:p>
        </p:txBody>
      </p:sp>
      <p:grpSp>
        <p:nvGrpSpPr>
          <p:cNvPr id="19" name="object 19"/>
          <p:cNvGrpSpPr/>
          <p:nvPr/>
        </p:nvGrpSpPr>
        <p:grpSpPr>
          <a:xfrm>
            <a:off x="676821" y="142581"/>
            <a:ext cx="7818011" cy="346972"/>
            <a:chOff x="772668" y="353568"/>
            <a:chExt cx="9142730" cy="405765"/>
          </a:xfrm>
        </p:grpSpPr>
        <p:pic>
          <p:nvPicPr>
            <p:cNvPr id="20" name="object 20"/>
            <p:cNvPicPr/>
            <p:nvPr/>
          </p:nvPicPr>
          <p:blipFill>
            <a:blip r:embed="rId4" cstate="print"/>
            <a:stretch>
              <a:fillRect/>
            </a:stretch>
          </p:blipFill>
          <p:spPr>
            <a:xfrm>
              <a:off x="772668" y="356616"/>
              <a:ext cx="9139428" cy="399288"/>
            </a:xfrm>
            <a:prstGeom prst="rect">
              <a:avLst/>
            </a:prstGeom>
          </p:spPr>
        </p:pic>
        <p:sp>
          <p:nvSpPr>
            <p:cNvPr id="21" name="object 21"/>
            <p:cNvSpPr/>
            <p:nvPr/>
          </p:nvSpPr>
          <p:spPr>
            <a:xfrm>
              <a:off x="772668" y="353568"/>
              <a:ext cx="9142730" cy="405765"/>
            </a:xfrm>
            <a:custGeom>
              <a:avLst/>
              <a:gdLst/>
              <a:ahLst/>
              <a:cxnLst/>
              <a:rect l="l" t="t" r="r" b="b"/>
              <a:pathLst>
                <a:path w="9142730" h="405765">
                  <a:moveTo>
                    <a:pt x="0" y="399287"/>
                  </a:moveTo>
                  <a:lnTo>
                    <a:pt x="0" y="405383"/>
                  </a:lnTo>
                  <a:lnTo>
                    <a:pt x="9142476" y="405383"/>
                  </a:lnTo>
                  <a:lnTo>
                    <a:pt x="9142476" y="402335"/>
                  </a:lnTo>
                  <a:lnTo>
                    <a:pt x="4571" y="402335"/>
                  </a:lnTo>
                  <a:lnTo>
                    <a:pt x="0" y="399287"/>
                  </a:lnTo>
                  <a:close/>
                </a:path>
                <a:path w="9142730" h="405765">
                  <a:moveTo>
                    <a:pt x="4571" y="3047"/>
                  </a:moveTo>
                  <a:lnTo>
                    <a:pt x="0" y="6095"/>
                  </a:lnTo>
                  <a:lnTo>
                    <a:pt x="0" y="399287"/>
                  </a:lnTo>
                  <a:lnTo>
                    <a:pt x="4571" y="402335"/>
                  </a:lnTo>
                  <a:lnTo>
                    <a:pt x="4571" y="3047"/>
                  </a:lnTo>
                  <a:close/>
                </a:path>
                <a:path w="9142730" h="405765">
                  <a:moveTo>
                    <a:pt x="9136380" y="399287"/>
                  </a:moveTo>
                  <a:lnTo>
                    <a:pt x="4571" y="399287"/>
                  </a:lnTo>
                  <a:lnTo>
                    <a:pt x="4571" y="402335"/>
                  </a:lnTo>
                  <a:lnTo>
                    <a:pt x="9136380" y="402335"/>
                  </a:lnTo>
                  <a:lnTo>
                    <a:pt x="9136380" y="399287"/>
                  </a:lnTo>
                  <a:close/>
                </a:path>
                <a:path w="9142730" h="405765">
                  <a:moveTo>
                    <a:pt x="9136380" y="3047"/>
                  </a:moveTo>
                  <a:lnTo>
                    <a:pt x="9136380" y="402335"/>
                  </a:lnTo>
                  <a:lnTo>
                    <a:pt x="9139428" y="399287"/>
                  </a:lnTo>
                  <a:lnTo>
                    <a:pt x="9142476" y="399287"/>
                  </a:lnTo>
                  <a:lnTo>
                    <a:pt x="9142476" y="6095"/>
                  </a:lnTo>
                  <a:lnTo>
                    <a:pt x="9139428" y="6095"/>
                  </a:lnTo>
                  <a:lnTo>
                    <a:pt x="9136380" y="3047"/>
                  </a:lnTo>
                  <a:close/>
                </a:path>
                <a:path w="9142730" h="405765">
                  <a:moveTo>
                    <a:pt x="9142476" y="399287"/>
                  </a:moveTo>
                  <a:lnTo>
                    <a:pt x="9139428" y="399287"/>
                  </a:lnTo>
                  <a:lnTo>
                    <a:pt x="9136380" y="402335"/>
                  </a:lnTo>
                  <a:lnTo>
                    <a:pt x="9142476" y="402335"/>
                  </a:lnTo>
                  <a:lnTo>
                    <a:pt x="9142476" y="399287"/>
                  </a:lnTo>
                  <a:close/>
                </a:path>
                <a:path w="9142730" h="405765">
                  <a:moveTo>
                    <a:pt x="9142476" y="0"/>
                  </a:moveTo>
                  <a:lnTo>
                    <a:pt x="0" y="0"/>
                  </a:lnTo>
                  <a:lnTo>
                    <a:pt x="0" y="6095"/>
                  </a:lnTo>
                  <a:lnTo>
                    <a:pt x="4571" y="3047"/>
                  </a:lnTo>
                  <a:lnTo>
                    <a:pt x="9142476" y="3047"/>
                  </a:lnTo>
                  <a:lnTo>
                    <a:pt x="9142476" y="0"/>
                  </a:lnTo>
                  <a:close/>
                </a:path>
                <a:path w="9142730" h="405765">
                  <a:moveTo>
                    <a:pt x="9136380" y="3047"/>
                  </a:moveTo>
                  <a:lnTo>
                    <a:pt x="4571" y="3047"/>
                  </a:lnTo>
                  <a:lnTo>
                    <a:pt x="4571" y="6095"/>
                  </a:lnTo>
                  <a:lnTo>
                    <a:pt x="9136380" y="6095"/>
                  </a:lnTo>
                  <a:lnTo>
                    <a:pt x="9136380" y="3047"/>
                  </a:lnTo>
                  <a:close/>
                </a:path>
                <a:path w="9142730" h="405765">
                  <a:moveTo>
                    <a:pt x="9142476" y="3047"/>
                  </a:moveTo>
                  <a:lnTo>
                    <a:pt x="9136380" y="3047"/>
                  </a:lnTo>
                  <a:lnTo>
                    <a:pt x="9139428" y="6095"/>
                  </a:lnTo>
                  <a:lnTo>
                    <a:pt x="9142476" y="6095"/>
                  </a:lnTo>
                  <a:lnTo>
                    <a:pt x="9142476" y="3047"/>
                  </a:lnTo>
                  <a:close/>
                </a:path>
              </a:pathLst>
            </a:custGeom>
            <a:solidFill>
              <a:srgbClr val="5B9AD4"/>
            </a:solidFill>
          </p:spPr>
          <p:txBody>
            <a:bodyPr wrap="square" lIns="0" tIns="0" rIns="0" bIns="0" rtlCol="0"/>
            <a:lstStyle/>
            <a:p>
              <a:endParaRPr sz="1749"/>
            </a:p>
          </p:txBody>
        </p:sp>
        <p:sp>
          <p:nvSpPr>
            <p:cNvPr id="22" name="object 22"/>
            <p:cNvSpPr/>
            <p:nvPr/>
          </p:nvSpPr>
          <p:spPr>
            <a:xfrm>
              <a:off x="8935211" y="371856"/>
              <a:ext cx="890269" cy="378460"/>
            </a:xfrm>
            <a:custGeom>
              <a:avLst/>
              <a:gdLst/>
              <a:ahLst/>
              <a:cxnLst/>
              <a:rect l="l" t="t" r="r" b="b"/>
              <a:pathLst>
                <a:path w="890270" h="378459">
                  <a:moveTo>
                    <a:pt x="886968" y="0"/>
                  </a:moveTo>
                  <a:lnTo>
                    <a:pt x="1524" y="0"/>
                  </a:lnTo>
                  <a:lnTo>
                    <a:pt x="0" y="1524"/>
                  </a:lnTo>
                  <a:lnTo>
                    <a:pt x="0" y="376427"/>
                  </a:lnTo>
                  <a:lnTo>
                    <a:pt x="1524" y="377951"/>
                  </a:lnTo>
                  <a:lnTo>
                    <a:pt x="886968" y="377951"/>
                  </a:lnTo>
                  <a:lnTo>
                    <a:pt x="890016" y="376427"/>
                  </a:lnTo>
                  <a:lnTo>
                    <a:pt x="890016" y="373379"/>
                  </a:lnTo>
                  <a:lnTo>
                    <a:pt x="9144" y="373379"/>
                  </a:lnTo>
                  <a:lnTo>
                    <a:pt x="4572" y="368807"/>
                  </a:lnTo>
                  <a:lnTo>
                    <a:pt x="9144" y="368807"/>
                  </a:lnTo>
                  <a:lnTo>
                    <a:pt x="9144" y="9144"/>
                  </a:lnTo>
                  <a:lnTo>
                    <a:pt x="4572" y="9144"/>
                  </a:lnTo>
                  <a:lnTo>
                    <a:pt x="9144" y="4572"/>
                  </a:lnTo>
                  <a:lnTo>
                    <a:pt x="890016" y="4572"/>
                  </a:lnTo>
                  <a:lnTo>
                    <a:pt x="890016" y="1524"/>
                  </a:lnTo>
                  <a:lnTo>
                    <a:pt x="886968" y="0"/>
                  </a:lnTo>
                  <a:close/>
                </a:path>
                <a:path w="890270" h="378459">
                  <a:moveTo>
                    <a:pt x="9144" y="368807"/>
                  </a:moveTo>
                  <a:lnTo>
                    <a:pt x="4572" y="368807"/>
                  </a:lnTo>
                  <a:lnTo>
                    <a:pt x="9144" y="373379"/>
                  </a:lnTo>
                  <a:lnTo>
                    <a:pt x="9144" y="368807"/>
                  </a:lnTo>
                  <a:close/>
                </a:path>
                <a:path w="890270" h="378459">
                  <a:moveTo>
                    <a:pt x="879348" y="368807"/>
                  </a:moveTo>
                  <a:lnTo>
                    <a:pt x="9144" y="368807"/>
                  </a:lnTo>
                  <a:lnTo>
                    <a:pt x="9144" y="373379"/>
                  </a:lnTo>
                  <a:lnTo>
                    <a:pt x="879348" y="373379"/>
                  </a:lnTo>
                  <a:lnTo>
                    <a:pt x="879348" y="368807"/>
                  </a:lnTo>
                  <a:close/>
                </a:path>
                <a:path w="890270" h="378459">
                  <a:moveTo>
                    <a:pt x="879348" y="4572"/>
                  </a:moveTo>
                  <a:lnTo>
                    <a:pt x="879348" y="373379"/>
                  </a:lnTo>
                  <a:lnTo>
                    <a:pt x="883920" y="368807"/>
                  </a:lnTo>
                  <a:lnTo>
                    <a:pt x="890016" y="368807"/>
                  </a:lnTo>
                  <a:lnTo>
                    <a:pt x="890016" y="9144"/>
                  </a:lnTo>
                  <a:lnTo>
                    <a:pt x="883920" y="9144"/>
                  </a:lnTo>
                  <a:lnTo>
                    <a:pt x="879348" y="4572"/>
                  </a:lnTo>
                  <a:close/>
                </a:path>
                <a:path w="890270" h="378459">
                  <a:moveTo>
                    <a:pt x="890016" y="368807"/>
                  </a:moveTo>
                  <a:lnTo>
                    <a:pt x="883920" y="368807"/>
                  </a:lnTo>
                  <a:lnTo>
                    <a:pt x="879348" y="373379"/>
                  </a:lnTo>
                  <a:lnTo>
                    <a:pt x="890016" y="373379"/>
                  </a:lnTo>
                  <a:lnTo>
                    <a:pt x="890016" y="368807"/>
                  </a:lnTo>
                  <a:close/>
                </a:path>
                <a:path w="890270" h="378459">
                  <a:moveTo>
                    <a:pt x="9144" y="4572"/>
                  </a:moveTo>
                  <a:lnTo>
                    <a:pt x="4572" y="9144"/>
                  </a:lnTo>
                  <a:lnTo>
                    <a:pt x="9144" y="9144"/>
                  </a:lnTo>
                  <a:lnTo>
                    <a:pt x="9144" y="4572"/>
                  </a:lnTo>
                  <a:close/>
                </a:path>
                <a:path w="890270" h="378459">
                  <a:moveTo>
                    <a:pt x="879348" y="4572"/>
                  </a:moveTo>
                  <a:lnTo>
                    <a:pt x="9144" y="4572"/>
                  </a:lnTo>
                  <a:lnTo>
                    <a:pt x="9144" y="9144"/>
                  </a:lnTo>
                  <a:lnTo>
                    <a:pt x="879348" y="9144"/>
                  </a:lnTo>
                  <a:lnTo>
                    <a:pt x="879348" y="4572"/>
                  </a:lnTo>
                  <a:close/>
                </a:path>
                <a:path w="890270" h="378459">
                  <a:moveTo>
                    <a:pt x="890016" y="4572"/>
                  </a:moveTo>
                  <a:lnTo>
                    <a:pt x="879348" y="4572"/>
                  </a:lnTo>
                  <a:lnTo>
                    <a:pt x="883920" y="9144"/>
                  </a:lnTo>
                  <a:lnTo>
                    <a:pt x="890016" y="9144"/>
                  </a:lnTo>
                  <a:lnTo>
                    <a:pt x="890016" y="4572"/>
                  </a:lnTo>
                  <a:close/>
                </a:path>
              </a:pathLst>
            </a:custGeom>
            <a:solidFill>
              <a:srgbClr val="FFFFFF"/>
            </a:solidFill>
          </p:spPr>
          <p:txBody>
            <a:bodyPr wrap="square" lIns="0" tIns="0" rIns="0" bIns="0" rtlCol="0"/>
            <a:lstStyle/>
            <a:p>
              <a:endParaRPr sz="1749"/>
            </a:p>
          </p:txBody>
        </p:sp>
      </p:grpSp>
      <p:sp>
        <p:nvSpPr>
          <p:cNvPr id="23" name="object 23"/>
          <p:cNvSpPr txBox="1">
            <a:spLocks noGrp="1"/>
          </p:cNvSpPr>
          <p:nvPr>
            <p:ph type="title"/>
          </p:nvPr>
        </p:nvSpPr>
        <p:spPr>
          <a:xfrm>
            <a:off x="680261" y="191995"/>
            <a:ext cx="7614932" cy="484265"/>
          </a:xfrm>
          <a:prstGeom prst="rect">
            <a:avLst/>
          </a:prstGeom>
        </p:spPr>
        <p:txBody>
          <a:bodyPr vert="horz" wrap="square" lIns="0" tIns="10317" rIns="0" bIns="0" rtlCol="0">
            <a:spAutoFit/>
          </a:bodyPr>
          <a:lstStyle/>
          <a:p>
            <a:pPr marL="10860">
              <a:lnSpc>
                <a:spcPct val="100000"/>
              </a:lnSpc>
              <a:spcBef>
                <a:spcPts val="81"/>
              </a:spcBef>
              <a:tabLst>
                <a:tab pos="7013782" algn="l"/>
              </a:tabLst>
            </a:pPr>
            <a:r>
              <a:rPr spc="-21" dirty="0"/>
              <a:t>地方自治体</a:t>
            </a:r>
            <a:r>
              <a:rPr spc="-9" dirty="0"/>
              <a:t>の</a:t>
            </a:r>
            <a:r>
              <a:rPr spc="-21" dirty="0"/>
              <a:t>維持管理の</a:t>
            </a:r>
            <a:r>
              <a:rPr spc="-9" dirty="0"/>
              <a:t>現</a:t>
            </a:r>
            <a:r>
              <a:rPr spc="-43" dirty="0"/>
              <a:t>状</a:t>
            </a:r>
            <a:r>
              <a:rPr dirty="0"/>
              <a:t>	</a:t>
            </a:r>
            <a:r>
              <a:rPr sz="2309" baseline="3086" dirty="0">
                <a:latin typeface="ＭＳ Ｐゴシック"/>
                <a:cs typeface="ＭＳ Ｐゴシック"/>
              </a:rPr>
              <a:t>別紙</a:t>
            </a:r>
            <a:r>
              <a:rPr sz="2309" spc="-13" baseline="3086" dirty="0">
                <a:latin typeface="Arial"/>
                <a:cs typeface="Arial"/>
              </a:rPr>
              <a:t>-</a:t>
            </a:r>
            <a:r>
              <a:rPr sz="2309" spc="-64" baseline="3086" dirty="0">
                <a:latin typeface="ＭＳ Ｐゴシック"/>
                <a:cs typeface="ＭＳ Ｐゴシック"/>
              </a:rPr>
              <a:t>１</a:t>
            </a:r>
            <a:endParaRPr sz="2309" baseline="3086" dirty="0">
              <a:latin typeface="ＭＳ Ｐゴシック"/>
              <a:cs typeface="ＭＳ Ｐゴシック"/>
            </a:endParaRPr>
          </a:p>
        </p:txBody>
      </p:sp>
      <p:sp>
        <p:nvSpPr>
          <p:cNvPr id="24" name="object 24"/>
          <p:cNvSpPr txBox="1"/>
          <p:nvPr/>
        </p:nvSpPr>
        <p:spPr>
          <a:xfrm>
            <a:off x="4265318" y="4009460"/>
            <a:ext cx="3166734" cy="263099"/>
          </a:xfrm>
          <a:prstGeom prst="rect">
            <a:avLst/>
          </a:prstGeom>
        </p:spPr>
        <p:txBody>
          <a:bodyPr vert="horz" wrap="square" lIns="0" tIns="13032" rIns="0" bIns="0" rtlCol="0">
            <a:spAutoFit/>
          </a:bodyPr>
          <a:lstStyle/>
          <a:p>
            <a:pPr marL="32579">
              <a:spcBef>
                <a:spcPts val="103"/>
              </a:spcBef>
            </a:pPr>
            <a:r>
              <a:rPr sz="812" dirty="0">
                <a:latin typeface="Meiryo UI"/>
                <a:cs typeface="Meiryo UI"/>
              </a:rPr>
              <a:t>《新技術の導入・検討にあたり障壁となっていること</a:t>
            </a:r>
            <a:r>
              <a:rPr sz="834" spc="-13" baseline="25641" dirty="0">
                <a:latin typeface="Meiryo UI"/>
                <a:cs typeface="Meiryo UI"/>
              </a:rPr>
              <a:t>※</a:t>
            </a:r>
            <a:r>
              <a:rPr sz="812" spc="34" dirty="0">
                <a:latin typeface="Meiryo UI"/>
                <a:cs typeface="Meiryo UI"/>
              </a:rPr>
              <a:t>【自由記述】》  </a:t>
            </a:r>
            <a:r>
              <a:rPr sz="1026" spc="-13" baseline="-17361" dirty="0">
                <a:latin typeface="Meiryo UI"/>
                <a:cs typeface="Meiryo UI"/>
              </a:rPr>
              <a:t>N=951</a:t>
            </a:r>
            <a:endParaRPr sz="1026" baseline="-17361">
              <a:latin typeface="Meiryo UI"/>
              <a:cs typeface="Meiryo UI"/>
            </a:endParaRPr>
          </a:p>
        </p:txBody>
      </p:sp>
      <p:sp>
        <p:nvSpPr>
          <p:cNvPr id="25" name="object 25"/>
          <p:cNvSpPr txBox="1"/>
          <p:nvPr/>
        </p:nvSpPr>
        <p:spPr>
          <a:xfrm>
            <a:off x="4633683" y="5956419"/>
            <a:ext cx="1710428" cy="220537"/>
          </a:xfrm>
          <a:prstGeom prst="rect">
            <a:avLst/>
          </a:prstGeom>
        </p:spPr>
        <p:txBody>
          <a:bodyPr vert="horz" wrap="square" lIns="0" tIns="15204" rIns="0" bIns="0" rtlCol="0">
            <a:spAutoFit/>
          </a:bodyPr>
          <a:lstStyle/>
          <a:p>
            <a:pPr marL="116200" marR="4344" indent="-105883">
              <a:lnSpc>
                <a:spcPts val="752"/>
              </a:lnSpc>
              <a:spcBef>
                <a:spcPts val="120"/>
              </a:spcBef>
            </a:pPr>
            <a:r>
              <a:rPr sz="641" spc="-9" dirty="0">
                <a:latin typeface="Meiryo UI"/>
                <a:cs typeface="Meiryo UI"/>
              </a:rPr>
              <a:t>（</a:t>
            </a:r>
            <a:r>
              <a:rPr sz="641" spc="-34" dirty="0">
                <a:latin typeface="Meiryo UI"/>
                <a:cs typeface="Meiryo UI"/>
              </a:rPr>
              <a:t>インフラメンテナンス国民会議革新的技術フォーラム</a:t>
            </a:r>
            <a:r>
              <a:rPr sz="641" spc="-26" dirty="0">
                <a:latin typeface="Meiryo UI"/>
                <a:cs typeface="Meiryo UI"/>
              </a:rPr>
              <a:t>にてアンケート調査を実施</a:t>
            </a:r>
            <a:r>
              <a:rPr sz="641" spc="-43" dirty="0">
                <a:latin typeface="Meiryo UI"/>
                <a:cs typeface="Meiryo UI"/>
              </a:rPr>
              <a:t>）</a:t>
            </a:r>
            <a:endParaRPr sz="641">
              <a:latin typeface="Meiryo UI"/>
              <a:cs typeface="Meiryo UI"/>
            </a:endParaRPr>
          </a:p>
        </p:txBody>
      </p:sp>
      <p:sp>
        <p:nvSpPr>
          <p:cNvPr id="26" name="object 26"/>
          <p:cNvSpPr txBox="1"/>
          <p:nvPr/>
        </p:nvSpPr>
        <p:spPr>
          <a:xfrm>
            <a:off x="1574245" y="5106981"/>
            <a:ext cx="95024" cy="213392"/>
          </a:xfrm>
          <a:prstGeom prst="rect">
            <a:avLst/>
          </a:prstGeom>
        </p:spPr>
        <p:txBody>
          <a:bodyPr vert="horz" wrap="square" lIns="0" tIns="0" rIns="0" bIns="0" rtlCol="0">
            <a:spAutoFit/>
          </a:bodyPr>
          <a:lstStyle/>
          <a:p>
            <a:pPr>
              <a:lnSpc>
                <a:spcPts val="496"/>
              </a:lnSpc>
            </a:pPr>
            <a:r>
              <a:rPr sz="470" b="1" dirty="0">
                <a:solidFill>
                  <a:srgbClr val="FFFFFF"/>
                </a:solidFill>
                <a:latin typeface="ＭＳ Ｐゴシック"/>
                <a:cs typeface="ＭＳ Ｐゴシック"/>
              </a:rPr>
              <a:t>0</a:t>
            </a:r>
            <a:r>
              <a:rPr sz="470" b="1" spc="-43" dirty="0">
                <a:solidFill>
                  <a:srgbClr val="FFFFFF"/>
                </a:solidFill>
                <a:latin typeface="ＭＳ Ｐゴシック"/>
                <a:cs typeface="ＭＳ Ｐゴシック"/>
              </a:rPr>
              <a:t>人</a:t>
            </a:r>
            <a:endParaRPr sz="470">
              <a:latin typeface="ＭＳ Ｐゴシック"/>
              <a:cs typeface="ＭＳ Ｐゴシック"/>
            </a:endParaRPr>
          </a:p>
          <a:p>
            <a:pPr>
              <a:spcBef>
                <a:spcPts val="60"/>
              </a:spcBef>
            </a:pPr>
            <a:r>
              <a:rPr sz="470" b="1" spc="-21" dirty="0">
                <a:solidFill>
                  <a:srgbClr val="FFFFFF"/>
                </a:solidFill>
                <a:latin typeface="ＭＳ Ｐゴシック"/>
                <a:cs typeface="ＭＳ Ｐゴシック"/>
              </a:rPr>
              <a:t>437</a:t>
            </a:r>
            <a:endParaRPr sz="470">
              <a:latin typeface="ＭＳ Ｐゴシック"/>
              <a:cs typeface="ＭＳ Ｐゴシック"/>
            </a:endParaRPr>
          </a:p>
          <a:p>
            <a:pPr>
              <a:lnSpc>
                <a:spcPts val="534"/>
              </a:lnSpc>
              <a:spcBef>
                <a:spcPts val="30"/>
              </a:spcBef>
            </a:pPr>
            <a:r>
              <a:rPr sz="470" b="1" spc="-21" dirty="0">
                <a:solidFill>
                  <a:srgbClr val="FFFFFF"/>
                </a:solidFill>
                <a:latin typeface="ＭＳ Ｐゴシック"/>
                <a:cs typeface="ＭＳ Ｐゴシック"/>
              </a:rPr>
              <a:t>25%</a:t>
            </a:r>
            <a:endParaRPr sz="470">
              <a:latin typeface="ＭＳ Ｐゴシック"/>
              <a:cs typeface="ＭＳ Ｐゴシック"/>
            </a:endParaRPr>
          </a:p>
        </p:txBody>
      </p:sp>
      <p:sp>
        <p:nvSpPr>
          <p:cNvPr id="27" name="object 27"/>
          <p:cNvSpPr txBox="1"/>
          <p:nvPr/>
        </p:nvSpPr>
        <p:spPr>
          <a:xfrm>
            <a:off x="1652436" y="5513575"/>
            <a:ext cx="188419" cy="66172"/>
          </a:xfrm>
          <a:prstGeom prst="rect">
            <a:avLst/>
          </a:prstGeom>
        </p:spPr>
        <p:txBody>
          <a:bodyPr vert="horz" wrap="square" lIns="0" tIns="0" rIns="0" bIns="0" rtlCol="0">
            <a:spAutoFit/>
          </a:bodyPr>
          <a:lstStyle/>
          <a:p>
            <a:pPr>
              <a:lnSpc>
                <a:spcPts val="466"/>
              </a:lnSpc>
            </a:pPr>
            <a:r>
              <a:rPr sz="470" b="1" dirty="0">
                <a:solidFill>
                  <a:srgbClr val="FFFFFF"/>
                </a:solidFill>
                <a:latin typeface="ＭＳ Ｐゴシック"/>
                <a:cs typeface="ＭＳ Ｐゴシック"/>
              </a:rPr>
              <a:t>1～2</a:t>
            </a:r>
            <a:r>
              <a:rPr sz="470" b="1" spc="-43" dirty="0">
                <a:solidFill>
                  <a:srgbClr val="FFFFFF"/>
                </a:solidFill>
                <a:latin typeface="ＭＳ Ｐゴシック"/>
                <a:cs typeface="ＭＳ Ｐゴシック"/>
              </a:rPr>
              <a:t>人</a:t>
            </a:r>
            <a:endParaRPr sz="470">
              <a:latin typeface="ＭＳ Ｐゴシック"/>
              <a:cs typeface="ＭＳ Ｐゴシック"/>
            </a:endParaRPr>
          </a:p>
        </p:txBody>
      </p:sp>
      <p:sp>
        <p:nvSpPr>
          <p:cNvPr id="28" name="object 28"/>
          <p:cNvSpPr txBox="1"/>
          <p:nvPr/>
        </p:nvSpPr>
        <p:spPr>
          <a:xfrm>
            <a:off x="1699350" y="5593073"/>
            <a:ext cx="95024" cy="64120"/>
          </a:xfrm>
          <a:prstGeom prst="rect">
            <a:avLst/>
          </a:prstGeom>
        </p:spPr>
        <p:txBody>
          <a:bodyPr vert="horz" wrap="square" lIns="0" tIns="0" rIns="0" bIns="0" rtlCol="0">
            <a:spAutoFit/>
          </a:bodyPr>
          <a:lstStyle/>
          <a:p>
            <a:pPr>
              <a:lnSpc>
                <a:spcPts val="466"/>
              </a:lnSpc>
            </a:pPr>
            <a:r>
              <a:rPr sz="470" b="1" spc="-21" dirty="0">
                <a:solidFill>
                  <a:srgbClr val="FFFFFF"/>
                </a:solidFill>
                <a:latin typeface="ＭＳ Ｐゴシック"/>
                <a:cs typeface="ＭＳ Ｐゴシック"/>
              </a:rPr>
              <a:t>154</a:t>
            </a:r>
            <a:endParaRPr sz="470">
              <a:latin typeface="ＭＳ Ｐゴシック"/>
              <a:cs typeface="ＭＳ Ｐゴシック"/>
            </a:endParaRPr>
          </a:p>
        </p:txBody>
      </p:sp>
      <p:sp>
        <p:nvSpPr>
          <p:cNvPr id="29" name="object 29"/>
          <p:cNvSpPr txBox="1"/>
          <p:nvPr/>
        </p:nvSpPr>
        <p:spPr>
          <a:xfrm>
            <a:off x="1714988" y="5668658"/>
            <a:ext cx="64073" cy="64120"/>
          </a:xfrm>
          <a:prstGeom prst="rect">
            <a:avLst/>
          </a:prstGeom>
        </p:spPr>
        <p:txBody>
          <a:bodyPr vert="horz" wrap="square" lIns="0" tIns="0" rIns="0" bIns="0" rtlCol="0">
            <a:spAutoFit/>
          </a:bodyPr>
          <a:lstStyle/>
          <a:p>
            <a:pPr>
              <a:lnSpc>
                <a:spcPts val="466"/>
              </a:lnSpc>
            </a:pPr>
            <a:r>
              <a:rPr sz="470" b="1" spc="-21" dirty="0">
                <a:solidFill>
                  <a:srgbClr val="FFFFFF"/>
                </a:solidFill>
                <a:latin typeface="ＭＳ Ｐゴシック"/>
                <a:cs typeface="ＭＳ Ｐゴシック"/>
              </a:rPr>
              <a:t>9%</a:t>
            </a:r>
            <a:endParaRPr sz="470">
              <a:latin typeface="ＭＳ Ｐゴシック"/>
              <a:cs typeface="ＭＳ Ｐゴシック"/>
            </a:endParaRPr>
          </a:p>
        </p:txBody>
      </p:sp>
      <p:sp>
        <p:nvSpPr>
          <p:cNvPr id="30" name="object 30"/>
          <p:cNvSpPr txBox="1"/>
          <p:nvPr/>
        </p:nvSpPr>
        <p:spPr>
          <a:xfrm>
            <a:off x="1501267" y="5754668"/>
            <a:ext cx="188419" cy="213392"/>
          </a:xfrm>
          <a:prstGeom prst="rect">
            <a:avLst/>
          </a:prstGeom>
        </p:spPr>
        <p:txBody>
          <a:bodyPr vert="horz" wrap="square" lIns="0" tIns="0" rIns="0" bIns="0" rtlCol="0">
            <a:spAutoFit/>
          </a:bodyPr>
          <a:lstStyle/>
          <a:p>
            <a:pPr>
              <a:lnSpc>
                <a:spcPts val="496"/>
              </a:lnSpc>
            </a:pPr>
            <a:r>
              <a:rPr sz="470" b="1" dirty="0">
                <a:solidFill>
                  <a:srgbClr val="FFFFFF"/>
                </a:solidFill>
                <a:latin typeface="ＭＳ Ｐゴシック"/>
                <a:cs typeface="ＭＳ Ｐゴシック"/>
              </a:rPr>
              <a:t>3～5</a:t>
            </a:r>
            <a:r>
              <a:rPr sz="470" b="1" spc="-43" dirty="0">
                <a:solidFill>
                  <a:srgbClr val="FFFFFF"/>
                </a:solidFill>
                <a:latin typeface="ＭＳ Ｐゴシック"/>
                <a:cs typeface="ＭＳ Ｐゴシック"/>
              </a:rPr>
              <a:t>人</a:t>
            </a:r>
            <a:endParaRPr sz="470">
              <a:latin typeface="ＭＳ Ｐゴシック"/>
              <a:cs typeface="ＭＳ Ｐゴシック"/>
            </a:endParaRPr>
          </a:p>
          <a:p>
            <a:pPr marL="46697">
              <a:spcBef>
                <a:spcPts val="60"/>
              </a:spcBef>
            </a:pPr>
            <a:r>
              <a:rPr sz="470" b="1" spc="-21" dirty="0">
                <a:solidFill>
                  <a:srgbClr val="FFFFFF"/>
                </a:solidFill>
                <a:latin typeface="ＭＳ Ｐゴシック"/>
                <a:cs typeface="ＭＳ Ｐゴシック"/>
              </a:rPr>
              <a:t>236</a:t>
            </a:r>
            <a:endParaRPr sz="470">
              <a:latin typeface="ＭＳ Ｐゴシック"/>
              <a:cs typeface="ＭＳ Ｐゴシック"/>
            </a:endParaRPr>
          </a:p>
          <a:p>
            <a:pPr marL="46697">
              <a:lnSpc>
                <a:spcPts val="534"/>
              </a:lnSpc>
              <a:spcBef>
                <a:spcPts val="30"/>
              </a:spcBef>
            </a:pPr>
            <a:r>
              <a:rPr sz="470" b="1" spc="-21" dirty="0">
                <a:solidFill>
                  <a:srgbClr val="FFFFFF"/>
                </a:solidFill>
                <a:latin typeface="ＭＳ Ｐゴシック"/>
                <a:cs typeface="ＭＳ Ｐゴシック"/>
              </a:rPr>
              <a:t>13%</a:t>
            </a:r>
            <a:endParaRPr sz="470">
              <a:latin typeface="ＭＳ Ｐゴシック"/>
              <a:cs typeface="ＭＳ Ｐゴシック"/>
            </a:endParaRPr>
          </a:p>
        </p:txBody>
      </p:sp>
      <p:pic>
        <p:nvPicPr>
          <p:cNvPr id="31" name="object 31"/>
          <p:cNvPicPr/>
          <p:nvPr/>
        </p:nvPicPr>
        <p:blipFill>
          <a:blip r:embed="rId5" cstate="print"/>
          <a:stretch>
            <a:fillRect/>
          </a:stretch>
        </p:blipFill>
        <p:spPr>
          <a:xfrm>
            <a:off x="766254" y="4911696"/>
            <a:ext cx="1965217" cy="1198933"/>
          </a:xfrm>
          <a:prstGeom prst="rect">
            <a:avLst/>
          </a:prstGeom>
        </p:spPr>
      </p:pic>
      <p:sp>
        <p:nvSpPr>
          <p:cNvPr id="32" name="object 32"/>
          <p:cNvSpPr txBox="1"/>
          <p:nvPr/>
        </p:nvSpPr>
        <p:spPr>
          <a:xfrm>
            <a:off x="1152014" y="5832859"/>
            <a:ext cx="218825" cy="213392"/>
          </a:xfrm>
          <a:prstGeom prst="rect">
            <a:avLst/>
          </a:prstGeom>
        </p:spPr>
        <p:txBody>
          <a:bodyPr vert="horz" wrap="square" lIns="0" tIns="0" rIns="0" bIns="0" rtlCol="0">
            <a:spAutoFit/>
          </a:bodyPr>
          <a:lstStyle/>
          <a:p>
            <a:pPr algn="ctr">
              <a:lnSpc>
                <a:spcPts val="496"/>
              </a:lnSpc>
            </a:pPr>
            <a:r>
              <a:rPr sz="470" b="1" dirty="0">
                <a:solidFill>
                  <a:srgbClr val="FFFFFF"/>
                </a:solidFill>
                <a:latin typeface="ＭＳ Ｐゴシック"/>
                <a:cs typeface="ＭＳ Ｐゴシック"/>
              </a:rPr>
              <a:t>6～10</a:t>
            </a:r>
            <a:r>
              <a:rPr sz="470" b="1" spc="-43" dirty="0">
                <a:solidFill>
                  <a:srgbClr val="FFFFFF"/>
                </a:solidFill>
                <a:latin typeface="ＭＳ Ｐゴシック"/>
                <a:cs typeface="ＭＳ Ｐゴシック"/>
              </a:rPr>
              <a:t>人</a:t>
            </a:r>
            <a:endParaRPr sz="470">
              <a:latin typeface="ＭＳ Ｐゴシック"/>
              <a:cs typeface="ＭＳ Ｐゴシック"/>
            </a:endParaRPr>
          </a:p>
          <a:p>
            <a:pPr algn="ctr">
              <a:spcBef>
                <a:spcPts val="51"/>
              </a:spcBef>
            </a:pPr>
            <a:r>
              <a:rPr sz="470" b="1" spc="-21" dirty="0">
                <a:solidFill>
                  <a:srgbClr val="FFFFFF"/>
                </a:solidFill>
                <a:latin typeface="ＭＳ Ｐゴシック"/>
                <a:cs typeface="ＭＳ Ｐゴシック"/>
              </a:rPr>
              <a:t>220</a:t>
            </a:r>
            <a:endParaRPr sz="470">
              <a:latin typeface="ＭＳ Ｐゴシック"/>
              <a:cs typeface="ＭＳ Ｐゴシック"/>
            </a:endParaRPr>
          </a:p>
          <a:p>
            <a:pPr algn="ctr">
              <a:lnSpc>
                <a:spcPts val="534"/>
              </a:lnSpc>
              <a:spcBef>
                <a:spcPts val="38"/>
              </a:spcBef>
            </a:pPr>
            <a:r>
              <a:rPr sz="470" b="1" spc="-21" dirty="0">
                <a:solidFill>
                  <a:srgbClr val="FFFFFF"/>
                </a:solidFill>
                <a:latin typeface="ＭＳ Ｐゴシック"/>
                <a:cs typeface="ＭＳ Ｐゴシック"/>
              </a:rPr>
              <a:t>13%</a:t>
            </a:r>
            <a:endParaRPr sz="470">
              <a:latin typeface="ＭＳ Ｐゴシック"/>
              <a:cs typeface="ＭＳ Ｐゴシック"/>
            </a:endParaRPr>
          </a:p>
        </p:txBody>
      </p:sp>
      <p:sp>
        <p:nvSpPr>
          <p:cNvPr id="33" name="object 33"/>
          <p:cNvSpPr txBox="1"/>
          <p:nvPr/>
        </p:nvSpPr>
        <p:spPr>
          <a:xfrm>
            <a:off x="940897" y="5308975"/>
            <a:ext cx="248691" cy="213392"/>
          </a:xfrm>
          <a:prstGeom prst="rect">
            <a:avLst/>
          </a:prstGeom>
        </p:spPr>
        <p:txBody>
          <a:bodyPr vert="horz" wrap="square" lIns="0" tIns="0" rIns="0" bIns="0" rtlCol="0">
            <a:spAutoFit/>
          </a:bodyPr>
          <a:lstStyle/>
          <a:p>
            <a:pPr algn="ctr">
              <a:lnSpc>
                <a:spcPts val="496"/>
              </a:lnSpc>
            </a:pPr>
            <a:r>
              <a:rPr sz="470" b="1" dirty="0">
                <a:solidFill>
                  <a:srgbClr val="FFFFFF"/>
                </a:solidFill>
                <a:latin typeface="ＭＳ Ｐゴシック"/>
                <a:cs typeface="ＭＳ Ｐゴシック"/>
              </a:rPr>
              <a:t>11</a:t>
            </a:r>
            <a:r>
              <a:rPr sz="470" b="1" spc="-17" dirty="0">
                <a:solidFill>
                  <a:srgbClr val="FFFFFF"/>
                </a:solidFill>
                <a:latin typeface="ＭＳ Ｐゴシック"/>
                <a:cs typeface="ＭＳ Ｐゴシック"/>
              </a:rPr>
              <a:t>人以上</a:t>
            </a:r>
            <a:endParaRPr sz="470">
              <a:latin typeface="ＭＳ Ｐゴシック"/>
              <a:cs typeface="ＭＳ Ｐゴシック"/>
            </a:endParaRPr>
          </a:p>
          <a:p>
            <a:pPr algn="ctr">
              <a:spcBef>
                <a:spcPts val="60"/>
              </a:spcBef>
            </a:pPr>
            <a:r>
              <a:rPr sz="470" b="1" spc="-21" dirty="0">
                <a:solidFill>
                  <a:srgbClr val="FFFFFF"/>
                </a:solidFill>
                <a:latin typeface="ＭＳ Ｐゴシック"/>
                <a:cs typeface="ＭＳ Ｐゴシック"/>
              </a:rPr>
              <a:t>694</a:t>
            </a:r>
            <a:endParaRPr sz="470">
              <a:latin typeface="ＭＳ Ｐゴシック"/>
              <a:cs typeface="ＭＳ Ｐゴシック"/>
            </a:endParaRPr>
          </a:p>
          <a:p>
            <a:pPr algn="ctr">
              <a:lnSpc>
                <a:spcPts val="534"/>
              </a:lnSpc>
              <a:spcBef>
                <a:spcPts val="30"/>
              </a:spcBef>
            </a:pPr>
            <a:r>
              <a:rPr sz="470" b="1" spc="-21" dirty="0">
                <a:solidFill>
                  <a:srgbClr val="FFFFFF"/>
                </a:solidFill>
                <a:latin typeface="ＭＳ Ｐゴシック"/>
                <a:cs typeface="ＭＳ Ｐゴシック"/>
              </a:rPr>
              <a:t>40%</a:t>
            </a:r>
            <a:endParaRPr sz="470">
              <a:latin typeface="ＭＳ Ｐゴシック"/>
              <a:cs typeface="ＭＳ Ｐゴシック"/>
            </a:endParaRPr>
          </a:p>
        </p:txBody>
      </p:sp>
      <p:sp>
        <p:nvSpPr>
          <p:cNvPr id="34" name="object 34"/>
          <p:cNvSpPr txBox="1"/>
          <p:nvPr/>
        </p:nvSpPr>
        <p:spPr>
          <a:xfrm>
            <a:off x="1491710" y="5132803"/>
            <a:ext cx="255207" cy="227949"/>
          </a:xfrm>
          <a:prstGeom prst="rect">
            <a:avLst/>
          </a:prstGeom>
        </p:spPr>
        <p:txBody>
          <a:bodyPr vert="horz" wrap="square" lIns="0" tIns="10860" rIns="0" bIns="0" rtlCol="0">
            <a:spAutoFit/>
          </a:bodyPr>
          <a:lstStyle/>
          <a:p>
            <a:pPr algn="ctr">
              <a:spcBef>
                <a:spcPts val="86"/>
              </a:spcBef>
            </a:pPr>
            <a:r>
              <a:rPr sz="470" dirty="0">
                <a:solidFill>
                  <a:srgbClr val="FFFFFF"/>
                </a:solidFill>
                <a:latin typeface="Meiryo UI"/>
                <a:cs typeface="Meiryo UI"/>
              </a:rPr>
              <a:t>0</a:t>
            </a:r>
            <a:r>
              <a:rPr sz="470" spc="-43" dirty="0">
                <a:solidFill>
                  <a:srgbClr val="FFFFFF"/>
                </a:solidFill>
                <a:latin typeface="Meiryo UI"/>
                <a:cs typeface="Meiryo UI"/>
              </a:rPr>
              <a:t>人</a:t>
            </a:r>
            <a:endParaRPr sz="470">
              <a:latin typeface="Meiryo UI"/>
              <a:cs typeface="Meiryo UI"/>
            </a:endParaRPr>
          </a:p>
          <a:p>
            <a:pPr algn="ctr">
              <a:spcBef>
                <a:spcPts val="9"/>
              </a:spcBef>
            </a:pPr>
            <a:r>
              <a:rPr sz="470" dirty="0">
                <a:solidFill>
                  <a:srgbClr val="FFFFFF"/>
                </a:solidFill>
                <a:latin typeface="Meiryo UI"/>
                <a:cs typeface="Meiryo UI"/>
              </a:rPr>
              <a:t>437</a:t>
            </a:r>
            <a:r>
              <a:rPr sz="470" spc="-21" dirty="0">
                <a:solidFill>
                  <a:srgbClr val="FFFFFF"/>
                </a:solidFill>
                <a:latin typeface="Meiryo UI"/>
                <a:cs typeface="Meiryo UI"/>
              </a:rPr>
              <a:t>団体</a:t>
            </a:r>
            <a:endParaRPr sz="470">
              <a:latin typeface="Meiryo UI"/>
              <a:cs typeface="Meiryo UI"/>
            </a:endParaRPr>
          </a:p>
          <a:p>
            <a:pPr marL="543" algn="ctr"/>
            <a:r>
              <a:rPr sz="470" spc="-21" dirty="0">
                <a:solidFill>
                  <a:srgbClr val="FFFFFF"/>
                </a:solidFill>
                <a:latin typeface="Meiryo UI"/>
                <a:cs typeface="Meiryo UI"/>
              </a:rPr>
              <a:t>25%</a:t>
            </a:r>
            <a:endParaRPr sz="470">
              <a:latin typeface="Meiryo UI"/>
              <a:cs typeface="Meiryo UI"/>
            </a:endParaRPr>
          </a:p>
        </p:txBody>
      </p:sp>
      <p:sp>
        <p:nvSpPr>
          <p:cNvPr id="35" name="object 35"/>
          <p:cNvSpPr txBox="1"/>
          <p:nvPr/>
        </p:nvSpPr>
        <p:spPr>
          <a:xfrm>
            <a:off x="1470859" y="5508124"/>
            <a:ext cx="466431" cy="428516"/>
          </a:xfrm>
          <a:prstGeom prst="rect">
            <a:avLst/>
          </a:prstGeom>
        </p:spPr>
        <p:txBody>
          <a:bodyPr vert="horz" wrap="square" lIns="0" tIns="10860" rIns="0" bIns="0" rtlCol="0">
            <a:spAutoFit/>
          </a:bodyPr>
          <a:lstStyle/>
          <a:p>
            <a:pPr marL="240001">
              <a:spcBef>
                <a:spcPts val="86"/>
              </a:spcBef>
            </a:pPr>
            <a:r>
              <a:rPr sz="470" dirty="0">
                <a:latin typeface="Meiryo UI"/>
                <a:cs typeface="Meiryo UI"/>
              </a:rPr>
              <a:t>1～2</a:t>
            </a:r>
            <a:r>
              <a:rPr sz="470" spc="-43" dirty="0">
                <a:latin typeface="Meiryo UI"/>
                <a:cs typeface="Meiryo UI"/>
              </a:rPr>
              <a:t>人</a:t>
            </a:r>
            <a:endParaRPr sz="470">
              <a:latin typeface="Meiryo UI"/>
              <a:cs typeface="Meiryo UI"/>
            </a:endParaRPr>
          </a:p>
          <a:p>
            <a:pPr marL="221538">
              <a:spcBef>
                <a:spcPts val="13"/>
              </a:spcBef>
            </a:pPr>
            <a:r>
              <a:rPr sz="470" dirty="0">
                <a:latin typeface="Meiryo UI"/>
                <a:cs typeface="Meiryo UI"/>
              </a:rPr>
              <a:t>154</a:t>
            </a:r>
            <a:r>
              <a:rPr sz="470" spc="-21" dirty="0">
                <a:latin typeface="Meiryo UI"/>
                <a:cs typeface="Meiryo UI"/>
              </a:rPr>
              <a:t>団体</a:t>
            </a:r>
            <a:endParaRPr sz="470">
              <a:latin typeface="Meiryo UI"/>
              <a:cs typeface="Meiryo UI"/>
            </a:endParaRPr>
          </a:p>
          <a:p>
            <a:pPr marL="288327">
              <a:lnSpc>
                <a:spcPts val="522"/>
              </a:lnSpc>
            </a:pPr>
            <a:r>
              <a:rPr sz="470" spc="-21" dirty="0">
                <a:latin typeface="Meiryo UI"/>
                <a:cs typeface="Meiryo UI"/>
              </a:rPr>
              <a:t>9%</a:t>
            </a:r>
            <a:endParaRPr sz="470">
              <a:latin typeface="Meiryo UI"/>
              <a:cs typeface="Meiryo UI"/>
            </a:endParaRPr>
          </a:p>
          <a:p>
            <a:pPr marL="28778">
              <a:lnSpc>
                <a:spcPts val="522"/>
              </a:lnSpc>
            </a:pPr>
            <a:r>
              <a:rPr sz="470" dirty="0">
                <a:latin typeface="Meiryo UI"/>
                <a:cs typeface="Meiryo UI"/>
              </a:rPr>
              <a:t>3～5</a:t>
            </a:r>
            <a:r>
              <a:rPr sz="470" spc="-43" dirty="0">
                <a:latin typeface="Meiryo UI"/>
                <a:cs typeface="Meiryo UI"/>
              </a:rPr>
              <a:t>人</a:t>
            </a:r>
            <a:endParaRPr sz="470">
              <a:latin typeface="Meiryo UI"/>
              <a:cs typeface="Meiryo UI"/>
            </a:endParaRPr>
          </a:p>
          <a:p>
            <a:pPr marL="10860">
              <a:spcBef>
                <a:spcPts val="9"/>
              </a:spcBef>
            </a:pPr>
            <a:r>
              <a:rPr sz="470" dirty="0">
                <a:latin typeface="Meiryo UI"/>
                <a:cs typeface="Meiryo UI"/>
              </a:rPr>
              <a:t>236</a:t>
            </a:r>
            <a:r>
              <a:rPr sz="470" spc="-21" dirty="0">
                <a:latin typeface="Meiryo UI"/>
                <a:cs typeface="Meiryo UI"/>
              </a:rPr>
              <a:t>団体</a:t>
            </a:r>
            <a:endParaRPr sz="470">
              <a:latin typeface="Meiryo UI"/>
              <a:cs typeface="Meiryo UI"/>
            </a:endParaRPr>
          </a:p>
          <a:p>
            <a:pPr marL="58643"/>
            <a:r>
              <a:rPr sz="470" spc="-21" dirty="0">
                <a:latin typeface="Meiryo UI"/>
                <a:cs typeface="Meiryo UI"/>
              </a:rPr>
              <a:t>13%</a:t>
            </a:r>
            <a:endParaRPr sz="470">
              <a:latin typeface="Meiryo UI"/>
              <a:cs typeface="Meiryo UI"/>
            </a:endParaRPr>
          </a:p>
        </p:txBody>
      </p:sp>
      <p:sp>
        <p:nvSpPr>
          <p:cNvPr id="36" name="object 36"/>
          <p:cNvSpPr txBox="1"/>
          <p:nvPr/>
        </p:nvSpPr>
        <p:spPr>
          <a:xfrm>
            <a:off x="1143759" y="5811766"/>
            <a:ext cx="255207" cy="227949"/>
          </a:xfrm>
          <a:prstGeom prst="rect">
            <a:avLst/>
          </a:prstGeom>
        </p:spPr>
        <p:txBody>
          <a:bodyPr vert="horz" wrap="square" lIns="0" tIns="10860" rIns="0" bIns="0" rtlCol="0">
            <a:spAutoFit/>
          </a:bodyPr>
          <a:lstStyle/>
          <a:p>
            <a:pPr marL="10860">
              <a:spcBef>
                <a:spcPts val="86"/>
              </a:spcBef>
            </a:pPr>
            <a:r>
              <a:rPr sz="470" dirty="0">
                <a:solidFill>
                  <a:srgbClr val="FFFFFF"/>
                </a:solidFill>
                <a:latin typeface="Meiryo UI"/>
                <a:cs typeface="Meiryo UI"/>
              </a:rPr>
              <a:t>6～10</a:t>
            </a:r>
            <a:r>
              <a:rPr sz="470" spc="-43" dirty="0">
                <a:solidFill>
                  <a:srgbClr val="FFFFFF"/>
                </a:solidFill>
                <a:latin typeface="Meiryo UI"/>
                <a:cs typeface="Meiryo UI"/>
              </a:rPr>
              <a:t>人</a:t>
            </a:r>
            <a:endParaRPr sz="470">
              <a:latin typeface="Meiryo UI"/>
              <a:cs typeface="Meiryo UI"/>
            </a:endParaRPr>
          </a:p>
          <a:p>
            <a:pPr marL="10860">
              <a:spcBef>
                <a:spcPts val="9"/>
              </a:spcBef>
            </a:pPr>
            <a:r>
              <a:rPr sz="470" dirty="0">
                <a:solidFill>
                  <a:srgbClr val="FFFFFF"/>
                </a:solidFill>
                <a:latin typeface="Meiryo UI"/>
                <a:cs typeface="Meiryo UI"/>
              </a:rPr>
              <a:t>220</a:t>
            </a:r>
            <a:r>
              <a:rPr sz="470" spc="-21" dirty="0">
                <a:solidFill>
                  <a:srgbClr val="FFFFFF"/>
                </a:solidFill>
                <a:latin typeface="Meiryo UI"/>
                <a:cs typeface="Meiryo UI"/>
              </a:rPr>
              <a:t>団体</a:t>
            </a:r>
            <a:endParaRPr sz="470">
              <a:latin typeface="Meiryo UI"/>
              <a:cs typeface="Meiryo UI"/>
            </a:endParaRPr>
          </a:p>
          <a:p>
            <a:pPr marL="58643"/>
            <a:r>
              <a:rPr sz="470" spc="-21" dirty="0">
                <a:solidFill>
                  <a:srgbClr val="FFFFFF"/>
                </a:solidFill>
                <a:latin typeface="Meiryo UI"/>
                <a:cs typeface="Meiryo UI"/>
              </a:rPr>
              <a:t>13%</a:t>
            </a:r>
            <a:endParaRPr sz="470">
              <a:latin typeface="Meiryo UI"/>
              <a:cs typeface="Meiryo UI"/>
            </a:endParaRPr>
          </a:p>
        </p:txBody>
      </p:sp>
      <p:sp>
        <p:nvSpPr>
          <p:cNvPr id="37" name="object 37"/>
          <p:cNvSpPr txBox="1"/>
          <p:nvPr/>
        </p:nvSpPr>
        <p:spPr>
          <a:xfrm>
            <a:off x="892246" y="5272244"/>
            <a:ext cx="277469" cy="227949"/>
          </a:xfrm>
          <a:prstGeom prst="rect">
            <a:avLst/>
          </a:prstGeom>
        </p:spPr>
        <p:txBody>
          <a:bodyPr vert="horz" wrap="square" lIns="0" tIns="10860" rIns="0" bIns="0" rtlCol="0">
            <a:spAutoFit/>
          </a:bodyPr>
          <a:lstStyle/>
          <a:p>
            <a:pPr algn="ctr">
              <a:spcBef>
                <a:spcPts val="86"/>
              </a:spcBef>
            </a:pPr>
            <a:r>
              <a:rPr sz="470" dirty="0">
                <a:latin typeface="Meiryo UI"/>
                <a:cs typeface="Meiryo UI"/>
              </a:rPr>
              <a:t>11</a:t>
            </a:r>
            <a:r>
              <a:rPr sz="470" spc="-17" dirty="0">
                <a:latin typeface="Meiryo UI"/>
                <a:cs typeface="Meiryo UI"/>
              </a:rPr>
              <a:t>人以上</a:t>
            </a:r>
            <a:endParaRPr sz="470">
              <a:latin typeface="Meiryo UI"/>
              <a:cs typeface="Meiryo UI"/>
            </a:endParaRPr>
          </a:p>
          <a:p>
            <a:pPr marL="1086" algn="ctr">
              <a:spcBef>
                <a:spcPts val="13"/>
              </a:spcBef>
            </a:pPr>
            <a:r>
              <a:rPr sz="470" dirty="0">
                <a:latin typeface="Meiryo UI"/>
                <a:cs typeface="Meiryo UI"/>
              </a:rPr>
              <a:t>694</a:t>
            </a:r>
            <a:r>
              <a:rPr sz="470" spc="-9" dirty="0">
                <a:latin typeface="Meiryo UI"/>
                <a:cs typeface="Meiryo UI"/>
              </a:rPr>
              <a:t> 団体</a:t>
            </a:r>
            <a:endParaRPr sz="470">
              <a:latin typeface="Meiryo UI"/>
              <a:cs typeface="Meiryo UI"/>
            </a:endParaRPr>
          </a:p>
          <a:p>
            <a:pPr marL="1629" algn="ctr"/>
            <a:r>
              <a:rPr sz="470" spc="-21" dirty="0">
                <a:latin typeface="Meiryo UI"/>
                <a:cs typeface="Meiryo UI"/>
              </a:rPr>
              <a:t>40%</a:t>
            </a:r>
            <a:endParaRPr sz="470">
              <a:latin typeface="Meiryo UI"/>
              <a:cs typeface="Meiryo UI"/>
            </a:endParaRPr>
          </a:p>
        </p:txBody>
      </p:sp>
      <p:sp>
        <p:nvSpPr>
          <p:cNvPr id="38" name="object 38"/>
          <p:cNvSpPr txBox="1"/>
          <p:nvPr/>
        </p:nvSpPr>
        <p:spPr>
          <a:xfrm>
            <a:off x="2123753" y="5087192"/>
            <a:ext cx="1206530" cy="1095263"/>
          </a:xfrm>
          <a:prstGeom prst="rect">
            <a:avLst/>
          </a:prstGeom>
        </p:spPr>
        <p:txBody>
          <a:bodyPr vert="horz" wrap="square" lIns="0" tIns="15204" rIns="0" bIns="0" rtlCol="0">
            <a:spAutoFit/>
          </a:bodyPr>
          <a:lstStyle/>
          <a:p>
            <a:pPr marL="191674" marR="686337" indent="-78190">
              <a:lnSpc>
                <a:spcPts val="752"/>
              </a:lnSpc>
              <a:spcBef>
                <a:spcPts val="120"/>
              </a:spcBef>
            </a:pPr>
            <a:r>
              <a:rPr sz="641" b="1" spc="-17" dirty="0">
                <a:solidFill>
                  <a:srgbClr val="FF0000"/>
                </a:solidFill>
                <a:latin typeface="Meiryo UI"/>
                <a:cs typeface="Meiryo UI"/>
              </a:rPr>
              <a:t>５人以下が</a:t>
            </a:r>
            <a:r>
              <a:rPr sz="641" b="1" spc="-21" dirty="0">
                <a:solidFill>
                  <a:srgbClr val="FF0000"/>
                </a:solidFill>
                <a:latin typeface="Meiryo UI"/>
                <a:cs typeface="Meiryo UI"/>
              </a:rPr>
              <a:t>約５割</a:t>
            </a:r>
            <a:endParaRPr sz="641">
              <a:latin typeface="Meiryo UI"/>
              <a:cs typeface="Meiryo UI"/>
            </a:endParaRPr>
          </a:p>
          <a:p>
            <a:pPr marL="148779" marR="4344" indent="-138462">
              <a:lnSpc>
                <a:spcPct val="98300"/>
              </a:lnSpc>
              <a:spcBef>
                <a:spcPts val="735"/>
              </a:spcBef>
            </a:pPr>
            <a:r>
              <a:rPr sz="641" spc="-21" dirty="0">
                <a:latin typeface="Meiryo UI"/>
                <a:cs typeface="Meiryo UI"/>
              </a:rPr>
              <a:t>※１：地方公共団体定員管理調査結果より国土交通省作成。なお、一般行政部門の職員を集計の対象としている。また市町村としているが、特別区を含む。</a:t>
            </a:r>
            <a:endParaRPr sz="641">
              <a:latin typeface="Meiryo UI"/>
              <a:cs typeface="Meiryo UI"/>
            </a:endParaRPr>
          </a:p>
          <a:p>
            <a:pPr marL="148779" marR="21177" indent="-138462">
              <a:lnSpc>
                <a:spcPts val="752"/>
              </a:lnSpc>
              <a:spcBef>
                <a:spcPts val="30"/>
              </a:spcBef>
            </a:pPr>
            <a:r>
              <a:rPr sz="641" spc="-30" dirty="0">
                <a:latin typeface="Meiryo UI"/>
                <a:cs typeface="Meiryo UI"/>
              </a:rPr>
              <a:t>※２：技術系職員は土木技師、建</a:t>
            </a:r>
            <a:r>
              <a:rPr sz="641" spc="-17" dirty="0">
                <a:latin typeface="Meiryo UI"/>
                <a:cs typeface="Meiryo UI"/>
              </a:rPr>
              <a:t>築技師として定義。</a:t>
            </a:r>
            <a:endParaRPr sz="641">
              <a:latin typeface="Meiryo UI"/>
              <a:cs typeface="Meiryo UI"/>
            </a:endParaRPr>
          </a:p>
        </p:txBody>
      </p:sp>
      <p:sp>
        <p:nvSpPr>
          <p:cNvPr id="39" name="object 39"/>
          <p:cNvSpPr txBox="1"/>
          <p:nvPr/>
        </p:nvSpPr>
        <p:spPr>
          <a:xfrm>
            <a:off x="774959" y="4745758"/>
            <a:ext cx="1763641" cy="223730"/>
          </a:xfrm>
          <a:prstGeom prst="rect">
            <a:avLst/>
          </a:prstGeom>
        </p:spPr>
        <p:txBody>
          <a:bodyPr vert="horz" wrap="square" lIns="0" tIns="13032" rIns="0" bIns="0" rtlCol="0">
            <a:spAutoFit/>
          </a:bodyPr>
          <a:lstStyle/>
          <a:p>
            <a:pPr marL="10860">
              <a:spcBef>
                <a:spcPts val="103"/>
              </a:spcBef>
            </a:pPr>
            <a:r>
              <a:rPr sz="1219" spc="19" baseline="2923" dirty="0">
                <a:latin typeface="Meiryo UI"/>
                <a:cs typeface="Meiryo UI"/>
              </a:rPr>
              <a:t>《市町村における技術系職員数》  </a:t>
            </a:r>
            <a:r>
              <a:rPr sz="556" spc="-9" dirty="0">
                <a:latin typeface="Meiryo UI"/>
                <a:cs typeface="Meiryo UI"/>
              </a:rPr>
              <a:t>※1</a:t>
            </a:r>
            <a:r>
              <a:rPr sz="556" spc="-17" dirty="0">
                <a:latin typeface="Meiryo UI"/>
                <a:cs typeface="Meiryo UI"/>
              </a:rPr>
              <a:t>、※</a:t>
            </a:r>
            <a:r>
              <a:rPr sz="556" spc="-21" dirty="0">
                <a:latin typeface="Meiryo UI"/>
                <a:cs typeface="Meiryo UI"/>
              </a:rPr>
              <a:t>2</a:t>
            </a:r>
            <a:endParaRPr sz="556">
              <a:latin typeface="Meiryo UI"/>
              <a:cs typeface="Meiryo UI"/>
            </a:endParaRPr>
          </a:p>
        </p:txBody>
      </p:sp>
      <p:sp>
        <p:nvSpPr>
          <p:cNvPr id="40" name="object 40"/>
          <p:cNvSpPr/>
          <p:nvPr/>
        </p:nvSpPr>
        <p:spPr>
          <a:xfrm>
            <a:off x="695499" y="647780"/>
            <a:ext cx="7777830" cy="1068610"/>
          </a:xfrm>
          <a:custGeom>
            <a:avLst/>
            <a:gdLst/>
            <a:ahLst/>
            <a:cxnLst/>
            <a:rect l="l" t="t" r="r" b="b"/>
            <a:pathLst>
              <a:path w="9095740" h="1249680">
                <a:moveTo>
                  <a:pt x="498348" y="1203960"/>
                </a:moveTo>
                <a:lnTo>
                  <a:pt x="333756" y="1203960"/>
                </a:lnTo>
                <a:lnTo>
                  <a:pt x="333756" y="1211580"/>
                </a:lnTo>
                <a:lnTo>
                  <a:pt x="498348" y="1211580"/>
                </a:lnTo>
                <a:lnTo>
                  <a:pt x="498348" y="1203960"/>
                </a:lnTo>
                <a:close/>
              </a:path>
              <a:path w="9095740" h="1249680">
                <a:moveTo>
                  <a:pt x="3931907" y="416052"/>
                </a:moveTo>
                <a:lnTo>
                  <a:pt x="2624328" y="416052"/>
                </a:lnTo>
                <a:lnTo>
                  <a:pt x="2624328" y="423672"/>
                </a:lnTo>
                <a:lnTo>
                  <a:pt x="3931907" y="423672"/>
                </a:lnTo>
                <a:lnTo>
                  <a:pt x="3931907" y="416052"/>
                </a:lnTo>
                <a:close/>
              </a:path>
              <a:path w="9095740" h="1249680">
                <a:moveTo>
                  <a:pt x="5241036" y="1007364"/>
                </a:moveTo>
                <a:lnTo>
                  <a:pt x="1478280" y="1007364"/>
                </a:lnTo>
                <a:lnTo>
                  <a:pt x="1478280" y="1014984"/>
                </a:lnTo>
                <a:lnTo>
                  <a:pt x="5241036" y="1014984"/>
                </a:lnTo>
                <a:lnTo>
                  <a:pt x="5241036" y="1007364"/>
                </a:lnTo>
                <a:close/>
              </a:path>
              <a:path w="9095740" h="1249680">
                <a:moveTo>
                  <a:pt x="7534656" y="219456"/>
                </a:moveTo>
                <a:lnTo>
                  <a:pt x="6390132" y="219456"/>
                </a:lnTo>
                <a:lnTo>
                  <a:pt x="6390132" y="227076"/>
                </a:lnTo>
                <a:lnTo>
                  <a:pt x="7534656" y="227076"/>
                </a:lnTo>
                <a:lnTo>
                  <a:pt x="7534656" y="219456"/>
                </a:lnTo>
                <a:close/>
              </a:path>
              <a:path w="9095740" h="1249680">
                <a:moveTo>
                  <a:pt x="7613904" y="810768"/>
                </a:moveTo>
                <a:lnTo>
                  <a:pt x="2133600" y="810768"/>
                </a:lnTo>
                <a:lnTo>
                  <a:pt x="2133600" y="818388"/>
                </a:lnTo>
                <a:lnTo>
                  <a:pt x="7613904" y="818388"/>
                </a:lnTo>
                <a:lnTo>
                  <a:pt x="7613904" y="810768"/>
                </a:lnTo>
                <a:close/>
              </a:path>
              <a:path w="9095740" h="1249680">
                <a:moveTo>
                  <a:pt x="8921496" y="1007364"/>
                </a:moveTo>
                <a:lnTo>
                  <a:pt x="5894832" y="1007364"/>
                </a:lnTo>
                <a:lnTo>
                  <a:pt x="5894832" y="1014984"/>
                </a:lnTo>
                <a:lnTo>
                  <a:pt x="8921496" y="1014984"/>
                </a:lnTo>
                <a:lnTo>
                  <a:pt x="8921496" y="1007364"/>
                </a:lnTo>
                <a:close/>
              </a:path>
              <a:path w="9095740" h="1249680">
                <a:moveTo>
                  <a:pt x="9095232" y="3048"/>
                </a:moveTo>
                <a:lnTo>
                  <a:pt x="9092184" y="0"/>
                </a:lnTo>
                <a:lnTo>
                  <a:pt x="9084564" y="0"/>
                </a:lnTo>
                <a:lnTo>
                  <a:pt x="9084564" y="9144"/>
                </a:lnTo>
                <a:lnTo>
                  <a:pt x="9084564" y="1239012"/>
                </a:lnTo>
                <a:lnTo>
                  <a:pt x="9144" y="1239012"/>
                </a:lnTo>
                <a:lnTo>
                  <a:pt x="9144" y="9144"/>
                </a:lnTo>
                <a:lnTo>
                  <a:pt x="9084564" y="9144"/>
                </a:lnTo>
                <a:lnTo>
                  <a:pt x="9084564" y="0"/>
                </a:lnTo>
                <a:lnTo>
                  <a:pt x="1524" y="0"/>
                </a:lnTo>
                <a:lnTo>
                  <a:pt x="0" y="3048"/>
                </a:lnTo>
                <a:lnTo>
                  <a:pt x="0" y="1246632"/>
                </a:lnTo>
                <a:lnTo>
                  <a:pt x="1524" y="1249680"/>
                </a:lnTo>
                <a:lnTo>
                  <a:pt x="9092184" y="1249680"/>
                </a:lnTo>
                <a:lnTo>
                  <a:pt x="9095232" y="1246632"/>
                </a:lnTo>
                <a:lnTo>
                  <a:pt x="9095232" y="1243584"/>
                </a:lnTo>
                <a:lnTo>
                  <a:pt x="9095232" y="1239012"/>
                </a:lnTo>
                <a:lnTo>
                  <a:pt x="9095232" y="9144"/>
                </a:lnTo>
                <a:lnTo>
                  <a:pt x="9095232" y="4572"/>
                </a:lnTo>
                <a:lnTo>
                  <a:pt x="9095232" y="3048"/>
                </a:lnTo>
                <a:close/>
              </a:path>
            </a:pathLst>
          </a:custGeom>
          <a:solidFill>
            <a:srgbClr val="000000"/>
          </a:solidFill>
        </p:spPr>
        <p:txBody>
          <a:bodyPr wrap="square" lIns="0" tIns="0" rIns="0" bIns="0" rtlCol="0"/>
          <a:lstStyle/>
          <a:p>
            <a:endParaRPr sz="1749"/>
          </a:p>
        </p:txBody>
      </p:sp>
      <p:sp>
        <p:nvSpPr>
          <p:cNvPr id="41" name="object 41"/>
          <p:cNvSpPr txBox="1"/>
          <p:nvPr/>
        </p:nvSpPr>
        <p:spPr>
          <a:xfrm>
            <a:off x="834905" y="3107657"/>
            <a:ext cx="1914050" cy="484349"/>
          </a:xfrm>
          <a:prstGeom prst="rect">
            <a:avLst/>
          </a:prstGeom>
        </p:spPr>
        <p:txBody>
          <a:bodyPr vert="horz" wrap="square" lIns="0" tIns="13575" rIns="0" bIns="0" rtlCol="0">
            <a:spAutoFit/>
          </a:bodyPr>
          <a:lstStyle/>
          <a:p>
            <a:pPr marL="43439">
              <a:spcBef>
                <a:spcPts val="107"/>
              </a:spcBef>
              <a:tabLst>
                <a:tab pos="543531" algn="l"/>
                <a:tab pos="938284" algn="l"/>
              </a:tabLst>
            </a:pPr>
            <a:r>
              <a:rPr sz="1026" baseline="6944" dirty="0">
                <a:latin typeface="Meiryo UI"/>
                <a:cs typeface="Meiryo UI"/>
              </a:rPr>
              <a:t>道路</a:t>
            </a:r>
            <a:r>
              <a:rPr sz="1026" spc="-64" baseline="6944" dirty="0">
                <a:latin typeface="Meiryo UI"/>
                <a:cs typeface="Meiryo UI"/>
              </a:rPr>
              <a:t>橋</a:t>
            </a:r>
            <a:r>
              <a:rPr sz="1026" baseline="6944" dirty="0">
                <a:latin typeface="Meiryo UI"/>
                <a:cs typeface="Meiryo UI"/>
              </a:rPr>
              <a:t>	トンネ</a:t>
            </a:r>
            <a:r>
              <a:rPr sz="1026" spc="-64" baseline="6944" dirty="0">
                <a:latin typeface="Meiryo UI"/>
                <a:cs typeface="Meiryo UI"/>
              </a:rPr>
              <a:t>ル</a:t>
            </a:r>
            <a:r>
              <a:rPr sz="1026" baseline="6944" dirty="0">
                <a:latin typeface="Meiryo UI"/>
                <a:cs typeface="Meiryo UI"/>
              </a:rPr>
              <a:t>	</a:t>
            </a:r>
            <a:r>
              <a:rPr sz="684" dirty="0">
                <a:latin typeface="Meiryo UI"/>
                <a:cs typeface="Meiryo UI"/>
              </a:rPr>
              <a:t>河川機械設備</a:t>
            </a:r>
            <a:r>
              <a:rPr sz="684" spc="205" dirty="0">
                <a:latin typeface="Meiryo UI"/>
                <a:cs typeface="Meiryo UI"/>
              </a:rPr>
              <a:t> </a:t>
            </a:r>
            <a:r>
              <a:rPr sz="684" dirty="0">
                <a:latin typeface="Meiryo UI"/>
                <a:cs typeface="Meiryo UI"/>
              </a:rPr>
              <a:t>港湾岸</a:t>
            </a:r>
            <a:r>
              <a:rPr sz="684" spc="-43" dirty="0">
                <a:latin typeface="Meiryo UI"/>
                <a:cs typeface="Meiryo UI"/>
              </a:rPr>
              <a:t>壁</a:t>
            </a:r>
            <a:endParaRPr sz="684">
              <a:latin typeface="Meiryo UI"/>
              <a:cs typeface="Meiryo UI"/>
            </a:endParaRPr>
          </a:p>
          <a:p>
            <a:pPr marL="426246">
              <a:spcBef>
                <a:spcPts val="889"/>
              </a:spcBef>
            </a:pPr>
            <a:r>
              <a:rPr sz="812" spc="-4" dirty="0">
                <a:latin typeface="Meiryo UI"/>
                <a:cs typeface="Meiryo UI"/>
              </a:rPr>
              <a:t>《市町村における土木費の推移》</a:t>
            </a:r>
            <a:endParaRPr sz="812">
              <a:latin typeface="Meiryo UI"/>
              <a:cs typeface="Meiryo UI"/>
            </a:endParaRPr>
          </a:p>
        </p:txBody>
      </p:sp>
      <p:sp>
        <p:nvSpPr>
          <p:cNvPr id="42" name="object 42"/>
          <p:cNvSpPr txBox="1"/>
          <p:nvPr/>
        </p:nvSpPr>
        <p:spPr>
          <a:xfrm>
            <a:off x="1726718" y="4472090"/>
            <a:ext cx="1866267" cy="108614"/>
          </a:xfrm>
          <a:prstGeom prst="rect">
            <a:avLst/>
          </a:prstGeom>
        </p:spPr>
        <p:txBody>
          <a:bodyPr vert="horz" wrap="square" lIns="0" tIns="9774" rIns="0" bIns="0" rtlCol="0">
            <a:spAutoFit/>
          </a:bodyPr>
          <a:lstStyle/>
          <a:p>
            <a:pPr marL="32579">
              <a:spcBef>
                <a:spcPts val="77"/>
              </a:spcBef>
            </a:pPr>
            <a:r>
              <a:rPr sz="962" spc="-13" baseline="14814" dirty="0">
                <a:latin typeface="Meiryo UI"/>
                <a:cs typeface="Meiryo UI"/>
              </a:rPr>
              <a:t>西暦（年度</a:t>
            </a:r>
            <a:r>
              <a:rPr sz="962" baseline="14814" dirty="0">
                <a:latin typeface="Meiryo UI"/>
                <a:cs typeface="Meiryo UI"/>
              </a:rPr>
              <a:t>）</a:t>
            </a:r>
            <a:r>
              <a:rPr sz="962" spc="6" baseline="14814" dirty="0">
                <a:latin typeface="Meiryo UI"/>
                <a:cs typeface="Meiryo UI"/>
              </a:rPr>
              <a:t> </a:t>
            </a:r>
            <a:r>
              <a:rPr sz="556" spc="-9" dirty="0">
                <a:latin typeface="Meiryo UI"/>
                <a:cs typeface="Meiryo UI"/>
              </a:rPr>
              <a:t>（地方財政統計年報より国土交通省作成</a:t>
            </a:r>
            <a:r>
              <a:rPr sz="556" spc="-43" dirty="0">
                <a:latin typeface="Meiryo UI"/>
                <a:cs typeface="Meiryo UI"/>
              </a:rPr>
              <a:t>）</a:t>
            </a:r>
            <a:endParaRPr sz="556">
              <a:latin typeface="Meiryo UI"/>
              <a:cs typeface="Meiryo UI"/>
            </a:endParaRPr>
          </a:p>
        </p:txBody>
      </p:sp>
      <p:grpSp>
        <p:nvGrpSpPr>
          <p:cNvPr id="43" name="object 43"/>
          <p:cNvGrpSpPr/>
          <p:nvPr/>
        </p:nvGrpSpPr>
        <p:grpSpPr>
          <a:xfrm>
            <a:off x="1223689" y="3551174"/>
            <a:ext cx="1893959" cy="423534"/>
            <a:chOff x="1431036" y="3924300"/>
            <a:chExt cx="2214880" cy="495300"/>
          </a:xfrm>
        </p:grpSpPr>
        <p:pic>
          <p:nvPicPr>
            <p:cNvPr id="44" name="object 44"/>
            <p:cNvPicPr/>
            <p:nvPr/>
          </p:nvPicPr>
          <p:blipFill>
            <a:blip r:embed="rId6" cstate="print"/>
            <a:stretch>
              <a:fillRect/>
            </a:stretch>
          </p:blipFill>
          <p:spPr>
            <a:xfrm>
              <a:off x="1431036" y="3924300"/>
              <a:ext cx="91439" cy="126492"/>
            </a:xfrm>
            <a:prstGeom prst="rect">
              <a:avLst/>
            </a:prstGeom>
          </p:spPr>
        </p:pic>
        <p:pic>
          <p:nvPicPr>
            <p:cNvPr id="45" name="object 45"/>
            <p:cNvPicPr/>
            <p:nvPr/>
          </p:nvPicPr>
          <p:blipFill>
            <a:blip r:embed="rId7" cstate="print"/>
            <a:stretch>
              <a:fillRect/>
            </a:stretch>
          </p:blipFill>
          <p:spPr>
            <a:xfrm>
              <a:off x="3546347" y="4175759"/>
              <a:ext cx="99060" cy="211836"/>
            </a:xfrm>
            <a:prstGeom prst="rect">
              <a:avLst/>
            </a:prstGeom>
          </p:spPr>
        </p:pic>
        <p:sp>
          <p:nvSpPr>
            <p:cNvPr id="46" name="object 46"/>
            <p:cNvSpPr/>
            <p:nvPr/>
          </p:nvSpPr>
          <p:spPr>
            <a:xfrm>
              <a:off x="2590800" y="4175759"/>
              <a:ext cx="372110" cy="243840"/>
            </a:xfrm>
            <a:custGeom>
              <a:avLst/>
              <a:gdLst/>
              <a:ahLst/>
              <a:cxnLst/>
              <a:rect l="l" t="t" r="r" b="b"/>
              <a:pathLst>
                <a:path w="372110" h="243839">
                  <a:moveTo>
                    <a:pt x="305177" y="206698"/>
                  </a:moveTo>
                  <a:lnTo>
                    <a:pt x="286512" y="234695"/>
                  </a:lnTo>
                  <a:lnTo>
                    <a:pt x="371856" y="243839"/>
                  </a:lnTo>
                  <a:lnTo>
                    <a:pt x="354075" y="213360"/>
                  </a:lnTo>
                  <a:lnTo>
                    <a:pt x="315468" y="213360"/>
                  </a:lnTo>
                  <a:lnTo>
                    <a:pt x="305177" y="206698"/>
                  </a:lnTo>
                  <a:close/>
                </a:path>
                <a:path w="372110" h="243839">
                  <a:moveTo>
                    <a:pt x="311258" y="197576"/>
                  </a:moveTo>
                  <a:lnTo>
                    <a:pt x="305177" y="206698"/>
                  </a:lnTo>
                  <a:lnTo>
                    <a:pt x="315468" y="213360"/>
                  </a:lnTo>
                  <a:lnTo>
                    <a:pt x="321563" y="204216"/>
                  </a:lnTo>
                  <a:lnTo>
                    <a:pt x="311258" y="197576"/>
                  </a:lnTo>
                  <a:close/>
                </a:path>
                <a:path w="372110" h="243839">
                  <a:moveTo>
                    <a:pt x="329183" y="170687"/>
                  </a:moveTo>
                  <a:lnTo>
                    <a:pt x="311258" y="197576"/>
                  </a:lnTo>
                  <a:lnTo>
                    <a:pt x="321563" y="204216"/>
                  </a:lnTo>
                  <a:lnTo>
                    <a:pt x="315468" y="213360"/>
                  </a:lnTo>
                  <a:lnTo>
                    <a:pt x="354075" y="213360"/>
                  </a:lnTo>
                  <a:lnTo>
                    <a:pt x="329183" y="170687"/>
                  </a:lnTo>
                  <a:close/>
                </a:path>
                <a:path w="372110" h="243839">
                  <a:moveTo>
                    <a:pt x="4572" y="0"/>
                  </a:moveTo>
                  <a:lnTo>
                    <a:pt x="0" y="9144"/>
                  </a:lnTo>
                  <a:lnTo>
                    <a:pt x="305177" y="206698"/>
                  </a:lnTo>
                  <a:lnTo>
                    <a:pt x="311258" y="197576"/>
                  </a:lnTo>
                  <a:lnTo>
                    <a:pt x="4572" y="0"/>
                  </a:lnTo>
                  <a:close/>
                </a:path>
              </a:pathLst>
            </a:custGeom>
            <a:solidFill>
              <a:srgbClr val="FF0000"/>
            </a:solidFill>
          </p:spPr>
          <p:txBody>
            <a:bodyPr wrap="square" lIns="0" tIns="0" rIns="0" bIns="0" rtlCol="0"/>
            <a:lstStyle/>
            <a:p>
              <a:endParaRPr sz="1749"/>
            </a:p>
          </p:txBody>
        </p:sp>
        <p:sp>
          <p:nvSpPr>
            <p:cNvPr id="47" name="object 47"/>
            <p:cNvSpPr/>
            <p:nvPr/>
          </p:nvSpPr>
          <p:spPr>
            <a:xfrm>
              <a:off x="2209800" y="4009643"/>
              <a:ext cx="852169" cy="170815"/>
            </a:xfrm>
            <a:custGeom>
              <a:avLst/>
              <a:gdLst/>
              <a:ahLst/>
              <a:cxnLst/>
              <a:rect l="l" t="t" r="r" b="b"/>
              <a:pathLst>
                <a:path w="852169" h="170814">
                  <a:moveTo>
                    <a:pt x="851915" y="0"/>
                  </a:moveTo>
                  <a:lnTo>
                    <a:pt x="0" y="0"/>
                  </a:lnTo>
                  <a:lnTo>
                    <a:pt x="0" y="170687"/>
                  </a:lnTo>
                  <a:lnTo>
                    <a:pt x="851915" y="170687"/>
                  </a:lnTo>
                  <a:lnTo>
                    <a:pt x="851915" y="0"/>
                  </a:lnTo>
                  <a:close/>
                </a:path>
              </a:pathLst>
            </a:custGeom>
            <a:solidFill>
              <a:srgbClr val="FFFFFF"/>
            </a:solidFill>
          </p:spPr>
          <p:txBody>
            <a:bodyPr wrap="square" lIns="0" tIns="0" rIns="0" bIns="0" rtlCol="0"/>
            <a:lstStyle/>
            <a:p>
              <a:endParaRPr sz="1749"/>
            </a:p>
          </p:txBody>
        </p:sp>
        <p:sp>
          <p:nvSpPr>
            <p:cNvPr id="48" name="object 48"/>
            <p:cNvSpPr/>
            <p:nvPr/>
          </p:nvSpPr>
          <p:spPr>
            <a:xfrm>
              <a:off x="2205227" y="4005072"/>
              <a:ext cx="861060" cy="180340"/>
            </a:xfrm>
            <a:custGeom>
              <a:avLst/>
              <a:gdLst/>
              <a:ahLst/>
              <a:cxnLst/>
              <a:rect l="l" t="t" r="r" b="b"/>
              <a:pathLst>
                <a:path w="861060" h="180339">
                  <a:moveTo>
                    <a:pt x="858012" y="0"/>
                  </a:moveTo>
                  <a:lnTo>
                    <a:pt x="1524" y="0"/>
                  </a:lnTo>
                  <a:lnTo>
                    <a:pt x="0" y="1524"/>
                  </a:lnTo>
                  <a:lnTo>
                    <a:pt x="0" y="178308"/>
                  </a:lnTo>
                  <a:lnTo>
                    <a:pt x="1524" y="179832"/>
                  </a:lnTo>
                  <a:lnTo>
                    <a:pt x="858012" y="179832"/>
                  </a:lnTo>
                  <a:lnTo>
                    <a:pt x="861060" y="178308"/>
                  </a:lnTo>
                  <a:lnTo>
                    <a:pt x="861060" y="175260"/>
                  </a:lnTo>
                  <a:lnTo>
                    <a:pt x="9144" y="175260"/>
                  </a:lnTo>
                  <a:lnTo>
                    <a:pt x="4572" y="170687"/>
                  </a:lnTo>
                  <a:lnTo>
                    <a:pt x="9144" y="170687"/>
                  </a:lnTo>
                  <a:lnTo>
                    <a:pt x="9144" y="9143"/>
                  </a:lnTo>
                  <a:lnTo>
                    <a:pt x="4572" y="9143"/>
                  </a:lnTo>
                  <a:lnTo>
                    <a:pt x="9144" y="4572"/>
                  </a:lnTo>
                  <a:lnTo>
                    <a:pt x="861060" y="4572"/>
                  </a:lnTo>
                  <a:lnTo>
                    <a:pt x="861060" y="1524"/>
                  </a:lnTo>
                  <a:lnTo>
                    <a:pt x="858012" y="0"/>
                  </a:lnTo>
                  <a:close/>
                </a:path>
                <a:path w="861060" h="180339">
                  <a:moveTo>
                    <a:pt x="9144" y="170687"/>
                  </a:moveTo>
                  <a:lnTo>
                    <a:pt x="4572" y="170687"/>
                  </a:lnTo>
                  <a:lnTo>
                    <a:pt x="9144" y="175260"/>
                  </a:lnTo>
                  <a:lnTo>
                    <a:pt x="9144" y="170687"/>
                  </a:lnTo>
                  <a:close/>
                </a:path>
                <a:path w="861060" h="180339">
                  <a:moveTo>
                    <a:pt x="851916" y="170687"/>
                  </a:moveTo>
                  <a:lnTo>
                    <a:pt x="9144" y="170687"/>
                  </a:lnTo>
                  <a:lnTo>
                    <a:pt x="9144" y="175260"/>
                  </a:lnTo>
                  <a:lnTo>
                    <a:pt x="851916" y="175260"/>
                  </a:lnTo>
                  <a:lnTo>
                    <a:pt x="851916" y="170687"/>
                  </a:lnTo>
                  <a:close/>
                </a:path>
                <a:path w="861060" h="180339">
                  <a:moveTo>
                    <a:pt x="851916" y="4572"/>
                  </a:moveTo>
                  <a:lnTo>
                    <a:pt x="851916" y="175260"/>
                  </a:lnTo>
                  <a:lnTo>
                    <a:pt x="856488" y="170687"/>
                  </a:lnTo>
                  <a:lnTo>
                    <a:pt x="861060" y="170687"/>
                  </a:lnTo>
                  <a:lnTo>
                    <a:pt x="861060" y="9143"/>
                  </a:lnTo>
                  <a:lnTo>
                    <a:pt x="856488" y="9143"/>
                  </a:lnTo>
                  <a:lnTo>
                    <a:pt x="851916" y="4572"/>
                  </a:lnTo>
                  <a:close/>
                </a:path>
                <a:path w="861060" h="180339">
                  <a:moveTo>
                    <a:pt x="861060" y="170687"/>
                  </a:moveTo>
                  <a:lnTo>
                    <a:pt x="856488" y="170687"/>
                  </a:lnTo>
                  <a:lnTo>
                    <a:pt x="851916" y="175260"/>
                  </a:lnTo>
                  <a:lnTo>
                    <a:pt x="861060" y="175260"/>
                  </a:lnTo>
                  <a:lnTo>
                    <a:pt x="861060" y="170687"/>
                  </a:lnTo>
                  <a:close/>
                </a:path>
                <a:path w="861060" h="180339">
                  <a:moveTo>
                    <a:pt x="9144" y="4572"/>
                  </a:moveTo>
                  <a:lnTo>
                    <a:pt x="4572" y="9143"/>
                  </a:lnTo>
                  <a:lnTo>
                    <a:pt x="9144" y="9143"/>
                  </a:lnTo>
                  <a:lnTo>
                    <a:pt x="9144" y="4572"/>
                  </a:lnTo>
                  <a:close/>
                </a:path>
                <a:path w="861060" h="180339">
                  <a:moveTo>
                    <a:pt x="851916" y="4572"/>
                  </a:moveTo>
                  <a:lnTo>
                    <a:pt x="9144" y="4572"/>
                  </a:lnTo>
                  <a:lnTo>
                    <a:pt x="9144" y="9143"/>
                  </a:lnTo>
                  <a:lnTo>
                    <a:pt x="851916" y="9143"/>
                  </a:lnTo>
                  <a:lnTo>
                    <a:pt x="851916" y="4572"/>
                  </a:lnTo>
                  <a:close/>
                </a:path>
                <a:path w="861060" h="180339">
                  <a:moveTo>
                    <a:pt x="861060" y="4572"/>
                  </a:moveTo>
                  <a:lnTo>
                    <a:pt x="851916" y="4572"/>
                  </a:lnTo>
                  <a:lnTo>
                    <a:pt x="856488" y="9143"/>
                  </a:lnTo>
                  <a:lnTo>
                    <a:pt x="861060" y="9143"/>
                  </a:lnTo>
                  <a:lnTo>
                    <a:pt x="861060" y="4572"/>
                  </a:lnTo>
                  <a:close/>
                </a:path>
              </a:pathLst>
            </a:custGeom>
            <a:solidFill>
              <a:srgbClr val="FF0000"/>
            </a:solidFill>
          </p:spPr>
          <p:txBody>
            <a:bodyPr wrap="square" lIns="0" tIns="0" rIns="0" bIns="0" rtlCol="0"/>
            <a:lstStyle/>
            <a:p>
              <a:endParaRPr sz="1749"/>
            </a:p>
          </p:txBody>
        </p:sp>
      </p:grpSp>
      <p:sp>
        <p:nvSpPr>
          <p:cNvPr id="49" name="object 49"/>
          <p:cNvSpPr txBox="1"/>
          <p:nvPr/>
        </p:nvSpPr>
        <p:spPr>
          <a:xfrm>
            <a:off x="1889615" y="3613292"/>
            <a:ext cx="728696" cy="155621"/>
          </a:xfrm>
          <a:prstGeom prst="rect">
            <a:avLst/>
          </a:prstGeom>
        </p:spPr>
        <p:txBody>
          <a:bodyPr vert="horz" wrap="square" lIns="0" tIns="10860" rIns="0" bIns="0" rtlCol="0">
            <a:spAutoFit/>
          </a:bodyPr>
          <a:lstStyle/>
          <a:p>
            <a:pPr marL="28235">
              <a:spcBef>
                <a:spcPts val="86"/>
              </a:spcBef>
            </a:pPr>
            <a:r>
              <a:rPr sz="470" dirty="0">
                <a:latin typeface="Meiryo UI"/>
                <a:cs typeface="Meiryo UI"/>
              </a:rPr>
              <a:t>2011年：６兆465</a:t>
            </a:r>
            <a:r>
              <a:rPr sz="470" spc="-21" dirty="0">
                <a:latin typeface="Meiryo UI"/>
                <a:cs typeface="Meiryo UI"/>
              </a:rPr>
              <a:t>億円</a:t>
            </a:r>
            <a:endParaRPr sz="470">
              <a:latin typeface="Meiryo UI"/>
              <a:cs typeface="Meiryo UI"/>
            </a:endParaRPr>
          </a:p>
          <a:p>
            <a:pPr marL="28235">
              <a:spcBef>
                <a:spcPts val="13"/>
              </a:spcBef>
            </a:pPr>
            <a:r>
              <a:rPr sz="470" dirty="0">
                <a:latin typeface="Meiryo UI"/>
                <a:cs typeface="Meiryo UI"/>
              </a:rPr>
              <a:t>（1993年度比 約</a:t>
            </a:r>
            <a:r>
              <a:rPr sz="470" spc="-17" dirty="0">
                <a:latin typeface="Meiryo UI"/>
                <a:cs typeface="Meiryo UI"/>
              </a:rPr>
              <a:t>53%）</a:t>
            </a:r>
            <a:endParaRPr sz="470">
              <a:latin typeface="Meiryo UI"/>
              <a:cs typeface="Meiryo UI"/>
            </a:endParaRPr>
          </a:p>
        </p:txBody>
      </p:sp>
      <p:grpSp>
        <p:nvGrpSpPr>
          <p:cNvPr id="50" name="object 50"/>
          <p:cNvGrpSpPr/>
          <p:nvPr/>
        </p:nvGrpSpPr>
        <p:grpSpPr>
          <a:xfrm>
            <a:off x="2655886" y="3618938"/>
            <a:ext cx="760190" cy="154210"/>
            <a:chOff x="3105911" y="4003547"/>
            <a:chExt cx="889000" cy="180340"/>
          </a:xfrm>
        </p:grpSpPr>
        <p:sp>
          <p:nvSpPr>
            <p:cNvPr id="51" name="object 51"/>
            <p:cNvSpPr/>
            <p:nvPr/>
          </p:nvSpPr>
          <p:spPr>
            <a:xfrm>
              <a:off x="3110483" y="4008119"/>
              <a:ext cx="879475" cy="170815"/>
            </a:xfrm>
            <a:custGeom>
              <a:avLst/>
              <a:gdLst/>
              <a:ahLst/>
              <a:cxnLst/>
              <a:rect l="l" t="t" r="r" b="b"/>
              <a:pathLst>
                <a:path w="879475" h="170814">
                  <a:moveTo>
                    <a:pt x="879347" y="0"/>
                  </a:moveTo>
                  <a:lnTo>
                    <a:pt x="0" y="0"/>
                  </a:lnTo>
                  <a:lnTo>
                    <a:pt x="0" y="170687"/>
                  </a:lnTo>
                  <a:lnTo>
                    <a:pt x="879347" y="170687"/>
                  </a:lnTo>
                  <a:lnTo>
                    <a:pt x="879347" y="0"/>
                  </a:lnTo>
                  <a:close/>
                </a:path>
              </a:pathLst>
            </a:custGeom>
            <a:solidFill>
              <a:srgbClr val="FFFFFF"/>
            </a:solidFill>
          </p:spPr>
          <p:txBody>
            <a:bodyPr wrap="square" lIns="0" tIns="0" rIns="0" bIns="0" rtlCol="0"/>
            <a:lstStyle/>
            <a:p>
              <a:endParaRPr sz="1749"/>
            </a:p>
          </p:txBody>
        </p:sp>
        <p:sp>
          <p:nvSpPr>
            <p:cNvPr id="52" name="object 52"/>
            <p:cNvSpPr/>
            <p:nvPr/>
          </p:nvSpPr>
          <p:spPr>
            <a:xfrm>
              <a:off x="3105911" y="4003547"/>
              <a:ext cx="889000" cy="180340"/>
            </a:xfrm>
            <a:custGeom>
              <a:avLst/>
              <a:gdLst/>
              <a:ahLst/>
              <a:cxnLst/>
              <a:rect l="l" t="t" r="r" b="b"/>
              <a:pathLst>
                <a:path w="889000" h="180339">
                  <a:moveTo>
                    <a:pt x="886967" y="0"/>
                  </a:moveTo>
                  <a:lnTo>
                    <a:pt x="1524" y="0"/>
                  </a:lnTo>
                  <a:lnTo>
                    <a:pt x="0" y="1524"/>
                  </a:lnTo>
                  <a:lnTo>
                    <a:pt x="0" y="176784"/>
                  </a:lnTo>
                  <a:lnTo>
                    <a:pt x="1524" y="179832"/>
                  </a:lnTo>
                  <a:lnTo>
                    <a:pt x="886967" y="179832"/>
                  </a:lnTo>
                  <a:lnTo>
                    <a:pt x="888491" y="176784"/>
                  </a:lnTo>
                  <a:lnTo>
                    <a:pt x="888491" y="175260"/>
                  </a:lnTo>
                  <a:lnTo>
                    <a:pt x="9143" y="175260"/>
                  </a:lnTo>
                  <a:lnTo>
                    <a:pt x="4571" y="170687"/>
                  </a:lnTo>
                  <a:lnTo>
                    <a:pt x="9143" y="170687"/>
                  </a:lnTo>
                  <a:lnTo>
                    <a:pt x="9143" y="9144"/>
                  </a:lnTo>
                  <a:lnTo>
                    <a:pt x="4571" y="9144"/>
                  </a:lnTo>
                  <a:lnTo>
                    <a:pt x="9143" y="4572"/>
                  </a:lnTo>
                  <a:lnTo>
                    <a:pt x="888491" y="4572"/>
                  </a:lnTo>
                  <a:lnTo>
                    <a:pt x="888491" y="1524"/>
                  </a:lnTo>
                  <a:lnTo>
                    <a:pt x="886967" y="0"/>
                  </a:lnTo>
                  <a:close/>
                </a:path>
                <a:path w="889000" h="180339">
                  <a:moveTo>
                    <a:pt x="9143" y="170687"/>
                  </a:moveTo>
                  <a:lnTo>
                    <a:pt x="4571" y="170687"/>
                  </a:lnTo>
                  <a:lnTo>
                    <a:pt x="9143" y="175260"/>
                  </a:lnTo>
                  <a:lnTo>
                    <a:pt x="9143" y="170687"/>
                  </a:lnTo>
                  <a:close/>
                </a:path>
                <a:path w="889000" h="180339">
                  <a:moveTo>
                    <a:pt x="879348" y="170687"/>
                  </a:moveTo>
                  <a:lnTo>
                    <a:pt x="9143" y="170687"/>
                  </a:lnTo>
                  <a:lnTo>
                    <a:pt x="9143" y="175260"/>
                  </a:lnTo>
                  <a:lnTo>
                    <a:pt x="879348" y="175260"/>
                  </a:lnTo>
                  <a:lnTo>
                    <a:pt x="879348" y="170687"/>
                  </a:lnTo>
                  <a:close/>
                </a:path>
                <a:path w="889000" h="180339">
                  <a:moveTo>
                    <a:pt x="879348" y="4572"/>
                  </a:moveTo>
                  <a:lnTo>
                    <a:pt x="879348" y="175260"/>
                  </a:lnTo>
                  <a:lnTo>
                    <a:pt x="883920" y="170687"/>
                  </a:lnTo>
                  <a:lnTo>
                    <a:pt x="888491" y="170687"/>
                  </a:lnTo>
                  <a:lnTo>
                    <a:pt x="888491" y="9144"/>
                  </a:lnTo>
                  <a:lnTo>
                    <a:pt x="883920" y="9144"/>
                  </a:lnTo>
                  <a:lnTo>
                    <a:pt x="879348" y="4572"/>
                  </a:lnTo>
                  <a:close/>
                </a:path>
                <a:path w="889000" h="180339">
                  <a:moveTo>
                    <a:pt x="888491" y="170687"/>
                  </a:moveTo>
                  <a:lnTo>
                    <a:pt x="883920" y="170687"/>
                  </a:lnTo>
                  <a:lnTo>
                    <a:pt x="879348" y="175260"/>
                  </a:lnTo>
                  <a:lnTo>
                    <a:pt x="888491" y="175260"/>
                  </a:lnTo>
                  <a:lnTo>
                    <a:pt x="888491" y="170687"/>
                  </a:lnTo>
                  <a:close/>
                </a:path>
                <a:path w="889000" h="180339">
                  <a:moveTo>
                    <a:pt x="9143" y="4572"/>
                  </a:moveTo>
                  <a:lnTo>
                    <a:pt x="4571" y="9144"/>
                  </a:lnTo>
                  <a:lnTo>
                    <a:pt x="9143" y="9144"/>
                  </a:lnTo>
                  <a:lnTo>
                    <a:pt x="9143" y="4572"/>
                  </a:lnTo>
                  <a:close/>
                </a:path>
                <a:path w="889000" h="180339">
                  <a:moveTo>
                    <a:pt x="879348" y="4572"/>
                  </a:moveTo>
                  <a:lnTo>
                    <a:pt x="9143" y="4572"/>
                  </a:lnTo>
                  <a:lnTo>
                    <a:pt x="9143" y="9144"/>
                  </a:lnTo>
                  <a:lnTo>
                    <a:pt x="879348" y="9144"/>
                  </a:lnTo>
                  <a:lnTo>
                    <a:pt x="879348" y="4572"/>
                  </a:lnTo>
                  <a:close/>
                </a:path>
                <a:path w="889000" h="180339">
                  <a:moveTo>
                    <a:pt x="888491" y="4572"/>
                  </a:moveTo>
                  <a:lnTo>
                    <a:pt x="879348" y="4572"/>
                  </a:lnTo>
                  <a:lnTo>
                    <a:pt x="883920" y="9144"/>
                  </a:lnTo>
                  <a:lnTo>
                    <a:pt x="888491" y="9144"/>
                  </a:lnTo>
                  <a:lnTo>
                    <a:pt x="888491" y="4572"/>
                  </a:lnTo>
                  <a:close/>
                </a:path>
              </a:pathLst>
            </a:custGeom>
            <a:solidFill>
              <a:srgbClr val="FF0000"/>
            </a:solidFill>
          </p:spPr>
          <p:txBody>
            <a:bodyPr wrap="square" lIns="0" tIns="0" rIns="0" bIns="0" rtlCol="0"/>
            <a:lstStyle/>
            <a:p>
              <a:endParaRPr sz="1749"/>
            </a:p>
          </p:txBody>
        </p:sp>
      </p:grpSp>
      <p:sp>
        <p:nvSpPr>
          <p:cNvPr id="53" name="object 53"/>
          <p:cNvSpPr txBox="1"/>
          <p:nvPr/>
        </p:nvSpPr>
        <p:spPr>
          <a:xfrm>
            <a:off x="2677605" y="3611989"/>
            <a:ext cx="710235" cy="155621"/>
          </a:xfrm>
          <a:prstGeom prst="rect">
            <a:avLst/>
          </a:prstGeom>
        </p:spPr>
        <p:txBody>
          <a:bodyPr vert="horz" wrap="square" lIns="0" tIns="10860" rIns="0" bIns="0" rtlCol="0">
            <a:spAutoFit/>
          </a:bodyPr>
          <a:lstStyle/>
          <a:p>
            <a:pPr marL="10860">
              <a:spcBef>
                <a:spcPts val="86"/>
              </a:spcBef>
            </a:pPr>
            <a:r>
              <a:rPr sz="470" dirty="0">
                <a:latin typeface="Meiryo UI"/>
                <a:cs typeface="Meiryo UI"/>
              </a:rPr>
              <a:t>2019年：６兆4289</a:t>
            </a:r>
            <a:r>
              <a:rPr sz="470" spc="-21" dirty="0">
                <a:latin typeface="Meiryo UI"/>
                <a:cs typeface="Meiryo UI"/>
              </a:rPr>
              <a:t>億円</a:t>
            </a:r>
            <a:endParaRPr sz="470">
              <a:latin typeface="Meiryo UI"/>
              <a:cs typeface="Meiryo UI"/>
            </a:endParaRPr>
          </a:p>
          <a:p>
            <a:pPr marL="10860">
              <a:spcBef>
                <a:spcPts val="13"/>
              </a:spcBef>
            </a:pPr>
            <a:r>
              <a:rPr sz="470" dirty="0">
                <a:latin typeface="Meiryo UI"/>
                <a:cs typeface="Meiryo UI"/>
              </a:rPr>
              <a:t>（1993</a:t>
            </a:r>
            <a:r>
              <a:rPr sz="470" spc="34" dirty="0">
                <a:latin typeface="Meiryo UI"/>
                <a:cs typeface="Meiryo UI"/>
              </a:rPr>
              <a:t>年度比 約</a:t>
            </a:r>
            <a:r>
              <a:rPr sz="470" spc="-17" dirty="0">
                <a:latin typeface="Meiryo UI"/>
                <a:cs typeface="Meiryo UI"/>
              </a:rPr>
              <a:t>56%）</a:t>
            </a:r>
            <a:endParaRPr sz="470">
              <a:latin typeface="Meiryo UI"/>
              <a:cs typeface="Meiryo UI"/>
            </a:endParaRPr>
          </a:p>
        </p:txBody>
      </p:sp>
      <p:grpSp>
        <p:nvGrpSpPr>
          <p:cNvPr id="54" name="object 54"/>
          <p:cNvGrpSpPr/>
          <p:nvPr/>
        </p:nvGrpSpPr>
        <p:grpSpPr>
          <a:xfrm>
            <a:off x="1294061" y="3475589"/>
            <a:ext cx="546251" cy="154210"/>
            <a:chOff x="1513332" y="3835908"/>
            <a:chExt cx="638810" cy="180340"/>
          </a:xfrm>
        </p:grpSpPr>
        <p:sp>
          <p:nvSpPr>
            <p:cNvPr id="55" name="object 55"/>
            <p:cNvSpPr/>
            <p:nvPr/>
          </p:nvSpPr>
          <p:spPr>
            <a:xfrm>
              <a:off x="1517904" y="3840480"/>
              <a:ext cx="628015" cy="170815"/>
            </a:xfrm>
            <a:custGeom>
              <a:avLst/>
              <a:gdLst/>
              <a:ahLst/>
              <a:cxnLst/>
              <a:rect l="l" t="t" r="r" b="b"/>
              <a:pathLst>
                <a:path w="628014" h="170814">
                  <a:moveTo>
                    <a:pt x="627887" y="0"/>
                  </a:moveTo>
                  <a:lnTo>
                    <a:pt x="0" y="0"/>
                  </a:lnTo>
                  <a:lnTo>
                    <a:pt x="0" y="170687"/>
                  </a:lnTo>
                  <a:lnTo>
                    <a:pt x="627887" y="170687"/>
                  </a:lnTo>
                  <a:lnTo>
                    <a:pt x="627887" y="0"/>
                  </a:lnTo>
                  <a:close/>
                </a:path>
              </a:pathLst>
            </a:custGeom>
            <a:solidFill>
              <a:srgbClr val="FFFFFF"/>
            </a:solidFill>
          </p:spPr>
          <p:txBody>
            <a:bodyPr wrap="square" lIns="0" tIns="0" rIns="0" bIns="0" rtlCol="0"/>
            <a:lstStyle/>
            <a:p>
              <a:endParaRPr sz="1749"/>
            </a:p>
          </p:txBody>
        </p:sp>
        <p:sp>
          <p:nvSpPr>
            <p:cNvPr id="56" name="object 56"/>
            <p:cNvSpPr/>
            <p:nvPr/>
          </p:nvSpPr>
          <p:spPr>
            <a:xfrm>
              <a:off x="1513332" y="3835908"/>
              <a:ext cx="638810" cy="180340"/>
            </a:xfrm>
            <a:custGeom>
              <a:avLst/>
              <a:gdLst/>
              <a:ahLst/>
              <a:cxnLst/>
              <a:rect l="l" t="t" r="r" b="b"/>
              <a:pathLst>
                <a:path w="638810" h="180339">
                  <a:moveTo>
                    <a:pt x="635507" y="0"/>
                  </a:moveTo>
                  <a:lnTo>
                    <a:pt x="3048" y="0"/>
                  </a:lnTo>
                  <a:lnTo>
                    <a:pt x="0" y="3048"/>
                  </a:lnTo>
                  <a:lnTo>
                    <a:pt x="0" y="178307"/>
                  </a:lnTo>
                  <a:lnTo>
                    <a:pt x="3048" y="179831"/>
                  </a:lnTo>
                  <a:lnTo>
                    <a:pt x="635507" y="179831"/>
                  </a:lnTo>
                  <a:lnTo>
                    <a:pt x="638556" y="178307"/>
                  </a:lnTo>
                  <a:lnTo>
                    <a:pt x="638556" y="175260"/>
                  </a:lnTo>
                  <a:lnTo>
                    <a:pt x="9143" y="175260"/>
                  </a:lnTo>
                  <a:lnTo>
                    <a:pt x="4571" y="170687"/>
                  </a:lnTo>
                  <a:lnTo>
                    <a:pt x="9143" y="170687"/>
                  </a:lnTo>
                  <a:lnTo>
                    <a:pt x="9143" y="9143"/>
                  </a:lnTo>
                  <a:lnTo>
                    <a:pt x="4571" y="9143"/>
                  </a:lnTo>
                  <a:lnTo>
                    <a:pt x="9143" y="4572"/>
                  </a:lnTo>
                  <a:lnTo>
                    <a:pt x="638556" y="4572"/>
                  </a:lnTo>
                  <a:lnTo>
                    <a:pt x="638556" y="3048"/>
                  </a:lnTo>
                  <a:lnTo>
                    <a:pt x="635507" y="0"/>
                  </a:lnTo>
                  <a:close/>
                </a:path>
                <a:path w="638810" h="180339">
                  <a:moveTo>
                    <a:pt x="9143" y="170687"/>
                  </a:moveTo>
                  <a:lnTo>
                    <a:pt x="4571" y="170687"/>
                  </a:lnTo>
                  <a:lnTo>
                    <a:pt x="9143" y="175260"/>
                  </a:lnTo>
                  <a:lnTo>
                    <a:pt x="9143" y="170687"/>
                  </a:lnTo>
                  <a:close/>
                </a:path>
                <a:path w="638810" h="180339">
                  <a:moveTo>
                    <a:pt x="627888" y="170687"/>
                  </a:moveTo>
                  <a:lnTo>
                    <a:pt x="9143" y="170687"/>
                  </a:lnTo>
                  <a:lnTo>
                    <a:pt x="9143" y="175260"/>
                  </a:lnTo>
                  <a:lnTo>
                    <a:pt x="627888" y="175260"/>
                  </a:lnTo>
                  <a:lnTo>
                    <a:pt x="627888" y="170687"/>
                  </a:lnTo>
                  <a:close/>
                </a:path>
                <a:path w="638810" h="180339">
                  <a:moveTo>
                    <a:pt x="627888" y="4572"/>
                  </a:moveTo>
                  <a:lnTo>
                    <a:pt x="627888" y="175260"/>
                  </a:lnTo>
                  <a:lnTo>
                    <a:pt x="632460" y="170687"/>
                  </a:lnTo>
                  <a:lnTo>
                    <a:pt x="638556" y="170687"/>
                  </a:lnTo>
                  <a:lnTo>
                    <a:pt x="638556" y="9143"/>
                  </a:lnTo>
                  <a:lnTo>
                    <a:pt x="632460" y="9143"/>
                  </a:lnTo>
                  <a:lnTo>
                    <a:pt x="627888" y="4572"/>
                  </a:lnTo>
                  <a:close/>
                </a:path>
                <a:path w="638810" h="180339">
                  <a:moveTo>
                    <a:pt x="638556" y="170687"/>
                  </a:moveTo>
                  <a:lnTo>
                    <a:pt x="632460" y="170687"/>
                  </a:lnTo>
                  <a:lnTo>
                    <a:pt x="627888" y="175260"/>
                  </a:lnTo>
                  <a:lnTo>
                    <a:pt x="638556" y="175260"/>
                  </a:lnTo>
                  <a:lnTo>
                    <a:pt x="638556" y="170687"/>
                  </a:lnTo>
                  <a:close/>
                </a:path>
                <a:path w="638810" h="180339">
                  <a:moveTo>
                    <a:pt x="9143" y="4572"/>
                  </a:moveTo>
                  <a:lnTo>
                    <a:pt x="4571" y="9143"/>
                  </a:lnTo>
                  <a:lnTo>
                    <a:pt x="9143" y="9143"/>
                  </a:lnTo>
                  <a:lnTo>
                    <a:pt x="9143" y="4572"/>
                  </a:lnTo>
                  <a:close/>
                </a:path>
                <a:path w="638810" h="180339">
                  <a:moveTo>
                    <a:pt x="627888" y="4572"/>
                  </a:moveTo>
                  <a:lnTo>
                    <a:pt x="9143" y="4572"/>
                  </a:lnTo>
                  <a:lnTo>
                    <a:pt x="9143" y="9143"/>
                  </a:lnTo>
                  <a:lnTo>
                    <a:pt x="627888" y="9143"/>
                  </a:lnTo>
                  <a:lnTo>
                    <a:pt x="627888" y="4572"/>
                  </a:lnTo>
                  <a:close/>
                </a:path>
                <a:path w="638810" h="180339">
                  <a:moveTo>
                    <a:pt x="638556" y="4572"/>
                  </a:moveTo>
                  <a:lnTo>
                    <a:pt x="627888" y="4572"/>
                  </a:lnTo>
                  <a:lnTo>
                    <a:pt x="632460" y="9143"/>
                  </a:lnTo>
                  <a:lnTo>
                    <a:pt x="638556" y="9143"/>
                  </a:lnTo>
                  <a:lnTo>
                    <a:pt x="638556" y="4572"/>
                  </a:lnTo>
                  <a:close/>
                </a:path>
              </a:pathLst>
            </a:custGeom>
            <a:solidFill>
              <a:srgbClr val="FF0000"/>
            </a:solidFill>
          </p:spPr>
          <p:txBody>
            <a:bodyPr wrap="square" lIns="0" tIns="0" rIns="0" bIns="0" rtlCol="0"/>
            <a:lstStyle/>
            <a:p>
              <a:endParaRPr sz="1749"/>
            </a:p>
          </p:txBody>
        </p:sp>
      </p:grpSp>
      <p:sp>
        <p:nvSpPr>
          <p:cNvPr id="57" name="object 57"/>
          <p:cNvSpPr txBox="1"/>
          <p:nvPr/>
        </p:nvSpPr>
        <p:spPr>
          <a:xfrm>
            <a:off x="1297970" y="3479498"/>
            <a:ext cx="537020" cy="144655"/>
          </a:xfrm>
          <a:prstGeom prst="rect">
            <a:avLst/>
          </a:prstGeom>
        </p:spPr>
        <p:txBody>
          <a:bodyPr vert="horz" wrap="square" lIns="0" tIns="0" rIns="0" bIns="0" rtlCol="0">
            <a:spAutoFit/>
          </a:bodyPr>
          <a:lstStyle/>
          <a:p>
            <a:pPr marL="29864"/>
            <a:r>
              <a:rPr sz="470" dirty="0">
                <a:latin typeface="Meiryo UI"/>
                <a:cs typeface="Meiryo UI"/>
              </a:rPr>
              <a:t>11兆4973</a:t>
            </a:r>
            <a:r>
              <a:rPr sz="470" spc="-21" dirty="0">
                <a:latin typeface="Meiryo UI"/>
                <a:cs typeface="Meiryo UI"/>
              </a:rPr>
              <a:t>億円</a:t>
            </a:r>
            <a:endParaRPr sz="470">
              <a:latin typeface="Meiryo UI"/>
              <a:cs typeface="Meiryo UI"/>
            </a:endParaRPr>
          </a:p>
          <a:p>
            <a:pPr marL="29864">
              <a:spcBef>
                <a:spcPts val="13"/>
              </a:spcBef>
            </a:pPr>
            <a:r>
              <a:rPr sz="470" dirty="0">
                <a:latin typeface="Meiryo UI"/>
                <a:cs typeface="Meiryo UI"/>
              </a:rPr>
              <a:t>（1993年</a:t>
            </a:r>
            <a:r>
              <a:rPr sz="470" spc="-43" dirty="0">
                <a:latin typeface="Meiryo UI"/>
                <a:cs typeface="Meiryo UI"/>
              </a:rPr>
              <a:t>）</a:t>
            </a:r>
            <a:endParaRPr sz="470">
              <a:latin typeface="Meiryo UI"/>
              <a:cs typeface="Meiryo UI"/>
            </a:endParaRPr>
          </a:p>
        </p:txBody>
      </p:sp>
      <p:sp>
        <p:nvSpPr>
          <p:cNvPr id="58" name="object 58"/>
          <p:cNvSpPr txBox="1"/>
          <p:nvPr/>
        </p:nvSpPr>
        <p:spPr>
          <a:xfrm>
            <a:off x="6469000" y="3634440"/>
            <a:ext cx="278555" cy="140347"/>
          </a:xfrm>
          <a:prstGeom prst="rect">
            <a:avLst/>
          </a:prstGeom>
        </p:spPr>
        <p:txBody>
          <a:bodyPr vert="horz" wrap="square" lIns="0" tIns="8688" rIns="0" bIns="0" rtlCol="0">
            <a:spAutoFit/>
          </a:bodyPr>
          <a:lstStyle/>
          <a:p>
            <a:pPr>
              <a:spcBef>
                <a:spcPts val="68"/>
              </a:spcBef>
            </a:pPr>
            <a:r>
              <a:rPr sz="855" spc="-17" dirty="0">
                <a:latin typeface="Meiryo UI"/>
                <a:cs typeface="Meiryo UI"/>
              </a:rPr>
              <a:t>N=2,</a:t>
            </a:r>
            <a:endParaRPr sz="855">
              <a:latin typeface="Meiryo UI"/>
              <a:cs typeface="Meiryo UI"/>
            </a:endParaRPr>
          </a:p>
        </p:txBody>
      </p:sp>
      <p:sp>
        <p:nvSpPr>
          <p:cNvPr id="59" name="object 59"/>
          <p:cNvSpPr txBox="1"/>
          <p:nvPr/>
        </p:nvSpPr>
        <p:spPr>
          <a:xfrm>
            <a:off x="6737021" y="3630233"/>
            <a:ext cx="227514" cy="144734"/>
          </a:xfrm>
          <a:prstGeom prst="rect">
            <a:avLst/>
          </a:prstGeom>
        </p:spPr>
        <p:txBody>
          <a:bodyPr vert="horz" wrap="square" lIns="0" tIns="13032" rIns="0" bIns="0" rtlCol="0">
            <a:spAutoFit/>
          </a:bodyPr>
          <a:lstStyle/>
          <a:p>
            <a:pPr marL="10860">
              <a:spcBef>
                <a:spcPts val="103"/>
              </a:spcBef>
            </a:pPr>
            <a:r>
              <a:rPr sz="855" spc="-21" dirty="0">
                <a:latin typeface="Meiryo UI"/>
                <a:cs typeface="Meiryo UI"/>
              </a:rPr>
              <a:t>089</a:t>
            </a:r>
            <a:endParaRPr sz="855">
              <a:latin typeface="Meiryo UI"/>
              <a:cs typeface="Meiryo UI"/>
            </a:endParaRPr>
          </a:p>
        </p:txBody>
      </p:sp>
      <p:pic>
        <p:nvPicPr>
          <p:cNvPr id="60" name="object 60"/>
          <p:cNvPicPr/>
          <p:nvPr/>
        </p:nvPicPr>
        <p:blipFill>
          <a:blip r:embed="rId8" cstate="print"/>
          <a:stretch>
            <a:fillRect/>
          </a:stretch>
        </p:blipFill>
        <p:spPr>
          <a:xfrm>
            <a:off x="4925596" y="2367884"/>
            <a:ext cx="1820981" cy="1582063"/>
          </a:xfrm>
          <a:prstGeom prst="rect">
            <a:avLst/>
          </a:prstGeom>
        </p:spPr>
      </p:pic>
      <p:pic>
        <p:nvPicPr>
          <p:cNvPr id="61" name="object 61"/>
          <p:cNvPicPr/>
          <p:nvPr/>
        </p:nvPicPr>
        <p:blipFill>
          <a:blip r:embed="rId9" cstate="print"/>
          <a:stretch>
            <a:fillRect/>
          </a:stretch>
        </p:blipFill>
        <p:spPr>
          <a:xfrm>
            <a:off x="3770089" y="2510330"/>
            <a:ext cx="910389" cy="967109"/>
          </a:xfrm>
          <a:prstGeom prst="rect">
            <a:avLst/>
          </a:prstGeom>
        </p:spPr>
      </p:pic>
      <p:sp>
        <p:nvSpPr>
          <p:cNvPr id="62" name="object 62"/>
          <p:cNvSpPr txBox="1"/>
          <p:nvPr/>
        </p:nvSpPr>
        <p:spPr>
          <a:xfrm>
            <a:off x="675587" y="687725"/>
            <a:ext cx="7661086" cy="1741404"/>
          </a:xfrm>
          <a:prstGeom prst="rect">
            <a:avLst/>
          </a:prstGeom>
        </p:spPr>
        <p:txBody>
          <a:bodyPr vert="horz" wrap="square" lIns="0" tIns="10317" rIns="0" bIns="0" rtlCol="0">
            <a:spAutoFit/>
          </a:bodyPr>
          <a:lstStyle/>
          <a:p>
            <a:pPr marL="235114" indent="-224254">
              <a:lnSpc>
                <a:spcPts val="1330"/>
              </a:lnSpc>
              <a:spcBef>
                <a:spcPts val="81"/>
              </a:spcBef>
              <a:buFont typeface="Meiryo UI"/>
              <a:buChar char="○"/>
              <a:tabLst>
                <a:tab pos="235114" algn="l"/>
              </a:tabLst>
            </a:pPr>
            <a:r>
              <a:rPr sz="1112" spc="-30" dirty="0">
                <a:latin typeface="ＭＳ ゴシック"/>
                <a:cs typeface="ＭＳ ゴシック"/>
              </a:rPr>
              <a:t>インフラの老朽化は深刻化しており、今後</a:t>
            </a:r>
            <a:r>
              <a:rPr sz="1112" spc="-9" dirty="0">
                <a:latin typeface="ＭＳ ゴシック"/>
                <a:cs typeface="ＭＳ ゴシック"/>
              </a:rPr>
              <a:t>10</a:t>
            </a:r>
            <a:r>
              <a:rPr sz="1112" spc="-30" dirty="0">
                <a:latin typeface="ＭＳ ゴシック"/>
                <a:cs typeface="ＭＳ ゴシック"/>
              </a:rPr>
              <a:t>年間で建設後</a:t>
            </a:r>
            <a:r>
              <a:rPr sz="1112" spc="-9" dirty="0">
                <a:latin typeface="ＭＳ ゴシック"/>
                <a:cs typeface="ＭＳ ゴシック"/>
              </a:rPr>
              <a:t>50</a:t>
            </a:r>
            <a:r>
              <a:rPr sz="1112" spc="-34" dirty="0">
                <a:latin typeface="ＭＳ ゴシック"/>
                <a:cs typeface="ＭＳ ゴシック"/>
              </a:rPr>
              <a:t>年以上経過する施設が加速度的に増加する見込み。</a:t>
            </a:r>
            <a:endParaRPr sz="1112" dirty="0">
              <a:latin typeface="ＭＳ ゴシック"/>
              <a:cs typeface="ＭＳ ゴシック"/>
            </a:endParaRPr>
          </a:p>
          <a:p>
            <a:pPr marL="234571" marR="4344" indent="-224254">
              <a:lnSpc>
                <a:spcPts val="1325"/>
              </a:lnSpc>
              <a:spcBef>
                <a:spcPts val="47"/>
              </a:spcBef>
              <a:buFont typeface="Meiryo UI"/>
              <a:buChar char="○"/>
              <a:tabLst>
                <a:tab pos="236200" algn="l"/>
              </a:tabLst>
            </a:pPr>
            <a:r>
              <a:rPr sz="1112" spc="-26" dirty="0">
                <a:latin typeface="ＭＳ ゴシック"/>
                <a:cs typeface="ＭＳ ゴシック"/>
              </a:rPr>
              <a:t>一方、特に小規模な市区町村で人員や予算の不足により、予防保全への転換が不十分であるだけでなく、事後保全段階	の施設が依然として多数存在し、それらの補修・修繕に着手できていない状態である。</a:t>
            </a:r>
            <a:endParaRPr sz="1112" dirty="0">
              <a:latin typeface="ＭＳ ゴシック"/>
              <a:cs typeface="ＭＳ ゴシック"/>
            </a:endParaRPr>
          </a:p>
          <a:p>
            <a:pPr marL="234571" marR="73303" indent="-224254">
              <a:lnSpc>
                <a:spcPts val="1325"/>
              </a:lnSpc>
              <a:spcBef>
                <a:spcPts val="4"/>
              </a:spcBef>
              <a:buFont typeface="Meiryo UI"/>
              <a:buChar char="○"/>
              <a:tabLst>
                <a:tab pos="236200" algn="l"/>
              </a:tabLst>
            </a:pPr>
            <a:r>
              <a:rPr sz="1112" spc="-26" dirty="0">
                <a:latin typeface="ＭＳ ゴシック"/>
                <a:cs typeface="ＭＳ ゴシック"/>
              </a:rPr>
              <a:t>アンケート調査の結果、点検・診断などの業務で新技術等を導入している施設管理者の割合は約</a:t>
            </a:r>
            <a:r>
              <a:rPr sz="1112" spc="-21" dirty="0">
                <a:latin typeface="ＭＳ ゴシック"/>
                <a:cs typeface="ＭＳ ゴシック"/>
              </a:rPr>
              <a:t>4</a:t>
            </a:r>
            <a:r>
              <a:rPr sz="1112" spc="-26" dirty="0">
                <a:latin typeface="ＭＳ ゴシック"/>
                <a:cs typeface="ＭＳ ゴシック"/>
              </a:rPr>
              <a:t>割であることが分 か	った。また、新技術の導入・検討にあたり障壁となっていることとして、発注に係る知識を有する技術者不足が約</a:t>
            </a:r>
            <a:r>
              <a:rPr sz="1112" spc="-9" dirty="0">
                <a:latin typeface="ＭＳ ゴシック"/>
                <a:cs typeface="ＭＳ ゴシック"/>
              </a:rPr>
              <a:t>4</a:t>
            </a:r>
            <a:r>
              <a:rPr sz="1112" spc="-13" dirty="0">
                <a:latin typeface="ＭＳ ゴシック"/>
                <a:cs typeface="ＭＳ ゴシック"/>
              </a:rPr>
              <a:t>割	</a:t>
            </a:r>
            <a:r>
              <a:rPr sz="1112" spc="-26" dirty="0">
                <a:latin typeface="ＭＳ ゴシック"/>
                <a:cs typeface="ＭＳ ゴシック"/>
              </a:rPr>
              <a:t>と最も多く、技術者育成に課題を抱えている。</a:t>
            </a:r>
            <a:endParaRPr sz="1112" dirty="0">
              <a:latin typeface="ＭＳ ゴシック"/>
              <a:cs typeface="ＭＳ ゴシック"/>
            </a:endParaRPr>
          </a:p>
          <a:p>
            <a:pPr marL="3036392">
              <a:spcBef>
                <a:spcPts val="941"/>
              </a:spcBef>
            </a:pPr>
            <a:r>
              <a:rPr sz="812" spc="-13" dirty="0">
                <a:latin typeface="Meiryo UI"/>
                <a:cs typeface="Meiryo UI"/>
              </a:rPr>
              <a:t>《インフラの点検・診断などの業務で、ロボットやセンサー等の新技術等を導入している施設管理者の割合》</a:t>
            </a:r>
            <a:endParaRPr sz="812" dirty="0">
              <a:latin typeface="Meiryo UI"/>
              <a:cs typeface="Meiryo UI"/>
            </a:endParaRPr>
          </a:p>
          <a:p>
            <a:pPr marL="2912046" algn="ctr">
              <a:spcBef>
                <a:spcPts val="543"/>
              </a:spcBef>
            </a:pPr>
            <a:r>
              <a:rPr sz="812" b="1" spc="-9" dirty="0">
                <a:latin typeface="Meiryo UI"/>
                <a:cs typeface="Meiryo UI"/>
              </a:rPr>
              <a:t>令和３年度</a:t>
            </a:r>
            <a:endParaRPr sz="812" dirty="0">
              <a:latin typeface="Meiryo UI"/>
              <a:cs typeface="Meiryo UI"/>
            </a:endParaRPr>
          </a:p>
          <a:p>
            <a:pPr marR="565251" algn="ctr">
              <a:spcBef>
                <a:spcPts val="350"/>
              </a:spcBef>
            </a:pPr>
            <a:r>
              <a:rPr sz="812" b="1" spc="-9" dirty="0">
                <a:latin typeface="Meiryo UI"/>
                <a:cs typeface="Meiryo UI"/>
              </a:rPr>
              <a:t>令和元年度</a:t>
            </a:r>
            <a:endParaRPr sz="812" dirty="0">
              <a:latin typeface="Meiryo UI"/>
              <a:cs typeface="Meiryo UI"/>
            </a:endParaRPr>
          </a:p>
        </p:txBody>
      </p:sp>
      <p:graphicFrame>
        <p:nvGraphicFramePr>
          <p:cNvPr id="63" name="object 63"/>
          <p:cNvGraphicFramePr>
            <a:graphicFrameLocks noGrp="1"/>
          </p:cNvGraphicFramePr>
          <p:nvPr/>
        </p:nvGraphicFramePr>
        <p:xfrm>
          <a:off x="6693147" y="2564665"/>
          <a:ext cx="1754953" cy="888879"/>
        </p:xfrm>
        <a:graphic>
          <a:graphicData uri="http://schemas.openxmlformats.org/drawingml/2006/table">
            <a:tbl>
              <a:tblPr firstRow="1" bandRow="1">
                <a:tableStyleId>{2D5ABB26-0587-4C30-8999-92F81FD0307C}</a:tableStyleId>
              </a:tblPr>
              <a:tblGrid>
                <a:gridCol w="492495">
                  <a:extLst>
                    <a:ext uri="{9D8B030D-6E8A-4147-A177-3AD203B41FA5}">
                      <a16:colId xmlns:a16="http://schemas.microsoft.com/office/drawing/2014/main" val="20000"/>
                    </a:ext>
                  </a:extLst>
                </a:gridCol>
                <a:gridCol w="1262458">
                  <a:extLst>
                    <a:ext uri="{9D8B030D-6E8A-4147-A177-3AD203B41FA5}">
                      <a16:colId xmlns:a16="http://schemas.microsoft.com/office/drawing/2014/main" val="20001"/>
                    </a:ext>
                  </a:extLst>
                </a:gridCol>
              </a:tblGrid>
              <a:tr h="167785">
                <a:tc>
                  <a:txBody>
                    <a:bodyPr/>
                    <a:lstStyle/>
                    <a:p>
                      <a:pPr marR="46990" algn="ctr">
                        <a:lnSpc>
                          <a:spcPct val="100000"/>
                        </a:lnSpc>
                        <a:spcBef>
                          <a:spcPts val="340"/>
                        </a:spcBef>
                      </a:pPr>
                      <a:r>
                        <a:rPr sz="600" spc="-20" dirty="0">
                          <a:latin typeface="Meiryo UI"/>
                          <a:cs typeface="Meiryo UI"/>
                        </a:rPr>
                        <a:t>実施時期</a:t>
                      </a:r>
                      <a:endParaRPr sz="600">
                        <a:latin typeface="Meiryo UI"/>
                        <a:cs typeface="Meiryo UI"/>
                      </a:endParaRPr>
                    </a:p>
                  </a:txBody>
                  <a:tcPr marL="0" marR="0" marT="369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83820">
                        <a:lnSpc>
                          <a:spcPct val="100000"/>
                        </a:lnSpc>
                        <a:spcBef>
                          <a:spcPts val="340"/>
                        </a:spcBef>
                      </a:pPr>
                      <a:r>
                        <a:rPr sz="600" spc="-10" dirty="0">
                          <a:latin typeface="Meiryo UI"/>
                          <a:cs typeface="Meiryo UI"/>
                        </a:rPr>
                        <a:t>令和３年４月～７</a:t>
                      </a:r>
                      <a:r>
                        <a:rPr sz="600" spc="-50" dirty="0">
                          <a:latin typeface="Meiryo UI"/>
                          <a:cs typeface="Meiryo UI"/>
                        </a:rPr>
                        <a:t>月</a:t>
                      </a:r>
                      <a:endParaRPr sz="600">
                        <a:latin typeface="Meiryo UI"/>
                        <a:cs typeface="Meiryo UI"/>
                      </a:endParaRPr>
                    </a:p>
                  </a:txBody>
                  <a:tcPr marL="0" marR="0" marT="369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60547">
                <a:tc>
                  <a:txBody>
                    <a:bodyPr/>
                    <a:lstStyle/>
                    <a:p>
                      <a:pPr>
                        <a:lnSpc>
                          <a:spcPct val="100000"/>
                        </a:lnSpc>
                        <a:spcBef>
                          <a:spcPts val="425"/>
                        </a:spcBef>
                      </a:pPr>
                      <a:endParaRPr sz="600">
                        <a:latin typeface="Times New Roman"/>
                        <a:cs typeface="Times New Roman"/>
                      </a:endParaRPr>
                    </a:p>
                    <a:p>
                      <a:pPr marR="46990" algn="ctr">
                        <a:lnSpc>
                          <a:spcPct val="100000"/>
                        </a:lnSpc>
                      </a:pPr>
                      <a:r>
                        <a:rPr sz="600" spc="-20" dirty="0">
                          <a:latin typeface="Meiryo UI"/>
                          <a:cs typeface="Meiryo UI"/>
                        </a:rPr>
                        <a:t>対象分野</a:t>
                      </a:r>
                      <a:endParaRPr sz="600">
                        <a:latin typeface="Meiryo UI"/>
                        <a:cs typeface="Meiryo UI"/>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83820" marR="156845" algn="just">
                        <a:lnSpc>
                          <a:spcPct val="100000"/>
                        </a:lnSpc>
                        <a:spcBef>
                          <a:spcPts val="390"/>
                        </a:spcBef>
                      </a:pPr>
                      <a:r>
                        <a:rPr sz="600" spc="-20" dirty="0">
                          <a:latin typeface="Meiryo UI"/>
                          <a:cs typeface="Meiryo UI"/>
                        </a:rPr>
                        <a:t>道路、河川、ダム、砂防、海岸、下</a:t>
                      </a:r>
                      <a:r>
                        <a:rPr sz="600" spc="-15" dirty="0">
                          <a:latin typeface="Meiryo UI"/>
                          <a:cs typeface="Meiryo UI"/>
                        </a:rPr>
                        <a:t>水道、港湾、空港、航路標識、公</a:t>
                      </a:r>
                      <a:r>
                        <a:rPr sz="600" spc="-20" dirty="0">
                          <a:latin typeface="Meiryo UI"/>
                          <a:cs typeface="Meiryo UI"/>
                        </a:rPr>
                        <a:t>園、公営住宅</a:t>
                      </a:r>
                      <a:endParaRPr sz="600">
                        <a:latin typeface="Meiryo UI"/>
                        <a:cs typeface="Meiryo UI"/>
                      </a:endParaRPr>
                    </a:p>
                  </a:txBody>
                  <a:tcPr marL="0" marR="0" marT="423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60547">
                <a:tc>
                  <a:txBody>
                    <a:bodyPr/>
                    <a:lstStyle/>
                    <a:p>
                      <a:pPr>
                        <a:lnSpc>
                          <a:spcPct val="100000"/>
                        </a:lnSpc>
                        <a:spcBef>
                          <a:spcPts val="425"/>
                        </a:spcBef>
                      </a:pPr>
                      <a:endParaRPr sz="600">
                        <a:latin typeface="Times New Roman"/>
                        <a:cs typeface="Times New Roman"/>
                      </a:endParaRPr>
                    </a:p>
                    <a:p>
                      <a:pPr marR="46990" algn="ctr">
                        <a:lnSpc>
                          <a:spcPct val="100000"/>
                        </a:lnSpc>
                      </a:pPr>
                      <a:r>
                        <a:rPr sz="600" spc="-20" dirty="0">
                          <a:latin typeface="Meiryo UI"/>
                          <a:cs typeface="Meiryo UI"/>
                        </a:rPr>
                        <a:t>対象団体</a:t>
                      </a:r>
                      <a:endParaRPr sz="600">
                        <a:latin typeface="Meiryo UI"/>
                        <a:cs typeface="Meiryo UI"/>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FBFBF"/>
                    </a:solidFill>
                  </a:tcPr>
                </a:tc>
                <a:tc>
                  <a:txBody>
                    <a:bodyPr/>
                    <a:lstStyle/>
                    <a:p>
                      <a:pPr marL="83820" marR="116839">
                        <a:lnSpc>
                          <a:spcPct val="99300"/>
                        </a:lnSpc>
                        <a:spcBef>
                          <a:spcPts val="395"/>
                        </a:spcBef>
                      </a:pPr>
                      <a:r>
                        <a:rPr sz="600" spc="-15" dirty="0">
                          <a:latin typeface="Meiryo UI"/>
                          <a:cs typeface="Meiryo UI"/>
                        </a:rPr>
                        <a:t>都道府県、市区町村、国土交通省</a:t>
                      </a:r>
                      <a:r>
                        <a:rPr sz="600" spc="-25" dirty="0">
                          <a:latin typeface="Meiryo UI"/>
                          <a:cs typeface="Meiryo UI"/>
                        </a:rPr>
                        <a:t>その他公共施設等運営権者等</a:t>
                      </a:r>
                      <a:r>
                        <a:rPr sz="600" spc="-10" dirty="0">
                          <a:latin typeface="Meiryo UI"/>
                          <a:cs typeface="Meiryo UI"/>
                        </a:rPr>
                        <a:t> </a:t>
                      </a:r>
                      <a:r>
                        <a:rPr sz="600" spc="-10" dirty="0">
                          <a:latin typeface="Segoe UI"/>
                          <a:cs typeface="Segoe UI"/>
                        </a:rPr>
                        <a:t>2,089</a:t>
                      </a:r>
                      <a:r>
                        <a:rPr sz="600" spc="-10" dirty="0">
                          <a:latin typeface="Meiryo UI"/>
                          <a:cs typeface="Meiryo UI"/>
                        </a:rPr>
                        <a:t>団体（回答率：</a:t>
                      </a:r>
                      <a:r>
                        <a:rPr sz="600" spc="-10" dirty="0">
                          <a:latin typeface="Segoe UI"/>
                          <a:cs typeface="Segoe UI"/>
                        </a:rPr>
                        <a:t>95</a:t>
                      </a:r>
                      <a:r>
                        <a:rPr sz="600" spc="-10" dirty="0">
                          <a:latin typeface="Meiryo UI"/>
                          <a:cs typeface="Meiryo UI"/>
                        </a:rPr>
                        <a:t>％）</a:t>
                      </a:r>
                      <a:endParaRPr sz="600">
                        <a:latin typeface="Meiryo UI"/>
                        <a:cs typeface="Meiryo UI"/>
                      </a:endParaRPr>
                    </a:p>
                  </a:txBody>
                  <a:tcPr marL="0" marR="0" marT="4289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bl>
          </a:graphicData>
        </a:graphic>
      </p:graphicFrame>
      <p:sp>
        <p:nvSpPr>
          <p:cNvPr id="64" name="object 64"/>
          <p:cNvSpPr/>
          <p:nvPr/>
        </p:nvSpPr>
        <p:spPr>
          <a:xfrm>
            <a:off x="3380456" y="4997706"/>
            <a:ext cx="3377959" cy="234573"/>
          </a:xfrm>
          <a:custGeom>
            <a:avLst/>
            <a:gdLst/>
            <a:ahLst/>
            <a:cxnLst/>
            <a:rect l="l" t="t" r="r" b="b"/>
            <a:pathLst>
              <a:path w="3950334" h="274320">
                <a:moveTo>
                  <a:pt x="3892296" y="0"/>
                </a:moveTo>
                <a:lnTo>
                  <a:pt x="57912" y="0"/>
                </a:lnTo>
                <a:lnTo>
                  <a:pt x="47244" y="1524"/>
                </a:lnTo>
                <a:lnTo>
                  <a:pt x="10668" y="25908"/>
                </a:lnTo>
                <a:lnTo>
                  <a:pt x="0" y="57912"/>
                </a:lnTo>
                <a:lnTo>
                  <a:pt x="0" y="216408"/>
                </a:lnTo>
                <a:lnTo>
                  <a:pt x="25908" y="263652"/>
                </a:lnTo>
                <a:lnTo>
                  <a:pt x="57912" y="274320"/>
                </a:lnTo>
                <a:lnTo>
                  <a:pt x="3892296" y="274320"/>
                </a:lnTo>
                <a:lnTo>
                  <a:pt x="3933444" y="256032"/>
                </a:lnTo>
                <a:lnTo>
                  <a:pt x="3946071" y="236220"/>
                </a:lnTo>
                <a:lnTo>
                  <a:pt x="56388" y="236220"/>
                </a:lnTo>
                <a:lnTo>
                  <a:pt x="48768" y="233172"/>
                </a:lnTo>
                <a:lnTo>
                  <a:pt x="45720" y="231648"/>
                </a:lnTo>
                <a:lnTo>
                  <a:pt x="42672" y="228600"/>
                </a:lnTo>
                <a:lnTo>
                  <a:pt x="41148" y="225552"/>
                </a:lnTo>
                <a:lnTo>
                  <a:pt x="38100" y="217932"/>
                </a:lnTo>
                <a:lnTo>
                  <a:pt x="39014" y="217932"/>
                </a:lnTo>
                <a:lnTo>
                  <a:pt x="38404" y="214884"/>
                </a:lnTo>
                <a:lnTo>
                  <a:pt x="38100" y="214884"/>
                </a:lnTo>
                <a:lnTo>
                  <a:pt x="38100" y="57912"/>
                </a:lnTo>
                <a:lnTo>
                  <a:pt x="38404" y="57912"/>
                </a:lnTo>
                <a:lnTo>
                  <a:pt x="38709" y="56388"/>
                </a:lnTo>
                <a:lnTo>
                  <a:pt x="38100" y="56388"/>
                </a:lnTo>
                <a:lnTo>
                  <a:pt x="39624" y="51816"/>
                </a:lnTo>
                <a:lnTo>
                  <a:pt x="42672" y="45720"/>
                </a:lnTo>
                <a:lnTo>
                  <a:pt x="48768" y="39624"/>
                </a:lnTo>
                <a:lnTo>
                  <a:pt x="53340" y="38100"/>
                </a:lnTo>
                <a:lnTo>
                  <a:pt x="3946398" y="38100"/>
                </a:lnTo>
                <a:lnTo>
                  <a:pt x="3945636" y="35052"/>
                </a:lnTo>
                <a:lnTo>
                  <a:pt x="3933444" y="16764"/>
                </a:lnTo>
                <a:lnTo>
                  <a:pt x="3924300" y="9144"/>
                </a:lnTo>
                <a:lnTo>
                  <a:pt x="3915155" y="4572"/>
                </a:lnTo>
                <a:lnTo>
                  <a:pt x="3902964" y="1524"/>
                </a:lnTo>
                <a:lnTo>
                  <a:pt x="3892296" y="0"/>
                </a:lnTo>
                <a:close/>
              </a:path>
              <a:path w="3950334" h="274320">
                <a:moveTo>
                  <a:pt x="53340" y="234696"/>
                </a:moveTo>
                <a:lnTo>
                  <a:pt x="56388" y="236220"/>
                </a:lnTo>
                <a:lnTo>
                  <a:pt x="60960" y="236220"/>
                </a:lnTo>
                <a:lnTo>
                  <a:pt x="53340" y="234696"/>
                </a:lnTo>
                <a:close/>
              </a:path>
              <a:path w="3950334" h="274320">
                <a:moveTo>
                  <a:pt x="3896868" y="235000"/>
                </a:moveTo>
                <a:lnTo>
                  <a:pt x="3890772" y="236220"/>
                </a:lnTo>
                <a:lnTo>
                  <a:pt x="3893820" y="236220"/>
                </a:lnTo>
                <a:lnTo>
                  <a:pt x="3896868" y="235000"/>
                </a:lnTo>
                <a:close/>
              </a:path>
              <a:path w="3950334" h="274320">
                <a:moveTo>
                  <a:pt x="3898392" y="234696"/>
                </a:moveTo>
                <a:lnTo>
                  <a:pt x="3896868" y="235000"/>
                </a:lnTo>
                <a:lnTo>
                  <a:pt x="3893820" y="236220"/>
                </a:lnTo>
                <a:lnTo>
                  <a:pt x="3898392" y="234696"/>
                </a:lnTo>
                <a:close/>
              </a:path>
              <a:path w="3950334" h="274320">
                <a:moveTo>
                  <a:pt x="3911193" y="222504"/>
                </a:moveTo>
                <a:lnTo>
                  <a:pt x="3907536" y="228600"/>
                </a:lnTo>
                <a:lnTo>
                  <a:pt x="3904488" y="231648"/>
                </a:lnTo>
                <a:lnTo>
                  <a:pt x="3898392" y="234696"/>
                </a:lnTo>
                <a:lnTo>
                  <a:pt x="3893820" y="236220"/>
                </a:lnTo>
                <a:lnTo>
                  <a:pt x="3946071" y="236220"/>
                </a:lnTo>
                <a:lnTo>
                  <a:pt x="3948684" y="227076"/>
                </a:lnTo>
                <a:lnTo>
                  <a:pt x="3948901" y="225552"/>
                </a:lnTo>
                <a:lnTo>
                  <a:pt x="3910584" y="225552"/>
                </a:lnTo>
                <a:lnTo>
                  <a:pt x="3911193" y="222504"/>
                </a:lnTo>
                <a:close/>
              </a:path>
              <a:path w="3950334" h="274320">
                <a:moveTo>
                  <a:pt x="3901440" y="233172"/>
                </a:moveTo>
                <a:lnTo>
                  <a:pt x="3896868" y="235000"/>
                </a:lnTo>
                <a:lnTo>
                  <a:pt x="3898392" y="234696"/>
                </a:lnTo>
                <a:lnTo>
                  <a:pt x="3901440" y="233172"/>
                </a:lnTo>
                <a:close/>
              </a:path>
              <a:path w="3950334" h="274320">
                <a:moveTo>
                  <a:pt x="47897" y="232518"/>
                </a:moveTo>
                <a:lnTo>
                  <a:pt x="48768" y="233172"/>
                </a:lnTo>
                <a:lnTo>
                  <a:pt x="53340" y="234696"/>
                </a:lnTo>
                <a:lnTo>
                  <a:pt x="47897" y="232518"/>
                </a:lnTo>
                <a:close/>
              </a:path>
              <a:path w="3950334" h="274320">
                <a:moveTo>
                  <a:pt x="45720" y="231648"/>
                </a:moveTo>
                <a:lnTo>
                  <a:pt x="48768" y="233172"/>
                </a:lnTo>
                <a:lnTo>
                  <a:pt x="47897" y="232518"/>
                </a:lnTo>
                <a:lnTo>
                  <a:pt x="45720" y="231648"/>
                </a:lnTo>
                <a:close/>
              </a:path>
              <a:path w="3950334" h="274320">
                <a:moveTo>
                  <a:pt x="3905794" y="229906"/>
                </a:moveTo>
                <a:lnTo>
                  <a:pt x="3901440" y="233172"/>
                </a:lnTo>
                <a:lnTo>
                  <a:pt x="3904488" y="231648"/>
                </a:lnTo>
                <a:lnTo>
                  <a:pt x="3905794" y="229906"/>
                </a:lnTo>
                <a:close/>
              </a:path>
              <a:path w="3950334" h="274320">
                <a:moveTo>
                  <a:pt x="44413" y="229906"/>
                </a:moveTo>
                <a:lnTo>
                  <a:pt x="45720" y="231648"/>
                </a:lnTo>
                <a:lnTo>
                  <a:pt x="47897" y="232518"/>
                </a:lnTo>
                <a:lnTo>
                  <a:pt x="44413" y="229906"/>
                </a:lnTo>
                <a:close/>
              </a:path>
              <a:path w="3950334" h="274320">
                <a:moveTo>
                  <a:pt x="42672" y="228600"/>
                </a:moveTo>
                <a:lnTo>
                  <a:pt x="45720" y="231648"/>
                </a:lnTo>
                <a:lnTo>
                  <a:pt x="44413" y="229906"/>
                </a:lnTo>
                <a:lnTo>
                  <a:pt x="42672" y="228600"/>
                </a:lnTo>
                <a:close/>
              </a:path>
              <a:path w="3950334" h="274320">
                <a:moveTo>
                  <a:pt x="3907536" y="228600"/>
                </a:moveTo>
                <a:lnTo>
                  <a:pt x="3905794" y="229906"/>
                </a:lnTo>
                <a:lnTo>
                  <a:pt x="3904488" y="231648"/>
                </a:lnTo>
                <a:lnTo>
                  <a:pt x="3907536" y="228600"/>
                </a:lnTo>
                <a:close/>
              </a:path>
              <a:path w="3950334" h="274320">
                <a:moveTo>
                  <a:pt x="41801" y="226422"/>
                </a:moveTo>
                <a:lnTo>
                  <a:pt x="42672" y="228600"/>
                </a:lnTo>
                <a:lnTo>
                  <a:pt x="44413" y="229906"/>
                </a:lnTo>
                <a:lnTo>
                  <a:pt x="41801" y="226422"/>
                </a:lnTo>
                <a:close/>
              </a:path>
              <a:path w="3950334" h="274320">
                <a:moveTo>
                  <a:pt x="3909060" y="225552"/>
                </a:moveTo>
                <a:lnTo>
                  <a:pt x="3905794" y="229906"/>
                </a:lnTo>
                <a:lnTo>
                  <a:pt x="3907536" y="228600"/>
                </a:lnTo>
                <a:lnTo>
                  <a:pt x="3909060" y="225552"/>
                </a:lnTo>
                <a:close/>
              </a:path>
              <a:path w="3950334" h="274320">
                <a:moveTo>
                  <a:pt x="41148" y="225552"/>
                </a:moveTo>
                <a:lnTo>
                  <a:pt x="42672" y="228600"/>
                </a:lnTo>
                <a:lnTo>
                  <a:pt x="41801" y="226422"/>
                </a:lnTo>
                <a:lnTo>
                  <a:pt x="41148" y="225552"/>
                </a:lnTo>
                <a:close/>
              </a:path>
              <a:path w="3950334" h="274320">
                <a:moveTo>
                  <a:pt x="39624" y="220980"/>
                </a:moveTo>
                <a:lnTo>
                  <a:pt x="41148" y="225552"/>
                </a:lnTo>
                <a:lnTo>
                  <a:pt x="41801" y="226422"/>
                </a:lnTo>
                <a:lnTo>
                  <a:pt x="39624" y="220980"/>
                </a:lnTo>
                <a:close/>
              </a:path>
              <a:path w="3950334" h="274320">
                <a:moveTo>
                  <a:pt x="3912108" y="220980"/>
                </a:moveTo>
                <a:lnTo>
                  <a:pt x="3911193" y="222504"/>
                </a:lnTo>
                <a:lnTo>
                  <a:pt x="3910584" y="225552"/>
                </a:lnTo>
                <a:lnTo>
                  <a:pt x="3912108" y="220980"/>
                </a:lnTo>
                <a:close/>
              </a:path>
              <a:path w="3950334" h="274320">
                <a:moveTo>
                  <a:pt x="3948901" y="48768"/>
                </a:moveTo>
                <a:lnTo>
                  <a:pt x="3910584" y="48768"/>
                </a:lnTo>
                <a:lnTo>
                  <a:pt x="3912108" y="51816"/>
                </a:lnTo>
                <a:lnTo>
                  <a:pt x="3912108" y="220980"/>
                </a:lnTo>
                <a:lnTo>
                  <a:pt x="3910584" y="225552"/>
                </a:lnTo>
                <a:lnTo>
                  <a:pt x="3948901" y="225552"/>
                </a:lnTo>
                <a:lnTo>
                  <a:pt x="3950208" y="216408"/>
                </a:lnTo>
                <a:lnTo>
                  <a:pt x="3950208" y="57912"/>
                </a:lnTo>
                <a:lnTo>
                  <a:pt x="3948901" y="48768"/>
                </a:lnTo>
                <a:close/>
              </a:path>
              <a:path w="3950334" h="274320">
                <a:moveTo>
                  <a:pt x="3912108" y="217932"/>
                </a:moveTo>
                <a:lnTo>
                  <a:pt x="3911193" y="222504"/>
                </a:lnTo>
                <a:lnTo>
                  <a:pt x="3912108" y="220980"/>
                </a:lnTo>
                <a:lnTo>
                  <a:pt x="3912108" y="217932"/>
                </a:lnTo>
                <a:close/>
              </a:path>
              <a:path w="3950334" h="274320">
                <a:moveTo>
                  <a:pt x="39014" y="217932"/>
                </a:moveTo>
                <a:lnTo>
                  <a:pt x="38100" y="217932"/>
                </a:lnTo>
                <a:lnTo>
                  <a:pt x="39624" y="220980"/>
                </a:lnTo>
                <a:lnTo>
                  <a:pt x="39014" y="217932"/>
                </a:lnTo>
                <a:close/>
              </a:path>
              <a:path w="3950334" h="274320">
                <a:moveTo>
                  <a:pt x="38100" y="213360"/>
                </a:moveTo>
                <a:lnTo>
                  <a:pt x="38100" y="214884"/>
                </a:lnTo>
                <a:lnTo>
                  <a:pt x="38404" y="214884"/>
                </a:lnTo>
                <a:lnTo>
                  <a:pt x="38100" y="213360"/>
                </a:lnTo>
                <a:close/>
              </a:path>
              <a:path w="3950334" h="274320">
                <a:moveTo>
                  <a:pt x="38404" y="57912"/>
                </a:moveTo>
                <a:lnTo>
                  <a:pt x="38100" y="57912"/>
                </a:lnTo>
                <a:lnTo>
                  <a:pt x="38100" y="59436"/>
                </a:lnTo>
                <a:lnTo>
                  <a:pt x="38404" y="57912"/>
                </a:lnTo>
                <a:close/>
              </a:path>
              <a:path w="3950334" h="274320">
                <a:moveTo>
                  <a:pt x="39624" y="51816"/>
                </a:moveTo>
                <a:lnTo>
                  <a:pt x="38100" y="56388"/>
                </a:lnTo>
                <a:lnTo>
                  <a:pt x="39319" y="53340"/>
                </a:lnTo>
                <a:lnTo>
                  <a:pt x="39624" y="51816"/>
                </a:lnTo>
                <a:close/>
              </a:path>
              <a:path w="3950334" h="274320">
                <a:moveTo>
                  <a:pt x="39319" y="53340"/>
                </a:moveTo>
                <a:lnTo>
                  <a:pt x="38100" y="56388"/>
                </a:lnTo>
                <a:lnTo>
                  <a:pt x="38709" y="56388"/>
                </a:lnTo>
                <a:lnTo>
                  <a:pt x="39319" y="53340"/>
                </a:lnTo>
                <a:close/>
              </a:path>
              <a:path w="3950334" h="274320">
                <a:moveTo>
                  <a:pt x="3910861" y="50153"/>
                </a:moveTo>
                <a:lnTo>
                  <a:pt x="3912108" y="56388"/>
                </a:lnTo>
                <a:lnTo>
                  <a:pt x="3912108" y="51816"/>
                </a:lnTo>
                <a:lnTo>
                  <a:pt x="3910861" y="50153"/>
                </a:lnTo>
                <a:close/>
              </a:path>
              <a:path w="3950334" h="274320">
                <a:moveTo>
                  <a:pt x="41148" y="48768"/>
                </a:moveTo>
                <a:lnTo>
                  <a:pt x="39624" y="51816"/>
                </a:lnTo>
                <a:lnTo>
                  <a:pt x="39319" y="53340"/>
                </a:lnTo>
                <a:lnTo>
                  <a:pt x="41148" y="48768"/>
                </a:lnTo>
                <a:close/>
              </a:path>
              <a:path w="3950334" h="274320">
                <a:moveTo>
                  <a:pt x="3910584" y="48768"/>
                </a:moveTo>
                <a:lnTo>
                  <a:pt x="3910861" y="50153"/>
                </a:lnTo>
                <a:lnTo>
                  <a:pt x="3912108" y="51816"/>
                </a:lnTo>
                <a:lnTo>
                  <a:pt x="3910584" y="48768"/>
                </a:lnTo>
                <a:close/>
              </a:path>
              <a:path w="3950334" h="274320">
                <a:moveTo>
                  <a:pt x="3946398" y="38100"/>
                </a:moveTo>
                <a:lnTo>
                  <a:pt x="3898392" y="38100"/>
                </a:lnTo>
                <a:lnTo>
                  <a:pt x="3901440" y="39624"/>
                </a:lnTo>
                <a:lnTo>
                  <a:pt x="3907536" y="45720"/>
                </a:lnTo>
                <a:lnTo>
                  <a:pt x="3910861" y="50153"/>
                </a:lnTo>
                <a:lnTo>
                  <a:pt x="3910584" y="48768"/>
                </a:lnTo>
                <a:lnTo>
                  <a:pt x="3948901" y="48768"/>
                </a:lnTo>
                <a:lnTo>
                  <a:pt x="3948684" y="47244"/>
                </a:lnTo>
                <a:lnTo>
                  <a:pt x="3946398" y="38100"/>
                </a:lnTo>
                <a:close/>
              </a:path>
              <a:path w="3950334" h="274320">
                <a:moveTo>
                  <a:pt x="45719" y="42672"/>
                </a:moveTo>
                <a:lnTo>
                  <a:pt x="42672" y="45720"/>
                </a:lnTo>
                <a:lnTo>
                  <a:pt x="41148" y="48768"/>
                </a:lnTo>
                <a:lnTo>
                  <a:pt x="45719" y="42672"/>
                </a:lnTo>
                <a:close/>
              </a:path>
              <a:path w="3950334" h="274320">
                <a:moveTo>
                  <a:pt x="3904488" y="42672"/>
                </a:moveTo>
                <a:lnTo>
                  <a:pt x="3909060" y="48768"/>
                </a:lnTo>
                <a:lnTo>
                  <a:pt x="3907536" y="45720"/>
                </a:lnTo>
                <a:lnTo>
                  <a:pt x="3904488" y="42672"/>
                </a:lnTo>
                <a:close/>
              </a:path>
              <a:path w="3950334" h="274320">
                <a:moveTo>
                  <a:pt x="51816" y="39014"/>
                </a:moveTo>
                <a:lnTo>
                  <a:pt x="48768" y="39624"/>
                </a:lnTo>
                <a:lnTo>
                  <a:pt x="45719" y="42672"/>
                </a:lnTo>
                <a:lnTo>
                  <a:pt x="51816" y="39014"/>
                </a:lnTo>
                <a:close/>
              </a:path>
              <a:path w="3950334" h="274320">
                <a:moveTo>
                  <a:pt x="3900054" y="39346"/>
                </a:moveTo>
                <a:lnTo>
                  <a:pt x="3904488" y="42672"/>
                </a:lnTo>
                <a:lnTo>
                  <a:pt x="3901440" y="39624"/>
                </a:lnTo>
                <a:lnTo>
                  <a:pt x="3900054" y="39346"/>
                </a:lnTo>
                <a:close/>
              </a:path>
              <a:path w="3950334" h="274320">
                <a:moveTo>
                  <a:pt x="53340" y="38100"/>
                </a:moveTo>
                <a:lnTo>
                  <a:pt x="48768" y="39624"/>
                </a:lnTo>
                <a:lnTo>
                  <a:pt x="51816" y="39014"/>
                </a:lnTo>
                <a:lnTo>
                  <a:pt x="53340" y="38100"/>
                </a:lnTo>
                <a:close/>
              </a:path>
              <a:path w="3950334" h="274320">
                <a:moveTo>
                  <a:pt x="3898392" y="38100"/>
                </a:moveTo>
                <a:lnTo>
                  <a:pt x="3900054" y="39346"/>
                </a:lnTo>
                <a:lnTo>
                  <a:pt x="3901440" y="39624"/>
                </a:lnTo>
                <a:lnTo>
                  <a:pt x="3898392" y="38100"/>
                </a:lnTo>
                <a:close/>
              </a:path>
              <a:path w="3950334" h="274320">
                <a:moveTo>
                  <a:pt x="3898392" y="38100"/>
                </a:moveTo>
                <a:lnTo>
                  <a:pt x="3893820" y="38100"/>
                </a:lnTo>
                <a:lnTo>
                  <a:pt x="3900054" y="39346"/>
                </a:lnTo>
                <a:lnTo>
                  <a:pt x="3898392" y="38100"/>
                </a:lnTo>
                <a:close/>
              </a:path>
              <a:path w="3950334" h="274320">
                <a:moveTo>
                  <a:pt x="56388" y="38100"/>
                </a:moveTo>
                <a:lnTo>
                  <a:pt x="53340" y="38100"/>
                </a:lnTo>
                <a:lnTo>
                  <a:pt x="51816" y="39014"/>
                </a:lnTo>
                <a:lnTo>
                  <a:pt x="56388" y="38100"/>
                </a:lnTo>
                <a:close/>
              </a:path>
            </a:pathLst>
          </a:custGeom>
          <a:solidFill>
            <a:srgbClr val="FF0000"/>
          </a:solidFill>
        </p:spPr>
        <p:txBody>
          <a:bodyPr wrap="square" lIns="0" tIns="0" rIns="0" bIns="0" rtlCol="0"/>
          <a:lstStyle/>
          <a:p>
            <a:endParaRPr sz="1749"/>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63537" y="540423"/>
            <a:ext cx="7636652" cy="1355310"/>
            <a:chOff x="826008" y="903732"/>
            <a:chExt cx="8930640" cy="1584960"/>
          </a:xfrm>
        </p:grpSpPr>
        <p:sp>
          <p:nvSpPr>
            <p:cNvPr id="3" name="object 3"/>
            <p:cNvSpPr/>
            <p:nvPr/>
          </p:nvSpPr>
          <p:spPr>
            <a:xfrm>
              <a:off x="826008" y="903732"/>
              <a:ext cx="8930640" cy="1584960"/>
            </a:xfrm>
            <a:custGeom>
              <a:avLst/>
              <a:gdLst/>
              <a:ahLst/>
              <a:cxnLst/>
              <a:rect l="l" t="t" r="r" b="b"/>
              <a:pathLst>
                <a:path w="8930640" h="1584960">
                  <a:moveTo>
                    <a:pt x="8929116" y="0"/>
                  </a:moveTo>
                  <a:lnTo>
                    <a:pt x="1523" y="0"/>
                  </a:lnTo>
                  <a:lnTo>
                    <a:pt x="0" y="3048"/>
                  </a:lnTo>
                  <a:lnTo>
                    <a:pt x="0" y="1583436"/>
                  </a:lnTo>
                  <a:lnTo>
                    <a:pt x="1523" y="1584960"/>
                  </a:lnTo>
                  <a:lnTo>
                    <a:pt x="8929116" y="1584960"/>
                  </a:lnTo>
                  <a:lnTo>
                    <a:pt x="8930640" y="1583436"/>
                  </a:lnTo>
                  <a:lnTo>
                    <a:pt x="8930640" y="1580388"/>
                  </a:lnTo>
                  <a:lnTo>
                    <a:pt x="9143" y="1580388"/>
                  </a:lnTo>
                  <a:lnTo>
                    <a:pt x="4571" y="1575815"/>
                  </a:lnTo>
                  <a:lnTo>
                    <a:pt x="9143" y="1575815"/>
                  </a:lnTo>
                  <a:lnTo>
                    <a:pt x="9143" y="9144"/>
                  </a:lnTo>
                  <a:lnTo>
                    <a:pt x="4571" y="9144"/>
                  </a:lnTo>
                  <a:lnTo>
                    <a:pt x="9143" y="4572"/>
                  </a:lnTo>
                  <a:lnTo>
                    <a:pt x="8930640" y="4572"/>
                  </a:lnTo>
                  <a:lnTo>
                    <a:pt x="8930640" y="3048"/>
                  </a:lnTo>
                  <a:lnTo>
                    <a:pt x="8929116" y="0"/>
                  </a:lnTo>
                  <a:close/>
                </a:path>
                <a:path w="8930640" h="1584960">
                  <a:moveTo>
                    <a:pt x="9143" y="1575815"/>
                  </a:moveTo>
                  <a:lnTo>
                    <a:pt x="4571" y="1575815"/>
                  </a:lnTo>
                  <a:lnTo>
                    <a:pt x="9143" y="1580388"/>
                  </a:lnTo>
                  <a:lnTo>
                    <a:pt x="9143" y="1575815"/>
                  </a:lnTo>
                  <a:close/>
                </a:path>
                <a:path w="8930640" h="1584960">
                  <a:moveTo>
                    <a:pt x="8921496" y="1575815"/>
                  </a:moveTo>
                  <a:lnTo>
                    <a:pt x="9143" y="1575815"/>
                  </a:lnTo>
                  <a:lnTo>
                    <a:pt x="9143" y="1580388"/>
                  </a:lnTo>
                  <a:lnTo>
                    <a:pt x="8921496" y="1580388"/>
                  </a:lnTo>
                  <a:lnTo>
                    <a:pt x="8921496" y="1575815"/>
                  </a:lnTo>
                  <a:close/>
                </a:path>
                <a:path w="8930640" h="1584960">
                  <a:moveTo>
                    <a:pt x="8921496" y="4572"/>
                  </a:moveTo>
                  <a:lnTo>
                    <a:pt x="8921496" y="1580388"/>
                  </a:lnTo>
                  <a:lnTo>
                    <a:pt x="8926068" y="1575815"/>
                  </a:lnTo>
                  <a:lnTo>
                    <a:pt x="8930640" y="1575815"/>
                  </a:lnTo>
                  <a:lnTo>
                    <a:pt x="8930640" y="9144"/>
                  </a:lnTo>
                  <a:lnTo>
                    <a:pt x="8926068" y="9144"/>
                  </a:lnTo>
                  <a:lnTo>
                    <a:pt x="8921496" y="4572"/>
                  </a:lnTo>
                  <a:close/>
                </a:path>
                <a:path w="8930640" h="1584960">
                  <a:moveTo>
                    <a:pt x="8930640" y="1575815"/>
                  </a:moveTo>
                  <a:lnTo>
                    <a:pt x="8926068" y="1575815"/>
                  </a:lnTo>
                  <a:lnTo>
                    <a:pt x="8921496" y="1580388"/>
                  </a:lnTo>
                  <a:lnTo>
                    <a:pt x="8930640" y="1580388"/>
                  </a:lnTo>
                  <a:lnTo>
                    <a:pt x="8930640" y="1575815"/>
                  </a:lnTo>
                  <a:close/>
                </a:path>
                <a:path w="8930640" h="1584960">
                  <a:moveTo>
                    <a:pt x="9143" y="4572"/>
                  </a:moveTo>
                  <a:lnTo>
                    <a:pt x="4571" y="9144"/>
                  </a:lnTo>
                  <a:lnTo>
                    <a:pt x="9143" y="9144"/>
                  </a:lnTo>
                  <a:lnTo>
                    <a:pt x="9143" y="4572"/>
                  </a:lnTo>
                  <a:close/>
                </a:path>
                <a:path w="8930640" h="1584960">
                  <a:moveTo>
                    <a:pt x="8921496" y="4572"/>
                  </a:moveTo>
                  <a:lnTo>
                    <a:pt x="9143" y="4572"/>
                  </a:lnTo>
                  <a:lnTo>
                    <a:pt x="9143" y="9144"/>
                  </a:lnTo>
                  <a:lnTo>
                    <a:pt x="8921496" y="9144"/>
                  </a:lnTo>
                  <a:lnTo>
                    <a:pt x="8921496" y="4572"/>
                  </a:lnTo>
                  <a:close/>
                </a:path>
                <a:path w="8930640" h="1584960">
                  <a:moveTo>
                    <a:pt x="8930640" y="4572"/>
                  </a:moveTo>
                  <a:lnTo>
                    <a:pt x="8921496" y="4572"/>
                  </a:lnTo>
                  <a:lnTo>
                    <a:pt x="8926068" y="9144"/>
                  </a:lnTo>
                  <a:lnTo>
                    <a:pt x="8930640" y="9144"/>
                  </a:lnTo>
                  <a:lnTo>
                    <a:pt x="8930640" y="4572"/>
                  </a:lnTo>
                  <a:close/>
                </a:path>
              </a:pathLst>
            </a:custGeom>
            <a:solidFill>
              <a:srgbClr val="000000"/>
            </a:solidFill>
          </p:spPr>
          <p:txBody>
            <a:bodyPr wrap="square" lIns="0" tIns="0" rIns="0" bIns="0" rtlCol="0"/>
            <a:lstStyle/>
            <a:p>
              <a:endParaRPr sz="1749"/>
            </a:p>
          </p:txBody>
        </p:sp>
        <p:pic>
          <p:nvPicPr>
            <p:cNvPr id="4" name="object 4"/>
            <p:cNvPicPr/>
            <p:nvPr/>
          </p:nvPicPr>
          <p:blipFill>
            <a:blip r:embed="rId2" cstate="print"/>
            <a:stretch>
              <a:fillRect/>
            </a:stretch>
          </p:blipFill>
          <p:spPr>
            <a:xfrm>
              <a:off x="914400" y="1013460"/>
              <a:ext cx="117347" cy="117348"/>
            </a:xfrm>
            <a:prstGeom prst="rect">
              <a:avLst/>
            </a:prstGeom>
          </p:spPr>
        </p:pic>
        <p:sp>
          <p:nvSpPr>
            <p:cNvPr id="5" name="object 5"/>
            <p:cNvSpPr/>
            <p:nvPr/>
          </p:nvSpPr>
          <p:spPr>
            <a:xfrm>
              <a:off x="1054608" y="1165859"/>
              <a:ext cx="8594090" cy="254635"/>
            </a:xfrm>
            <a:custGeom>
              <a:avLst/>
              <a:gdLst/>
              <a:ahLst/>
              <a:cxnLst/>
              <a:rect l="l" t="t" r="r" b="b"/>
              <a:pathLst>
                <a:path w="8594090" h="254634">
                  <a:moveTo>
                    <a:pt x="3392424" y="243840"/>
                  </a:moveTo>
                  <a:lnTo>
                    <a:pt x="0" y="243840"/>
                  </a:lnTo>
                  <a:lnTo>
                    <a:pt x="0" y="254508"/>
                  </a:lnTo>
                  <a:lnTo>
                    <a:pt x="3392424" y="254508"/>
                  </a:lnTo>
                  <a:lnTo>
                    <a:pt x="3392424" y="243840"/>
                  </a:lnTo>
                  <a:close/>
                </a:path>
                <a:path w="8594090" h="254634">
                  <a:moveTo>
                    <a:pt x="8593836" y="0"/>
                  </a:moveTo>
                  <a:lnTo>
                    <a:pt x="5228844" y="0"/>
                  </a:lnTo>
                  <a:lnTo>
                    <a:pt x="5228844" y="10668"/>
                  </a:lnTo>
                  <a:lnTo>
                    <a:pt x="8593836" y="10668"/>
                  </a:lnTo>
                  <a:lnTo>
                    <a:pt x="8593836" y="0"/>
                  </a:lnTo>
                  <a:close/>
                </a:path>
              </a:pathLst>
            </a:custGeom>
            <a:solidFill>
              <a:srgbClr val="000000"/>
            </a:solidFill>
          </p:spPr>
          <p:txBody>
            <a:bodyPr wrap="square" lIns="0" tIns="0" rIns="0" bIns="0" rtlCol="0"/>
            <a:lstStyle/>
            <a:p>
              <a:endParaRPr sz="1749"/>
            </a:p>
          </p:txBody>
        </p:sp>
        <p:pic>
          <p:nvPicPr>
            <p:cNvPr id="6" name="object 6"/>
            <p:cNvPicPr/>
            <p:nvPr/>
          </p:nvPicPr>
          <p:blipFill>
            <a:blip r:embed="rId3" cstate="print"/>
            <a:stretch>
              <a:fillRect/>
            </a:stretch>
          </p:blipFill>
          <p:spPr>
            <a:xfrm>
              <a:off x="914400" y="1501140"/>
              <a:ext cx="117347" cy="117348"/>
            </a:xfrm>
            <a:prstGeom prst="rect">
              <a:avLst/>
            </a:prstGeom>
          </p:spPr>
        </p:pic>
        <p:sp>
          <p:nvSpPr>
            <p:cNvPr id="7" name="object 7"/>
            <p:cNvSpPr/>
            <p:nvPr/>
          </p:nvSpPr>
          <p:spPr>
            <a:xfrm>
              <a:off x="1054608" y="1653552"/>
              <a:ext cx="8456930" cy="254635"/>
            </a:xfrm>
            <a:custGeom>
              <a:avLst/>
              <a:gdLst/>
              <a:ahLst/>
              <a:cxnLst/>
              <a:rect l="l" t="t" r="r" b="b"/>
              <a:pathLst>
                <a:path w="8456930" h="254635">
                  <a:moveTo>
                    <a:pt x="4381500" y="243827"/>
                  </a:moveTo>
                  <a:lnTo>
                    <a:pt x="0" y="243827"/>
                  </a:lnTo>
                  <a:lnTo>
                    <a:pt x="0" y="254495"/>
                  </a:lnTo>
                  <a:lnTo>
                    <a:pt x="4381500" y="254495"/>
                  </a:lnTo>
                  <a:lnTo>
                    <a:pt x="4381500" y="243827"/>
                  </a:lnTo>
                  <a:close/>
                </a:path>
                <a:path w="8456930" h="254635">
                  <a:moveTo>
                    <a:pt x="8456676" y="0"/>
                  </a:moveTo>
                  <a:lnTo>
                    <a:pt x="6585204" y="0"/>
                  </a:lnTo>
                  <a:lnTo>
                    <a:pt x="6585204" y="10655"/>
                  </a:lnTo>
                  <a:lnTo>
                    <a:pt x="8456676" y="10655"/>
                  </a:lnTo>
                  <a:lnTo>
                    <a:pt x="8456676" y="0"/>
                  </a:lnTo>
                  <a:close/>
                </a:path>
              </a:pathLst>
            </a:custGeom>
            <a:solidFill>
              <a:srgbClr val="000000"/>
            </a:solidFill>
          </p:spPr>
          <p:txBody>
            <a:bodyPr wrap="square" lIns="0" tIns="0" rIns="0" bIns="0" rtlCol="0"/>
            <a:lstStyle/>
            <a:p>
              <a:endParaRPr sz="1749"/>
            </a:p>
          </p:txBody>
        </p:sp>
        <p:pic>
          <p:nvPicPr>
            <p:cNvPr id="8" name="object 8"/>
            <p:cNvPicPr/>
            <p:nvPr/>
          </p:nvPicPr>
          <p:blipFill>
            <a:blip r:embed="rId2" cstate="print"/>
            <a:stretch>
              <a:fillRect/>
            </a:stretch>
          </p:blipFill>
          <p:spPr>
            <a:xfrm>
              <a:off x="914400" y="1988820"/>
              <a:ext cx="117347" cy="117348"/>
            </a:xfrm>
            <a:prstGeom prst="rect">
              <a:avLst/>
            </a:prstGeom>
          </p:spPr>
        </p:pic>
      </p:grpSp>
      <p:sp>
        <p:nvSpPr>
          <p:cNvPr id="9" name="object 9"/>
          <p:cNvSpPr txBox="1"/>
          <p:nvPr/>
        </p:nvSpPr>
        <p:spPr>
          <a:xfrm>
            <a:off x="915051" y="609266"/>
            <a:ext cx="7370042" cy="1273456"/>
          </a:xfrm>
          <a:prstGeom prst="rect">
            <a:avLst/>
          </a:prstGeom>
        </p:spPr>
        <p:txBody>
          <a:bodyPr vert="horz" wrap="square" lIns="0" tIns="10317" rIns="0" bIns="0" rtlCol="0">
            <a:spAutoFit/>
          </a:bodyPr>
          <a:lstStyle/>
          <a:p>
            <a:pPr marL="10860" marR="4344">
              <a:spcBef>
                <a:spcPts val="81"/>
              </a:spcBef>
            </a:pPr>
            <a:r>
              <a:rPr sz="1368" spc="-26" dirty="0">
                <a:latin typeface="Meiryo UI"/>
                <a:cs typeface="Meiryo UI"/>
              </a:rPr>
              <a:t>インフラメンテナンス業務の効率化には新技術の導入が有効だが、地方自治体においては、技術者不足等が</a:t>
            </a:r>
            <a:r>
              <a:rPr sz="1368" spc="-30" dirty="0">
                <a:latin typeface="Meiryo UI"/>
                <a:cs typeface="Meiryo UI"/>
              </a:rPr>
              <a:t>障壁になり、新技術の導入が進んでいない。</a:t>
            </a:r>
            <a:endParaRPr sz="1368" dirty="0">
              <a:latin typeface="Meiryo UI"/>
              <a:cs typeface="Meiryo UI"/>
            </a:endParaRPr>
          </a:p>
          <a:p>
            <a:pPr marL="10860" marR="120543"/>
            <a:r>
              <a:rPr sz="1368" spc="-30" dirty="0">
                <a:latin typeface="Meiryo UI"/>
                <a:cs typeface="Meiryo UI"/>
              </a:rPr>
              <a:t>このため、インフラメンテナンスに関する新技術の活用促進を図っていくことを目的に、専門家によるハンズオン支援等を通じた新技術導入・技術者育成の体制構築を行う。</a:t>
            </a:r>
            <a:endParaRPr sz="1368" dirty="0">
              <a:latin typeface="Meiryo UI"/>
              <a:cs typeface="Meiryo UI"/>
            </a:endParaRPr>
          </a:p>
          <a:p>
            <a:pPr marL="10860" marR="70046"/>
            <a:r>
              <a:rPr sz="1368" spc="-26" dirty="0">
                <a:latin typeface="Meiryo UI"/>
                <a:cs typeface="Meiryo UI"/>
              </a:rPr>
              <a:t>本取組を行うことで技術者育成の体制を構築し、新技術導入を検討しやすい環境整備を実施、地方自治</a:t>
            </a:r>
            <a:r>
              <a:rPr sz="1368" spc="-30" dirty="0">
                <a:latin typeface="Meiryo UI"/>
                <a:cs typeface="Meiryo UI"/>
              </a:rPr>
              <a:t>体における新技術の活用促進を図っていく。</a:t>
            </a:r>
            <a:endParaRPr sz="1368" dirty="0">
              <a:latin typeface="Meiryo UI"/>
              <a:cs typeface="Meiryo UI"/>
            </a:endParaRPr>
          </a:p>
        </p:txBody>
      </p:sp>
      <p:sp>
        <p:nvSpPr>
          <p:cNvPr id="10" name="object 10"/>
          <p:cNvSpPr txBox="1"/>
          <p:nvPr/>
        </p:nvSpPr>
        <p:spPr>
          <a:xfrm>
            <a:off x="687223" y="2103887"/>
            <a:ext cx="4876619" cy="456710"/>
          </a:xfrm>
          <a:prstGeom prst="rect">
            <a:avLst/>
          </a:prstGeom>
          <a:solidFill>
            <a:srgbClr val="000000"/>
          </a:solidFill>
        </p:spPr>
        <p:txBody>
          <a:bodyPr vert="horz" wrap="square" lIns="0" tIns="87422" rIns="0" bIns="0" rtlCol="0">
            <a:spAutoFit/>
          </a:bodyPr>
          <a:lstStyle/>
          <a:p>
            <a:pPr marL="29864">
              <a:spcBef>
                <a:spcPts val="688"/>
              </a:spcBef>
            </a:pPr>
            <a:r>
              <a:rPr sz="1197" b="1" spc="-21" dirty="0">
                <a:solidFill>
                  <a:srgbClr val="FFFFFF"/>
                </a:solidFill>
                <a:latin typeface="Meiryo UI"/>
                <a:cs typeface="Meiryo UI"/>
              </a:rPr>
              <a:t>専門家によるハンズオン支援等を通じた新技術導入・技術者育成の体制構築</a:t>
            </a:r>
            <a:endParaRPr sz="1197">
              <a:latin typeface="Meiryo UI"/>
              <a:cs typeface="Meiryo UI"/>
            </a:endParaRPr>
          </a:p>
        </p:txBody>
      </p:sp>
      <p:pic>
        <p:nvPicPr>
          <p:cNvPr id="11" name="object 11"/>
          <p:cNvPicPr/>
          <p:nvPr/>
        </p:nvPicPr>
        <p:blipFill>
          <a:blip r:embed="rId4" cstate="print"/>
          <a:stretch>
            <a:fillRect/>
          </a:stretch>
        </p:blipFill>
        <p:spPr>
          <a:xfrm>
            <a:off x="5775706" y="3179765"/>
            <a:ext cx="780607" cy="492603"/>
          </a:xfrm>
          <a:prstGeom prst="rect">
            <a:avLst/>
          </a:prstGeom>
        </p:spPr>
      </p:pic>
      <p:pic>
        <p:nvPicPr>
          <p:cNvPr id="12" name="object 12"/>
          <p:cNvPicPr/>
          <p:nvPr/>
        </p:nvPicPr>
        <p:blipFill>
          <a:blip r:embed="rId5" cstate="print"/>
          <a:stretch>
            <a:fillRect/>
          </a:stretch>
        </p:blipFill>
        <p:spPr>
          <a:xfrm>
            <a:off x="798850" y="3289234"/>
            <a:ext cx="88616" cy="88616"/>
          </a:xfrm>
          <a:prstGeom prst="rect">
            <a:avLst/>
          </a:prstGeom>
        </p:spPr>
      </p:pic>
      <p:pic>
        <p:nvPicPr>
          <p:cNvPr id="13" name="object 13"/>
          <p:cNvPicPr/>
          <p:nvPr/>
        </p:nvPicPr>
        <p:blipFill>
          <a:blip r:embed="rId6" cstate="print"/>
          <a:stretch>
            <a:fillRect/>
          </a:stretch>
        </p:blipFill>
        <p:spPr>
          <a:xfrm>
            <a:off x="798850" y="3836570"/>
            <a:ext cx="88616" cy="88616"/>
          </a:xfrm>
          <a:prstGeom prst="rect">
            <a:avLst/>
          </a:prstGeom>
        </p:spPr>
      </p:pic>
      <p:sp>
        <p:nvSpPr>
          <p:cNvPr id="14" name="object 14"/>
          <p:cNvSpPr txBox="1"/>
          <p:nvPr/>
        </p:nvSpPr>
        <p:spPr>
          <a:xfrm>
            <a:off x="774960" y="2643906"/>
            <a:ext cx="4111542" cy="1430402"/>
          </a:xfrm>
          <a:prstGeom prst="rect">
            <a:avLst/>
          </a:prstGeom>
        </p:spPr>
        <p:txBody>
          <a:bodyPr vert="horz" wrap="square" lIns="0" tIns="76019" rIns="0" bIns="0" rtlCol="0">
            <a:spAutoFit/>
          </a:bodyPr>
          <a:lstStyle/>
          <a:p>
            <a:pPr marL="10860">
              <a:spcBef>
                <a:spcPts val="599"/>
              </a:spcBef>
            </a:pPr>
            <a:r>
              <a:rPr sz="1197" spc="-9" dirty="0">
                <a:latin typeface="Meiryo UI"/>
                <a:cs typeface="Meiryo UI"/>
              </a:rPr>
              <a:t>＜実施内容＞</a:t>
            </a:r>
            <a:endParaRPr sz="1197" dirty="0">
              <a:latin typeface="Meiryo UI"/>
              <a:cs typeface="Meiryo UI"/>
            </a:endParaRPr>
          </a:p>
          <a:p>
            <a:pPr marL="238915" marR="4344">
              <a:spcBef>
                <a:spcPts val="513"/>
              </a:spcBef>
            </a:pPr>
            <a:r>
              <a:rPr sz="1197" spc="-17" dirty="0">
                <a:latin typeface="Meiryo UI"/>
                <a:cs typeface="Meiryo UI"/>
              </a:rPr>
              <a:t>新技術導入促進及び職員の人材育成を図るための「自治体技</a:t>
            </a:r>
            <a:r>
              <a:rPr sz="1197" spc="-13" dirty="0">
                <a:latin typeface="Meiryo UI"/>
                <a:cs typeface="Meiryo UI"/>
              </a:rPr>
              <a:t>術支援アドバイザー」を公募で選定。</a:t>
            </a:r>
            <a:r>
              <a:rPr sz="1197" dirty="0">
                <a:latin typeface="Meiryo UI"/>
                <a:cs typeface="Meiryo UI"/>
              </a:rPr>
              <a:t>（</a:t>
            </a:r>
            <a:r>
              <a:rPr sz="1197" spc="-17" dirty="0">
                <a:latin typeface="Meiryo UI"/>
                <a:cs typeface="Meiryo UI"/>
              </a:rPr>
              <a:t>産学の人材から選定。地</a:t>
            </a:r>
            <a:r>
              <a:rPr sz="1197" spc="-9" dirty="0">
                <a:latin typeface="Meiryo UI"/>
                <a:cs typeface="Meiryo UI"/>
              </a:rPr>
              <a:t>域ブロックで分担</a:t>
            </a:r>
            <a:r>
              <a:rPr sz="1197" spc="-43" dirty="0">
                <a:latin typeface="Meiryo UI"/>
                <a:cs typeface="Meiryo UI"/>
              </a:rPr>
              <a:t>）</a:t>
            </a:r>
            <a:endParaRPr sz="1197" dirty="0">
              <a:latin typeface="Meiryo UI"/>
              <a:cs typeface="Meiryo UI"/>
            </a:endParaRPr>
          </a:p>
          <a:p>
            <a:pPr marL="238915" marR="26606"/>
            <a:r>
              <a:rPr sz="1197" spc="-17" dirty="0">
                <a:latin typeface="Meiryo UI"/>
                <a:cs typeface="Meiryo UI"/>
              </a:rPr>
              <a:t>また、新技術導入促進及び職員の人材育成に課題を抱える自</a:t>
            </a:r>
            <a:r>
              <a:rPr sz="1197" spc="-26" dirty="0">
                <a:latin typeface="Meiryo UI"/>
                <a:cs typeface="Meiryo UI"/>
              </a:rPr>
              <a:t>治体を公募で選定し、アドバイザーによるハンズオン支援を実施。</a:t>
            </a:r>
            <a:endParaRPr sz="1197" dirty="0">
              <a:latin typeface="Meiryo UI"/>
              <a:cs typeface="Meiryo UI"/>
            </a:endParaRPr>
          </a:p>
        </p:txBody>
      </p:sp>
      <p:grpSp>
        <p:nvGrpSpPr>
          <p:cNvPr id="15" name="object 15"/>
          <p:cNvGrpSpPr/>
          <p:nvPr/>
        </p:nvGrpSpPr>
        <p:grpSpPr>
          <a:xfrm>
            <a:off x="5193184" y="4068975"/>
            <a:ext cx="3200943" cy="2074233"/>
            <a:chOff x="6073140" y="4529840"/>
            <a:chExt cx="3743325" cy="2425700"/>
          </a:xfrm>
        </p:grpSpPr>
        <p:pic>
          <p:nvPicPr>
            <p:cNvPr id="16" name="object 16"/>
            <p:cNvPicPr/>
            <p:nvPr/>
          </p:nvPicPr>
          <p:blipFill>
            <a:blip r:embed="rId7" cstate="print"/>
            <a:stretch>
              <a:fillRect/>
            </a:stretch>
          </p:blipFill>
          <p:spPr>
            <a:xfrm>
              <a:off x="7181088" y="5045963"/>
              <a:ext cx="576072" cy="576072"/>
            </a:xfrm>
            <a:prstGeom prst="rect">
              <a:avLst/>
            </a:prstGeom>
          </p:spPr>
        </p:pic>
        <p:sp>
          <p:nvSpPr>
            <p:cNvPr id="17" name="object 17"/>
            <p:cNvSpPr/>
            <p:nvPr/>
          </p:nvSpPr>
          <p:spPr>
            <a:xfrm>
              <a:off x="6073140" y="4529840"/>
              <a:ext cx="3743325" cy="2425700"/>
            </a:xfrm>
            <a:custGeom>
              <a:avLst/>
              <a:gdLst/>
              <a:ahLst/>
              <a:cxnLst/>
              <a:rect l="l" t="t" r="r" b="b"/>
              <a:pathLst>
                <a:path w="3743325" h="2425700">
                  <a:moveTo>
                    <a:pt x="1775460" y="12700"/>
                  </a:moveTo>
                  <a:lnTo>
                    <a:pt x="1586484" y="12700"/>
                  </a:lnTo>
                  <a:lnTo>
                    <a:pt x="1315212" y="50800"/>
                  </a:lnTo>
                  <a:lnTo>
                    <a:pt x="1143000" y="101600"/>
                  </a:lnTo>
                  <a:lnTo>
                    <a:pt x="979932" y="152400"/>
                  </a:lnTo>
                  <a:lnTo>
                    <a:pt x="826008" y="203200"/>
                  </a:lnTo>
                  <a:lnTo>
                    <a:pt x="752856" y="241300"/>
                  </a:lnTo>
                  <a:lnTo>
                    <a:pt x="681228" y="279400"/>
                  </a:lnTo>
                  <a:lnTo>
                    <a:pt x="614171" y="317500"/>
                  </a:lnTo>
                  <a:lnTo>
                    <a:pt x="548639" y="355600"/>
                  </a:lnTo>
                  <a:lnTo>
                    <a:pt x="486156" y="393700"/>
                  </a:lnTo>
                  <a:lnTo>
                    <a:pt x="428244" y="444500"/>
                  </a:lnTo>
                  <a:lnTo>
                    <a:pt x="371856" y="482600"/>
                  </a:lnTo>
                  <a:lnTo>
                    <a:pt x="320039" y="533400"/>
                  </a:lnTo>
                  <a:lnTo>
                    <a:pt x="271272" y="584200"/>
                  </a:lnTo>
                  <a:lnTo>
                    <a:pt x="225551" y="635000"/>
                  </a:lnTo>
                  <a:lnTo>
                    <a:pt x="184404" y="685800"/>
                  </a:lnTo>
                  <a:lnTo>
                    <a:pt x="146304" y="749300"/>
                  </a:lnTo>
                  <a:lnTo>
                    <a:pt x="112775" y="800100"/>
                  </a:lnTo>
                  <a:lnTo>
                    <a:pt x="83820" y="850900"/>
                  </a:lnTo>
                  <a:lnTo>
                    <a:pt x="57912" y="914400"/>
                  </a:lnTo>
                  <a:lnTo>
                    <a:pt x="38100" y="977900"/>
                  </a:lnTo>
                  <a:lnTo>
                    <a:pt x="21336" y="1028700"/>
                  </a:lnTo>
                  <a:lnTo>
                    <a:pt x="9144" y="1092200"/>
                  </a:lnTo>
                  <a:lnTo>
                    <a:pt x="1524" y="1155700"/>
                  </a:lnTo>
                  <a:lnTo>
                    <a:pt x="0" y="1219200"/>
                  </a:lnTo>
                  <a:lnTo>
                    <a:pt x="1524" y="1282700"/>
                  </a:lnTo>
                  <a:lnTo>
                    <a:pt x="9144" y="1346200"/>
                  </a:lnTo>
                  <a:lnTo>
                    <a:pt x="21336" y="1397000"/>
                  </a:lnTo>
                  <a:lnTo>
                    <a:pt x="38100" y="1460500"/>
                  </a:lnTo>
                  <a:lnTo>
                    <a:pt x="57912" y="1524000"/>
                  </a:lnTo>
                  <a:lnTo>
                    <a:pt x="83820" y="1574800"/>
                  </a:lnTo>
                  <a:lnTo>
                    <a:pt x="112775" y="1638300"/>
                  </a:lnTo>
                  <a:lnTo>
                    <a:pt x="146304" y="1689100"/>
                  </a:lnTo>
                  <a:lnTo>
                    <a:pt x="184404" y="1739900"/>
                  </a:lnTo>
                  <a:lnTo>
                    <a:pt x="225551" y="1790700"/>
                  </a:lnTo>
                  <a:lnTo>
                    <a:pt x="271272" y="1854200"/>
                  </a:lnTo>
                  <a:lnTo>
                    <a:pt x="320039" y="1892300"/>
                  </a:lnTo>
                  <a:lnTo>
                    <a:pt x="371856" y="1943100"/>
                  </a:lnTo>
                  <a:lnTo>
                    <a:pt x="428244" y="1993900"/>
                  </a:lnTo>
                  <a:lnTo>
                    <a:pt x="486156" y="2032000"/>
                  </a:lnTo>
                  <a:lnTo>
                    <a:pt x="548639" y="2082800"/>
                  </a:lnTo>
                  <a:lnTo>
                    <a:pt x="614171" y="2120900"/>
                  </a:lnTo>
                  <a:lnTo>
                    <a:pt x="681228" y="2159000"/>
                  </a:lnTo>
                  <a:lnTo>
                    <a:pt x="752856" y="2197100"/>
                  </a:lnTo>
                  <a:lnTo>
                    <a:pt x="826008" y="2222500"/>
                  </a:lnTo>
                  <a:lnTo>
                    <a:pt x="902208" y="2260600"/>
                  </a:lnTo>
                  <a:lnTo>
                    <a:pt x="979932" y="2286000"/>
                  </a:lnTo>
                  <a:lnTo>
                    <a:pt x="1143000" y="2336800"/>
                  </a:lnTo>
                  <a:lnTo>
                    <a:pt x="1228343" y="2362200"/>
                  </a:lnTo>
                  <a:lnTo>
                    <a:pt x="1679448" y="2425700"/>
                  </a:lnTo>
                  <a:lnTo>
                    <a:pt x="2061971" y="2425700"/>
                  </a:lnTo>
                  <a:lnTo>
                    <a:pt x="2156460" y="2413000"/>
                  </a:lnTo>
                  <a:lnTo>
                    <a:pt x="1680971" y="2413000"/>
                  </a:lnTo>
                  <a:lnTo>
                    <a:pt x="1231391" y="2349500"/>
                  </a:lnTo>
                  <a:lnTo>
                    <a:pt x="1146048" y="2324100"/>
                  </a:lnTo>
                  <a:lnTo>
                    <a:pt x="1147571" y="2324100"/>
                  </a:lnTo>
                  <a:lnTo>
                    <a:pt x="1063752" y="2298700"/>
                  </a:lnTo>
                  <a:lnTo>
                    <a:pt x="906780" y="2247900"/>
                  </a:lnTo>
                  <a:lnTo>
                    <a:pt x="830580" y="2209800"/>
                  </a:lnTo>
                  <a:lnTo>
                    <a:pt x="757428" y="2184400"/>
                  </a:lnTo>
                  <a:lnTo>
                    <a:pt x="687324" y="2146300"/>
                  </a:lnTo>
                  <a:lnTo>
                    <a:pt x="620267" y="2108200"/>
                  </a:lnTo>
                  <a:lnTo>
                    <a:pt x="554736" y="2070100"/>
                  </a:lnTo>
                  <a:lnTo>
                    <a:pt x="556260" y="2070100"/>
                  </a:lnTo>
                  <a:lnTo>
                    <a:pt x="493776" y="2019300"/>
                  </a:lnTo>
                  <a:lnTo>
                    <a:pt x="435863" y="1981200"/>
                  </a:lnTo>
                  <a:lnTo>
                    <a:pt x="381000" y="1930400"/>
                  </a:lnTo>
                  <a:lnTo>
                    <a:pt x="329184" y="1892300"/>
                  </a:lnTo>
                  <a:lnTo>
                    <a:pt x="280415" y="1841500"/>
                  </a:lnTo>
                  <a:lnTo>
                    <a:pt x="236220" y="1790700"/>
                  </a:lnTo>
                  <a:lnTo>
                    <a:pt x="195072" y="1739900"/>
                  </a:lnTo>
                  <a:lnTo>
                    <a:pt x="156972" y="1689100"/>
                  </a:lnTo>
                  <a:lnTo>
                    <a:pt x="124968" y="1625600"/>
                  </a:lnTo>
                  <a:lnTo>
                    <a:pt x="94487" y="1574800"/>
                  </a:lnTo>
                  <a:lnTo>
                    <a:pt x="96012" y="1574800"/>
                  </a:lnTo>
                  <a:lnTo>
                    <a:pt x="70104" y="1511300"/>
                  </a:lnTo>
                  <a:lnTo>
                    <a:pt x="50292" y="1460500"/>
                  </a:lnTo>
                  <a:lnTo>
                    <a:pt x="33527" y="1397000"/>
                  </a:lnTo>
                  <a:lnTo>
                    <a:pt x="21336" y="1333500"/>
                  </a:lnTo>
                  <a:lnTo>
                    <a:pt x="13715" y="1282700"/>
                  </a:lnTo>
                  <a:lnTo>
                    <a:pt x="12192" y="1219200"/>
                  </a:lnTo>
                  <a:lnTo>
                    <a:pt x="13715" y="1155700"/>
                  </a:lnTo>
                  <a:lnTo>
                    <a:pt x="21336" y="1092200"/>
                  </a:lnTo>
                  <a:lnTo>
                    <a:pt x="33527" y="1028700"/>
                  </a:lnTo>
                  <a:lnTo>
                    <a:pt x="50292" y="977900"/>
                  </a:lnTo>
                  <a:lnTo>
                    <a:pt x="70104" y="914400"/>
                  </a:lnTo>
                  <a:lnTo>
                    <a:pt x="96012" y="863600"/>
                  </a:lnTo>
                  <a:lnTo>
                    <a:pt x="94487" y="863600"/>
                  </a:lnTo>
                  <a:lnTo>
                    <a:pt x="124968" y="800100"/>
                  </a:lnTo>
                  <a:lnTo>
                    <a:pt x="156972" y="749300"/>
                  </a:lnTo>
                  <a:lnTo>
                    <a:pt x="195072" y="698500"/>
                  </a:lnTo>
                  <a:lnTo>
                    <a:pt x="236220" y="647700"/>
                  </a:lnTo>
                  <a:lnTo>
                    <a:pt x="280415" y="596900"/>
                  </a:lnTo>
                  <a:lnTo>
                    <a:pt x="329184" y="546100"/>
                  </a:lnTo>
                  <a:lnTo>
                    <a:pt x="381000" y="495300"/>
                  </a:lnTo>
                  <a:lnTo>
                    <a:pt x="435863" y="457200"/>
                  </a:lnTo>
                  <a:lnTo>
                    <a:pt x="493776" y="406400"/>
                  </a:lnTo>
                  <a:lnTo>
                    <a:pt x="556260" y="368300"/>
                  </a:lnTo>
                  <a:lnTo>
                    <a:pt x="554736" y="368300"/>
                  </a:lnTo>
                  <a:lnTo>
                    <a:pt x="620267" y="330200"/>
                  </a:lnTo>
                  <a:lnTo>
                    <a:pt x="687324" y="292100"/>
                  </a:lnTo>
                  <a:lnTo>
                    <a:pt x="757428" y="254000"/>
                  </a:lnTo>
                  <a:lnTo>
                    <a:pt x="830580" y="215900"/>
                  </a:lnTo>
                  <a:lnTo>
                    <a:pt x="1063752" y="139700"/>
                  </a:lnTo>
                  <a:lnTo>
                    <a:pt x="1147571" y="114300"/>
                  </a:lnTo>
                  <a:lnTo>
                    <a:pt x="1146048" y="114300"/>
                  </a:lnTo>
                  <a:lnTo>
                    <a:pt x="1318260" y="63500"/>
                  </a:lnTo>
                  <a:lnTo>
                    <a:pt x="1588008" y="25400"/>
                  </a:lnTo>
                  <a:lnTo>
                    <a:pt x="1680971" y="25400"/>
                  </a:lnTo>
                  <a:lnTo>
                    <a:pt x="1775460" y="12700"/>
                  </a:lnTo>
                  <a:close/>
                </a:path>
                <a:path w="3743325" h="2425700">
                  <a:moveTo>
                    <a:pt x="2156460" y="12700"/>
                  </a:moveTo>
                  <a:lnTo>
                    <a:pt x="1967484" y="12700"/>
                  </a:lnTo>
                  <a:lnTo>
                    <a:pt x="2061971" y="25400"/>
                  </a:lnTo>
                  <a:lnTo>
                    <a:pt x="2154936" y="25400"/>
                  </a:lnTo>
                  <a:lnTo>
                    <a:pt x="2424684" y="63500"/>
                  </a:lnTo>
                  <a:lnTo>
                    <a:pt x="2511552" y="88900"/>
                  </a:lnTo>
                  <a:lnTo>
                    <a:pt x="2758440" y="165100"/>
                  </a:lnTo>
                  <a:lnTo>
                    <a:pt x="2912364" y="215900"/>
                  </a:lnTo>
                  <a:lnTo>
                    <a:pt x="2985516" y="254000"/>
                  </a:lnTo>
                  <a:lnTo>
                    <a:pt x="2983991" y="254000"/>
                  </a:lnTo>
                  <a:lnTo>
                    <a:pt x="3055619" y="292100"/>
                  </a:lnTo>
                  <a:lnTo>
                    <a:pt x="3054095" y="292100"/>
                  </a:lnTo>
                  <a:lnTo>
                    <a:pt x="3122676" y="330200"/>
                  </a:lnTo>
                  <a:lnTo>
                    <a:pt x="3186684" y="368300"/>
                  </a:lnTo>
                  <a:lnTo>
                    <a:pt x="3249167" y="406400"/>
                  </a:lnTo>
                  <a:lnTo>
                    <a:pt x="3247643" y="406400"/>
                  </a:lnTo>
                  <a:lnTo>
                    <a:pt x="3307080" y="457200"/>
                  </a:lnTo>
                  <a:lnTo>
                    <a:pt x="3361943" y="495300"/>
                  </a:lnTo>
                  <a:lnTo>
                    <a:pt x="3413760" y="546100"/>
                  </a:lnTo>
                  <a:lnTo>
                    <a:pt x="3462528" y="596900"/>
                  </a:lnTo>
                  <a:lnTo>
                    <a:pt x="3506724" y="647700"/>
                  </a:lnTo>
                  <a:lnTo>
                    <a:pt x="3547871" y="698500"/>
                  </a:lnTo>
                  <a:lnTo>
                    <a:pt x="3584448" y="749300"/>
                  </a:lnTo>
                  <a:lnTo>
                    <a:pt x="3617976" y="800100"/>
                  </a:lnTo>
                  <a:lnTo>
                    <a:pt x="3646932" y="863600"/>
                  </a:lnTo>
                  <a:lnTo>
                    <a:pt x="3672840" y="914400"/>
                  </a:lnTo>
                  <a:lnTo>
                    <a:pt x="3671316" y="914400"/>
                  </a:lnTo>
                  <a:lnTo>
                    <a:pt x="3692652" y="977900"/>
                  </a:lnTo>
                  <a:lnTo>
                    <a:pt x="3709416" y="1028700"/>
                  </a:lnTo>
                  <a:lnTo>
                    <a:pt x="3721608" y="1092200"/>
                  </a:lnTo>
                  <a:lnTo>
                    <a:pt x="3727704" y="1155700"/>
                  </a:lnTo>
                  <a:lnTo>
                    <a:pt x="3730752" y="1219200"/>
                  </a:lnTo>
                  <a:lnTo>
                    <a:pt x="3727704" y="1282700"/>
                  </a:lnTo>
                  <a:lnTo>
                    <a:pt x="3721608" y="1333500"/>
                  </a:lnTo>
                  <a:lnTo>
                    <a:pt x="3709416" y="1397000"/>
                  </a:lnTo>
                  <a:lnTo>
                    <a:pt x="3692652" y="1460500"/>
                  </a:lnTo>
                  <a:lnTo>
                    <a:pt x="3671316" y="1511300"/>
                  </a:lnTo>
                  <a:lnTo>
                    <a:pt x="3672840" y="1511300"/>
                  </a:lnTo>
                  <a:lnTo>
                    <a:pt x="3646932" y="1574800"/>
                  </a:lnTo>
                  <a:lnTo>
                    <a:pt x="3617976" y="1625600"/>
                  </a:lnTo>
                  <a:lnTo>
                    <a:pt x="3584448" y="1689100"/>
                  </a:lnTo>
                  <a:lnTo>
                    <a:pt x="3547871" y="1739900"/>
                  </a:lnTo>
                  <a:lnTo>
                    <a:pt x="3506724" y="1790700"/>
                  </a:lnTo>
                  <a:lnTo>
                    <a:pt x="3462528" y="1841500"/>
                  </a:lnTo>
                  <a:lnTo>
                    <a:pt x="3413760" y="1892300"/>
                  </a:lnTo>
                  <a:lnTo>
                    <a:pt x="3361943" y="1930400"/>
                  </a:lnTo>
                  <a:lnTo>
                    <a:pt x="3307080" y="1981200"/>
                  </a:lnTo>
                  <a:lnTo>
                    <a:pt x="3247643" y="2019300"/>
                  </a:lnTo>
                  <a:lnTo>
                    <a:pt x="3249167" y="2019300"/>
                  </a:lnTo>
                  <a:lnTo>
                    <a:pt x="3186684" y="2070100"/>
                  </a:lnTo>
                  <a:lnTo>
                    <a:pt x="3122676" y="2108200"/>
                  </a:lnTo>
                  <a:lnTo>
                    <a:pt x="3054095" y="2146300"/>
                  </a:lnTo>
                  <a:lnTo>
                    <a:pt x="3055619" y="2146300"/>
                  </a:lnTo>
                  <a:lnTo>
                    <a:pt x="2983991" y="2184400"/>
                  </a:lnTo>
                  <a:lnTo>
                    <a:pt x="2985516" y="2184400"/>
                  </a:lnTo>
                  <a:lnTo>
                    <a:pt x="2912364" y="2209800"/>
                  </a:lnTo>
                  <a:lnTo>
                    <a:pt x="2836164" y="2247900"/>
                  </a:lnTo>
                  <a:lnTo>
                    <a:pt x="2758440" y="2273300"/>
                  </a:lnTo>
                  <a:lnTo>
                    <a:pt x="2511552" y="2349500"/>
                  </a:lnTo>
                  <a:lnTo>
                    <a:pt x="2061971" y="2413000"/>
                  </a:lnTo>
                  <a:lnTo>
                    <a:pt x="2156460" y="2413000"/>
                  </a:lnTo>
                  <a:lnTo>
                    <a:pt x="2514600" y="2362200"/>
                  </a:lnTo>
                  <a:lnTo>
                    <a:pt x="2682240" y="2311400"/>
                  </a:lnTo>
                  <a:lnTo>
                    <a:pt x="2763012" y="2286000"/>
                  </a:lnTo>
                  <a:lnTo>
                    <a:pt x="2840736" y="2260600"/>
                  </a:lnTo>
                  <a:lnTo>
                    <a:pt x="2916936" y="2222500"/>
                  </a:lnTo>
                  <a:lnTo>
                    <a:pt x="2990088" y="2197100"/>
                  </a:lnTo>
                  <a:lnTo>
                    <a:pt x="3060191" y="2159000"/>
                  </a:lnTo>
                  <a:lnTo>
                    <a:pt x="3128771" y="2120900"/>
                  </a:lnTo>
                  <a:lnTo>
                    <a:pt x="3194304" y="2082800"/>
                  </a:lnTo>
                  <a:lnTo>
                    <a:pt x="3255264" y="2032000"/>
                  </a:lnTo>
                  <a:lnTo>
                    <a:pt x="3314700" y="1993900"/>
                  </a:lnTo>
                  <a:lnTo>
                    <a:pt x="3371088" y="1943100"/>
                  </a:lnTo>
                  <a:lnTo>
                    <a:pt x="3422904" y="1892300"/>
                  </a:lnTo>
                  <a:lnTo>
                    <a:pt x="3471671" y="1854200"/>
                  </a:lnTo>
                  <a:lnTo>
                    <a:pt x="3515867" y="1790700"/>
                  </a:lnTo>
                  <a:lnTo>
                    <a:pt x="3558540" y="1739900"/>
                  </a:lnTo>
                  <a:lnTo>
                    <a:pt x="3595116" y="1689100"/>
                  </a:lnTo>
                  <a:lnTo>
                    <a:pt x="3628643" y="1638300"/>
                  </a:lnTo>
                  <a:lnTo>
                    <a:pt x="3683508" y="1524000"/>
                  </a:lnTo>
                  <a:lnTo>
                    <a:pt x="3704843" y="1460500"/>
                  </a:lnTo>
                  <a:lnTo>
                    <a:pt x="3721608" y="1397000"/>
                  </a:lnTo>
                  <a:lnTo>
                    <a:pt x="3733800" y="1346200"/>
                  </a:lnTo>
                  <a:lnTo>
                    <a:pt x="3741419" y="1282700"/>
                  </a:lnTo>
                  <a:lnTo>
                    <a:pt x="3742943" y="1219200"/>
                  </a:lnTo>
                  <a:lnTo>
                    <a:pt x="3741419" y="1155700"/>
                  </a:lnTo>
                  <a:lnTo>
                    <a:pt x="3733800" y="1092200"/>
                  </a:lnTo>
                  <a:lnTo>
                    <a:pt x="3721608" y="1028700"/>
                  </a:lnTo>
                  <a:lnTo>
                    <a:pt x="3704843" y="977900"/>
                  </a:lnTo>
                  <a:lnTo>
                    <a:pt x="3683508" y="914400"/>
                  </a:lnTo>
                  <a:lnTo>
                    <a:pt x="3659124" y="850900"/>
                  </a:lnTo>
                  <a:lnTo>
                    <a:pt x="3628643" y="800100"/>
                  </a:lnTo>
                  <a:lnTo>
                    <a:pt x="3595116" y="749300"/>
                  </a:lnTo>
                  <a:lnTo>
                    <a:pt x="3558540" y="685800"/>
                  </a:lnTo>
                  <a:lnTo>
                    <a:pt x="3515867" y="635000"/>
                  </a:lnTo>
                  <a:lnTo>
                    <a:pt x="3471671" y="584200"/>
                  </a:lnTo>
                  <a:lnTo>
                    <a:pt x="3422904" y="533400"/>
                  </a:lnTo>
                  <a:lnTo>
                    <a:pt x="3371088" y="482600"/>
                  </a:lnTo>
                  <a:lnTo>
                    <a:pt x="3314700" y="444500"/>
                  </a:lnTo>
                  <a:lnTo>
                    <a:pt x="3255264" y="393700"/>
                  </a:lnTo>
                  <a:lnTo>
                    <a:pt x="3194304" y="355600"/>
                  </a:lnTo>
                  <a:lnTo>
                    <a:pt x="3128771" y="317500"/>
                  </a:lnTo>
                  <a:lnTo>
                    <a:pt x="3060191" y="279400"/>
                  </a:lnTo>
                  <a:lnTo>
                    <a:pt x="2990088" y="241300"/>
                  </a:lnTo>
                  <a:lnTo>
                    <a:pt x="2916936" y="203200"/>
                  </a:lnTo>
                  <a:lnTo>
                    <a:pt x="2763012" y="152400"/>
                  </a:lnTo>
                  <a:lnTo>
                    <a:pt x="2682240" y="127000"/>
                  </a:lnTo>
                  <a:lnTo>
                    <a:pt x="2514600" y="76200"/>
                  </a:lnTo>
                  <a:lnTo>
                    <a:pt x="2427732" y="50800"/>
                  </a:lnTo>
                  <a:lnTo>
                    <a:pt x="2156460" y="12700"/>
                  </a:lnTo>
                  <a:close/>
                </a:path>
                <a:path w="3743325" h="2425700">
                  <a:moveTo>
                    <a:pt x="1967484" y="0"/>
                  </a:moveTo>
                  <a:lnTo>
                    <a:pt x="1775460" y="0"/>
                  </a:lnTo>
                  <a:lnTo>
                    <a:pt x="1679448" y="12700"/>
                  </a:lnTo>
                  <a:lnTo>
                    <a:pt x="2061971" y="12700"/>
                  </a:lnTo>
                  <a:lnTo>
                    <a:pt x="1967484" y="0"/>
                  </a:lnTo>
                  <a:close/>
                </a:path>
              </a:pathLst>
            </a:custGeom>
            <a:solidFill>
              <a:srgbClr val="000000"/>
            </a:solidFill>
          </p:spPr>
          <p:txBody>
            <a:bodyPr wrap="square" lIns="0" tIns="0" rIns="0" bIns="0" rtlCol="0"/>
            <a:lstStyle/>
            <a:p>
              <a:endParaRPr sz="1749"/>
            </a:p>
          </p:txBody>
        </p:sp>
      </p:grpSp>
      <p:sp>
        <p:nvSpPr>
          <p:cNvPr id="18" name="object 18"/>
          <p:cNvSpPr txBox="1"/>
          <p:nvPr/>
        </p:nvSpPr>
        <p:spPr>
          <a:xfrm>
            <a:off x="5635832" y="5471634"/>
            <a:ext cx="1062094" cy="379400"/>
          </a:xfrm>
          <a:prstGeom prst="rect">
            <a:avLst/>
          </a:prstGeom>
        </p:spPr>
        <p:txBody>
          <a:bodyPr vert="horz" wrap="square" lIns="0" tIns="10860" rIns="0" bIns="0" rtlCol="0">
            <a:spAutoFit/>
          </a:bodyPr>
          <a:lstStyle/>
          <a:p>
            <a:pPr algn="ctr">
              <a:spcBef>
                <a:spcPts val="86"/>
              </a:spcBef>
            </a:pPr>
            <a:r>
              <a:rPr sz="1197" spc="-9" dirty="0">
                <a:latin typeface="Meiryo UI"/>
                <a:cs typeface="Meiryo UI"/>
              </a:rPr>
              <a:t>A</a:t>
            </a:r>
            <a:r>
              <a:rPr sz="1197" spc="-17" dirty="0">
                <a:latin typeface="Meiryo UI"/>
                <a:cs typeface="Meiryo UI"/>
              </a:rPr>
              <a:t>自治体</a:t>
            </a:r>
            <a:endParaRPr sz="1197">
              <a:latin typeface="Meiryo UI"/>
              <a:cs typeface="Meiryo UI"/>
            </a:endParaRPr>
          </a:p>
          <a:p>
            <a:pPr algn="ctr">
              <a:spcBef>
                <a:spcPts val="4"/>
              </a:spcBef>
            </a:pPr>
            <a:r>
              <a:rPr sz="1197" dirty="0">
                <a:latin typeface="Meiryo UI"/>
                <a:cs typeface="Meiryo UI"/>
              </a:rPr>
              <a:t>（公募で選定</a:t>
            </a:r>
            <a:r>
              <a:rPr sz="1197" spc="-43" dirty="0">
                <a:latin typeface="Meiryo UI"/>
                <a:cs typeface="Meiryo UI"/>
              </a:rPr>
              <a:t>）</a:t>
            </a:r>
            <a:endParaRPr sz="1197">
              <a:latin typeface="Meiryo UI"/>
              <a:cs typeface="Meiryo UI"/>
            </a:endParaRPr>
          </a:p>
        </p:txBody>
      </p:sp>
      <p:grpSp>
        <p:nvGrpSpPr>
          <p:cNvPr id="19" name="object 19"/>
          <p:cNvGrpSpPr/>
          <p:nvPr/>
        </p:nvGrpSpPr>
        <p:grpSpPr>
          <a:xfrm>
            <a:off x="5635832" y="4669847"/>
            <a:ext cx="2288715" cy="1453049"/>
            <a:chOff x="6615683" y="5163311"/>
            <a:chExt cx="2676525" cy="1699260"/>
          </a:xfrm>
        </p:grpSpPr>
        <p:pic>
          <p:nvPicPr>
            <p:cNvPr id="20" name="object 20"/>
            <p:cNvPicPr/>
            <p:nvPr/>
          </p:nvPicPr>
          <p:blipFill>
            <a:blip r:embed="rId8" cstate="print"/>
            <a:stretch>
              <a:fillRect/>
            </a:stretch>
          </p:blipFill>
          <p:spPr>
            <a:xfrm>
              <a:off x="6615683" y="5743955"/>
              <a:ext cx="562355" cy="371855"/>
            </a:xfrm>
            <a:prstGeom prst="rect">
              <a:avLst/>
            </a:prstGeom>
          </p:spPr>
        </p:pic>
        <p:pic>
          <p:nvPicPr>
            <p:cNvPr id="21" name="object 21"/>
            <p:cNvPicPr/>
            <p:nvPr/>
          </p:nvPicPr>
          <p:blipFill>
            <a:blip r:embed="rId9" cstate="print"/>
            <a:stretch>
              <a:fillRect/>
            </a:stretch>
          </p:blipFill>
          <p:spPr>
            <a:xfrm>
              <a:off x="7895843" y="5818631"/>
              <a:ext cx="547116" cy="361188"/>
            </a:xfrm>
            <a:prstGeom prst="rect">
              <a:avLst/>
            </a:prstGeom>
          </p:spPr>
        </p:pic>
        <p:pic>
          <p:nvPicPr>
            <p:cNvPr id="22" name="object 22"/>
            <p:cNvPicPr/>
            <p:nvPr/>
          </p:nvPicPr>
          <p:blipFill>
            <a:blip r:embed="rId10" cstate="print"/>
            <a:stretch>
              <a:fillRect/>
            </a:stretch>
          </p:blipFill>
          <p:spPr>
            <a:xfrm>
              <a:off x="8074151" y="5163311"/>
              <a:ext cx="559307" cy="370331"/>
            </a:xfrm>
            <a:prstGeom prst="rect">
              <a:avLst/>
            </a:prstGeom>
          </p:spPr>
        </p:pic>
        <p:pic>
          <p:nvPicPr>
            <p:cNvPr id="23" name="object 23"/>
            <p:cNvPicPr/>
            <p:nvPr/>
          </p:nvPicPr>
          <p:blipFill>
            <a:blip r:embed="rId9" cstate="print"/>
            <a:stretch>
              <a:fillRect/>
            </a:stretch>
          </p:blipFill>
          <p:spPr>
            <a:xfrm>
              <a:off x="8743187" y="5774435"/>
              <a:ext cx="548640" cy="359664"/>
            </a:xfrm>
            <a:prstGeom prst="rect">
              <a:avLst/>
            </a:prstGeom>
          </p:spPr>
        </p:pic>
        <p:pic>
          <p:nvPicPr>
            <p:cNvPr id="24" name="object 24"/>
            <p:cNvPicPr/>
            <p:nvPr/>
          </p:nvPicPr>
          <p:blipFill>
            <a:blip r:embed="rId7" cstate="print"/>
            <a:stretch>
              <a:fillRect/>
            </a:stretch>
          </p:blipFill>
          <p:spPr>
            <a:xfrm>
              <a:off x="7941563" y="6286505"/>
              <a:ext cx="576072" cy="576072"/>
            </a:xfrm>
            <a:prstGeom prst="rect">
              <a:avLst/>
            </a:prstGeom>
          </p:spPr>
        </p:pic>
      </p:grpSp>
      <p:sp>
        <p:nvSpPr>
          <p:cNvPr id="25" name="object 25"/>
          <p:cNvSpPr txBox="1"/>
          <p:nvPr/>
        </p:nvSpPr>
        <p:spPr>
          <a:xfrm>
            <a:off x="6828244" y="4203633"/>
            <a:ext cx="1062094" cy="379400"/>
          </a:xfrm>
          <a:prstGeom prst="rect">
            <a:avLst/>
          </a:prstGeom>
        </p:spPr>
        <p:txBody>
          <a:bodyPr vert="horz" wrap="square" lIns="0" tIns="10860" rIns="0" bIns="0" rtlCol="0">
            <a:spAutoFit/>
          </a:bodyPr>
          <a:lstStyle/>
          <a:p>
            <a:pPr algn="ctr">
              <a:spcBef>
                <a:spcPts val="86"/>
              </a:spcBef>
            </a:pPr>
            <a:r>
              <a:rPr sz="1197" dirty="0">
                <a:latin typeface="Meiryo UI"/>
                <a:cs typeface="Meiryo UI"/>
              </a:rPr>
              <a:t>B</a:t>
            </a:r>
            <a:r>
              <a:rPr sz="1197" spc="-17" dirty="0">
                <a:latin typeface="Meiryo UI"/>
                <a:cs typeface="Meiryo UI"/>
              </a:rPr>
              <a:t>自治体</a:t>
            </a:r>
            <a:endParaRPr sz="1197">
              <a:latin typeface="Meiryo UI"/>
              <a:cs typeface="Meiryo UI"/>
            </a:endParaRPr>
          </a:p>
          <a:p>
            <a:pPr algn="ctr">
              <a:spcBef>
                <a:spcPts val="4"/>
              </a:spcBef>
            </a:pPr>
            <a:r>
              <a:rPr sz="1197" dirty="0">
                <a:latin typeface="Meiryo UI"/>
                <a:cs typeface="Meiryo UI"/>
              </a:rPr>
              <a:t>（公募で選定</a:t>
            </a:r>
            <a:r>
              <a:rPr sz="1197" spc="-43" dirty="0">
                <a:latin typeface="Meiryo UI"/>
                <a:cs typeface="Meiryo UI"/>
              </a:rPr>
              <a:t>）</a:t>
            </a:r>
            <a:endParaRPr sz="1197">
              <a:latin typeface="Meiryo UI"/>
              <a:cs typeface="Meiryo UI"/>
            </a:endParaRPr>
          </a:p>
        </p:txBody>
      </p:sp>
      <p:sp>
        <p:nvSpPr>
          <p:cNvPr id="26" name="object 26"/>
          <p:cNvSpPr/>
          <p:nvPr/>
        </p:nvSpPr>
        <p:spPr>
          <a:xfrm>
            <a:off x="5787435" y="3724496"/>
            <a:ext cx="1088158" cy="1234223"/>
          </a:xfrm>
          <a:custGeom>
            <a:avLst/>
            <a:gdLst/>
            <a:ahLst/>
            <a:cxnLst/>
            <a:rect l="l" t="t" r="r" b="b"/>
            <a:pathLst>
              <a:path w="1272540" h="1443354">
                <a:moveTo>
                  <a:pt x="326136" y="1293876"/>
                </a:moveTo>
                <a:lnTo>
                  <a:pt x="216408" y="1284732"/>
                </a:lnTo>
                <a:lnTo>
                  <a:pt x="320040" y="91440"/>
                </a:lnTo>
                <a:lnTo>
                  <a:pt x="213360" y="82296"/>
                </a:lnTo>
                <a:lnTo>
                  <a:pt x="109728" y="1275588"/>
                </a:lnTo>
                <a:lnTo>
                  <a:pt x="0" y="1266444"/>
                </a:lnTo>
                <a:lnTo>
                  <a:pt x="147828" y="1443228"/>
                </a:lnTo>
                <a:lnTo>
                  <a:pt x="326136" y="1293876"/>
                </a:lnTo>
                <a:close/>
              </a:path>
              <a:path w="1272540" h="1443354">
                <a:moveTo>
                  <a:pt x="1272540" y="877824"/>
                </a:moveTo>
                <a:lnTo>
                  <a:pt x="1181100" y="938784"/>
                </a:lnTo>
                <a:lnTo>
                  <a:pt x="548640" y="0"/>
                </a:lnTo>
                <a:lnTo>
                  <a:pt x="460248" y="59436"/>
                </a:lnTo>
                <a:lnTo>
                  <a:pt x="1092708" y="999744"/>
                </a:lnTo>
                <a:lnTo>
                  <a:pt x="1001268" y="1060704"/>
                </a:lnTo>
                <a:lnTo>
                  <a:pt x="1228344" y="1104900"/>
                </a:lnTo>
                <a:lnTo>
                  <a:pt x="1272540" y="877824"/>
                </a:lnTo>
                <a:close/>
              </a:path>
            </a:pathLst>
          </a:custGeom>
          <a:solidFill>
            <a:srgbClr val="F4B182"/>
          </a:solidFill>
        </p:spPr>
        <p:txBody>
          <a:bodyPr wrap="square" lIns="0" tIns="0" rIns="0" bIns="0" rtlCol="0"/>
          <a:lstStyle/>
          <a:p>
            <a:endParaRPr sz="1749"/>
          </a:p>
        </p:txBody>
      </p:sp>
      <p:sp>
        <p:nvSpPr>
          <p:cNvPr id="27" name="object 27"/>
          <p:cNvSpPr txBox="1"/>
          <p:nvPr/>
        </p:nvSpPr>
        <p:spPr>
          <a:xfrm>
            <a:off x="5053742" y="3994255"/>
            <a:ext cx="840553" cy="392559"/>
          </a:xfrm>
          <a:prstGeom prst="rect">
            <a:avLst/>
          </a:prstGeom>
          <a:solidFill>
            <a:srgbClr val="F4B182"/>
          </a:solidFill>
        </p:spPr>
        <p:txBody>
          <a:bodyPr vert="horz" wrap="square" lIns="0" tIns="23891" rIns="0" bIns="0" rtlCol="0">
            <a:spAutoFit/>
          </a:bodyPr>
          <a:lstStyle/>
          <a:p>
            <a:pPr marL="268236" marR="100453" indent="-159096">
              <a:spcBef>
                <a:spcPts val="187"/>
              </a:spcBef>
            </a:pPr>
            <a:r>
              <a:rPr sz="1197" b="1" spc="-17" dirty="0">
                <a:solidFill>
                  <a:srgbClr val="FFFFFF"/>
                </a:solidFill>
                <a:latin typeface="Meiryo UI"/>
                <a:cs typeface="Meiryo UI"/>
              </a:rPr>
              <a:t>ハンズオン</a:t>
            </a:r>
            <a:r>
              <a:rPr sz="1197" b="1" spc="-21" dirty="0">
                <a:solidFill>
                  <a:srgbClr val="FFFFFF"/>
                </a:solidFill>
                <a:latin typeface="Meiryo UI"/>
                <a:cs typeface="Meiryo UI"/>
              </a:rPr>
              <a:t>支援</a:t>
            </a:r>
            <a:endParaRPr sz="1197">
              <a:latin typeface="Meiryo UI"/>
              <a:cs typeface="Meiryo UI"/>
            </a:endParaRPr>
          </a:p>
        </p:txBody>
      </p:sp>
      <p:pic>
        <p:nvPicPr>
          <p:cNvPr id="28" name="object 28"/>
          <p:cNvPicPr/>
          <p:nvPr/>
        </p:nvPicPr>
        <p:blipFill>
          <a:blip r:embed="rId6" cstate="print"/>
          <a:stretch>
            <a:fillRect/>
          </a:stretch>
        </p:blipFill>
        <p:spPr>
          <a:xfrm>
            <a:off x="798850" y="4622390"/>
            <a:ext cx="88616" cy="88616"/>
          </a:xfrm>
          <a:prstGeom prst="rect">
            <a:avLst/>
          </a:prstGeom>
        </p:spPr>
      </p:pic>
      <p:pic>
        <p:nvPicPr>
          <p:cNvPr id="29" name="object 29"/>
          <p:cNvPicPr/>
          <p:nvPr/>
        </p:nvPicPr>
        <p:blipFill>
          <a:blip r:embed="rId5" cstate="print"/>
          <a:stretch>
            <a:fillRect/>
          </a:stretch>
        </p:blipFill>
        <p:spPr>
          <a:xfrm>
            <a:off x="798850" y="4804836"/>
            <a:ext cx="88616" cy="88616"/>
          </a:xfrm>
          <a:prstGeom prst="rect">
            <a:avLst/>
          </a:prstGeom>
        </p:spPr>
      </p:pic>
      <p:pic>
        <p:nvPicPr>
          <p:cNvPr id="30" name="object 30"/>
          <p:cNvPicPr/>
          <p:nvPr/>
        </p:nvPicPr>
        <p:blipFill>
          <a:blip r:embed="rId5" cstate="print"/>
          <a:stretch>
            <a:fillRect/>
          </a:stretch>
        </p:blipFill>
        <p:spPr>
          <a:xfrm>
            <a:off x="798850" y="4987280"/>
            <a:ext cx="88616" cy="88616"/>
          </a:xfrm>
          <a:prstGeom prst="rect">
            <a:avLst/>
          </a:prstGeom>
        </p:spPr>
      </p:pic>
      <p:pic>
        <p:nvPicPr>
          <p:cNvPr id="31" name="object 31"/>
          <p:cNvPicPr/>
          <p:nvPr/>
        </p:nvPicPr>
        <p:blipFill>
          <a:blip r:embed="rId5" cstate="print"/>
          <a:stretch>
            <a:fillRect/>
          </a:stretch>
        </p:blipFill>
        <p:spPr>
          <a:xfrm>
            <a:off x="798850" y="5169727"/>
            <a:ext cx="88616" cy="88616"/>
          </a:xfrm>
          <a:prstGeom prst="rect">
            <a:avLst/>
          </a:prstGeom>
        </p:spPr>
      </p:pic>
      <p:pic>
        <p:nvPicPr>
          <p:cNvPr id="32" name="object 32"/>
          <p:cNvPicPr/>
          <p:nvPr/>
        </p:nvPicPr>
        <p:blipFill>
          <a:blip r:embed="rId5" cstate="print"/>
          <a:stretch>
            <a:fillRect/>
          </a:stretch>
        </p:blipFill>
        <p:spPr>
          <a:xfrm>
            <a:off x="798850" y="5352172"/>
            <a:ext cx="88616" cy="88616"/>
          </a:xfrm>
          <a:prstGeom prst="rect">
            <a:avLst/>
          </a:prstGeom>
        </p:spPr>
      </p:pic>
      <p:sp>
        <p:nvSpPr>
          <p:cNvPr id="33" name="object 33"/>
          <p:cNvSpPr txBox="1"/>
          <p:nvPr/>
        </p:nvSpPr>
        <p:spPr>
          <a:xfrm>
            <a:off x="789294" y="4203633"/>
            <a:ext cx="3631536" cy="1430402"/>
          </a:xfrm>
          <a:prstGeom prst="rect">
            <a:avLst/>
          </a:prstGeom>
        </p:spPr>
        <p:txBody>
          <a:bodyPr vert="horz" wrap="square" lIns="0" tIns="76019" rIns="0" bIns="0" rtlCol="0">
            <a:spAutoFit/>
          </a:bodyPr>
          <a:lstStyle/>
          <a:p>
            <a:pPr marL="10860">
              <a:spcBef>
                <a:spcPts val="599"/>
              </a:spcBef>
            </a:pPr>
            <a:r>
              <a:rPr sz="1197" spc="-9" dirty="0">
                <a:latin typeface="Meiryo UI"/>
                <a:cs typeface="Meiryo UI"/>
              </a:rPr>
              <a:t>＜支援の例＞</a:t>
            </a:r>
            <a:endParaRPr sz="1197" dirty="0">
              <a:latin typeface="Meiryo UI"/>
              <a:cs typeface="Meiryo UI"/>
            </a:endParaRPr>
          </a:p>
          <a:p>
            <a:pPr marL="238915" marR="1433490">
              <a:spcBef>
                <a:spcPts val="513"/>
              </a:spcBef>
            </a:pPr>
            <a:r>
              <a:rPr sz="1197" spc="-17" dirty="0">
                <a:latin typeface="Meiryo UI"/>
                <a:cs typeface="Meiryo UI"/>
              </a:rPr>
              <a:t>現場に適用する新技術の推薦</a:t>
            </a:r>
            <a:r>
              <a:rPr sz="1197" spc="-13" dirty="0">
                <a:latin typeface="Meiryo UI"/>
                <a:cs typeface="Meiryo UI"/>
              </a:rPr>
              <a:t>新技術導入の仕様書作成支援</a:t>
            </a:r>
            <a:r>
              <a:rPr sz="1197" spc="-17" dirty="0">
                <a:latin typeface="Meiryo UI"/>
                <a:cs typeface="Meiryo UI"/>
              </a:rPr>
              <a:t>メンテ業務全般の技術的助言</a:t>
            </a:r>
            <a:endParaRPr sz="1197" dirty="0">
              <a:latin typeface="Meiryo UI"/>
              <a:cs typeface="Meiryo UI"/>
            </a:endParaRPr>
          </a:p>
          <a:p>
            <a:pPr marL="238915" marR="4344"/>
            <a:r>
              <a:rPr sz="1197" spc="-13" dirty="0">
                <a:latin typeface="Meiryo UI"/>
                <a:cs typeface="Meiryo UI"/>
              </a:rPr>
              <a:t>実地研修を通じた職員人材育成（デジタル活用含む</a:t>
            </a:r>
            <a:r>
              <a:rPr sz="1197" spc="-43" dirty="0">
                <a:latin typeface="Meiryo UI"/>
                <a:cs typeface="Meiryo UI"/>
              </a:rPr>
              <a:t>）</a:t>
            </a:r>
            <a:r>
              <a:rPr sz="1197" spc="-21" dirty="0">
                <a:latin typeface="Meiryo UI"/>
                <a:cs typeface="Meiryo UI"/>
              </a:rPr>
              <a:t>支援終了後の業務実施ツールの構築 等</a:t>
            </a:r>
            <a:endParaRPr sz="1197" dirty="0">
              <a:latin typeface="Meiryo UI"/>
              <a:cs typeface="Meiryo UI"/>
            </a:endParaRPr>
          </a:p>
        </p:txBody>
      </p:sp>
      <p:sp>
        <p:nvSpPr>
          <p:cNvPr id="34" name="object 34"/>
          <p:cNvSpPr txBox="1"/>
          <p:nvPr/>
        </p:nvSpPr>
        <p:spPr>
          <a:xfrm>
            <a:off x="6768297" y="3103746"/>
            <a:ext cx="1089244" cy="744857"/>
          </a:xfrm>
          <a:prstGeom prst="rect">
            <a:avLst/>
          </a:prstGeom>
        </p:spPr>
        <p:txBody>
          <a:bodyPr vert="horz" wrap="square" lIns="0" tIns="11403" rIns="0" bIns="0" rtlCol="0">
            <a:spAutoFit/>
          </a:bodyPr>
          <a:lstStyle/>
          <a:p>
            <a:pPr marL="186788" marR="4344" indent="-175928">
              <a:spcBef>
                <a:spcPts val="90"/>
              </a:spcBef>
            </a:pPr>
            <a:r>
              <a:rPr sz="1197" spc="-9" dirty="0">
                <a:latin typeface="Meiryo UI"/>
                <a:cs typeface="Meiryo UI"/>
              </a:rPr>
              <a:t>自治体技術支援</a:t>
            </a:r>
            <a:r>
              <a:rPr sz="1197" spc="-17" dirty="0">
                <a:latin typeface="Meiryo UI"/>
                <a:cs typeface="Meiryo UI"/>
              </a:rPr>
              <a:t>アドバイザー</a:t>
            </a:r>
            <a:endParaRPr sz="1197">
              <a:latin typeface="Meiryo UI"/>
              <a:cs typeface="Meiryo UI"/>
            </a:endParaRPr>
          </a:p>
          <a:p>
            <a:pPr marL="23891">
              <a:lnSpc>
                <a:spcPts val="1407"/>
              </a:lnSpc>
            </a:pPr>
            <a:r>
              <a:rPr sz="1197" dirty="0">
                <a:latin typeface="Meiryo UI"/>
                <a:cs typeface="Meiryo UI"/>
              </a:rPr>
              <a:t>（公募で選定</a:t>
            </a:r>
            <a:r>
              <a:rPr sz="1197" spc="-43" dirty="0">
                <a:latin typeface="Meiryo UI"/>
                <a:cs typeface="Meiryo UI"/>
              </a:rPr>
              <a:t>）</a:t>
            </a:r>
            <a:endParaRPr sz="1197">
              <a:latin typeface="Meiryo UI"/>
              <a:cs typeface="Meiryo UI"/>
            </a:endParaRPr>
          </a:p>
        </p:txBody>
      </p:sp>
      <p:grpSp>
        <p:nvGrpSpPr>
          <p:cNvPr id="35" name="object 35"/>
          <p:cNvGrpSpPr/>
          <p:nvPr/>
        </p:nvGrpSpPr>
        <p:grpSpPr>
          <a:xfrm>
            <a:off x="663537" y="115380"/>
            <a:ext cx="7816925" cy="346972"/>
            <a:chOff x="775716" y="353568"/>
            <a:chExt cx="9141460" cy="405765"/>
          </a:xfrm>
        </p:grpSpPr>
        <p:pic>
          <p:nvPicPr>
            <p:cNvPr id="36" name="object 36"/>
            <p:cNvPicPr/>
            <p:nvPr/>
          </p:nvPicPr>
          <p:blipFill>
            <a:blip r:embed="rId11" cstate="print"/>
            <a:stretch>
              <a:fillRect/>
            </a:stretch>
          </p:blipFill>
          <p:spPr>
            <a:xfrm>
              <a:off x="778764" y="356616"/>
              <a:ext cx="9137904" cy="399288"/>
            </a:xfrm>
            <a:prstGeom prst="rect">
              <a:avLst/>
            </a:prstGeom>
          </p:spPr>
        </p:pic>
        <p:sp>
          <p:nvSpPr>
            <p:cNvPr id="37" name="object 37"/>
            <p:cNvSpPr/>
            <p:nvPr/>
          </p:nvSpPr>
          <p:spPr>
            <a:xfrm>
              <a:off x="775716" y="353568"/>
              <a:ext cx="9141460" cy="405765"/>
            </a:xfrm>
            <a:custGeom>
              <a:avLst/>
              <a:gdLst/>
              <a:ahLst/>
              <a:cxnLst/>
              <a:rect l="l" t="t" r="r" b="b"/>
              <a:pathLst>
                <a:path w="9141460" h="405765">
                  <a:moveTo>
                    <a:pt x="9140952" y="0"/>
                  </a:moveTo>
                  <a:lnTo>
                    <a:pt x="0" y="0"/>
                  </a:lnTo>
                  <a:lnTo>
                    <a:pt x="0" y="405384"/>
                  </a:lnTo>
                  <a:lnTo>
                    <a:pt x="9140952" y="405384"/>
                  </a:lnTo>
                  <a:lnTo>
                    <a:pt x="9140952" y="402336"/>
                  </a:lnTo>
                  <a:lnTo>
                    <a:pt x="6096" y="402336"/>
                  </a:lnTo>
                  <a:lnTo>
                    <a:pt x="3048" y="399288"/>
                  </a:lnTo>
                  <a:lnTo>
                    <a:pt x="6096" y="399288"/>
                  </a:lnTo>
                  <a:lnTo>
                    <a:pt x="6096" y="6096"/>
                  </a:lnTo>
                  <a:lnTo>
                    <a:pt x="3048" y="6096"/>
                  </a:lnTo>
                  <a:lnTo>
                    <a:pt x="6096" y="3048"/>
                  </a:lnTo>
                  <a:lnTo>
                    <a:pt x="9140952" y="3048"/>
                  </a:lnTo>
                  <a:lnTo>
                    <a:pt x="9140952" y="0"/>
                  </a:lnTo>
                  <a:close/>
                </a:path>
                <a:path w="9141460" h="405765">
                  <a:moveTo>
                    <a:pt x="6096" y="399288"/>
                  </a:moveTo>
                  <a:lnTo>
                    <a:pt x="3048" y="399288"/>
                  </a:lnTo>
                  <a:lnTo>
                    <a:pt x="6096" y="402336"/>
                  </a:lnTo>
                  <a:lnTo>
                    <a:pt x="6096" y="399288"/>
                  </a:lnTo>
                  <a:close/>
                </a:path>
                <a:path w="9141460" h="405765">
                  <a:moveTo>
                    <a:pt x="9137904" y="399288"/>
                  </a:moveTo>
                  <a:lnTo>
                    <a:pt x="6096" y="399288"/>
                  </a:lnTo>
                  <a:lnTo>
                    <a:pt x="6096" y="402336"/>
                  </a:lnTo>
                  <a:lnTo>
                    <a:pt x="9137904" y="402336"/>
                  </a:lnTo>
                  <a:lnTo>
                    <a:pt x="9137904" y="399288"/>
                  </a:lnTo>
                  <a:close/>
                </a:path>
                <a:path w="9141460" h="405765">
                  <a:moveTo>
                    <a:pt x="9137904" y="3048"/>
                  </a:moveTo>
                  <a:lnTo>
                    <a:pt x="9137904" y="402336"/>
                  </a:lnTo>
                  <a:lnTo>
                    <a:pt x="9140952" y="399288"/>
                  </a:lnTo>
                  <a:lnTo>
                    <a:pt x="9140952" y="6096"/>
                  </a:lnTo>
                  <a:lnTo>
                    <a:pt x="9137904" y="3048"/>
                  </a:lnTo>
                  <a:close/>
                </a:path>
                <a:path w="9141460" h="405765">
                  <a:moveTo>
                    <a:pt x="9140952" y="399288"/>
                  </a:moveTo>
                  <a:lnTo>
                    <a:pt x="9137904" y="402336"/>
                  </a:lnTo>
                  <a:lnTo>
                    <a:pt x="9140952" y="402336"/>
                  </a:lnTo>
                  <a:lnTo>
                    <a:pt x="9140952" y="399288"/>
                  </a:lnTo>
                  <a:close/>
                </a:path>
                <a:path w="9141460" h="405765">
                  <a:moveTo>
                    <a:pt x="6096" y="3048"/>
                  </a:moveTo>
                  <a:lnTo>
                    <a:pt x="3048" y="6096"/>
                  </a:lnTo>
                  <a:lnTo>
                    <a:pt x="6096" y="6096"/>
                  </a:lnTo>
                  <a:lnTo>
                    <a:pt x="6096" y="3048"/>
                  </a:lnTo>
                  <a:close/>
                </a:path>
                <a:path w="9141460" h="405765">
                  <a:moveTo>
                    <a:pt x="9137904" y="3048"/>
                  </a:moveTo>
                  <a:lnTo>
                    <a:pt x="6096" y="3048"/>
                  </a:lnTo>
                  <a:lnTo>
                    <a:pt x="6096" y="6096"/>
                  </a:lnTo>
                  <a:lnTo>
                    <a:pt x="9137904" y="6096"/>
                  </a:lnTo>
                  <a:lnTo>
                    <a:pt x="9137904" y="3048"/>
                  </a:lnTo>
                  <a:close/>
                </a:path>
                <a:path w="9141460" h="405765">
                  <a:moveTo>
                    <a:pt x="9140952" y="3048"/>
                  </a:moveTo>
                  <a:lnTo>
                    <a:pt x="9137904" y="3048"/>
                  </a:lnTo>
                  <a:lnTo>
                    <a:pt x="9140952" y="6096"/>
                  </a:lnTo>
                  <a:lnTo>
                    <a:pt x="9140952" y="3048"/>
                  </a:lnTo>
                  <a:close/>
                </a:path>
              </a:pathLst>
            </a:custGeom>
            <a:solidFill>
              <a:srgbClr val="5B9AD4"/>
            </a:solidFill>
          </p:spPr>
          <p:txBody>
            <a:bodyPr wrap="square" lIns="0" tIns="0" rIns="0" bIns="0" rtlCol="0"/>
            <a:lstStyle/>
            <a:p>
              <a:endParaRPr sz="1749"/>
            </a:p>
          </p:txBody>
        </p:sp>
      </p:grpSp>
      <p:sp>
        <p:nvSpPr>
          <p:cNvPr id="38" name="object 38"/>
          <p:cNvSpPr txBox="1">
            <a:spLocks noGrp="1"/>
          </p:cNvSpPr>
          <p:nvPr>
            <p:ph type="title"/>
          </p:nvPr>
        </p:nvSpPr>
        <p:spPr>
          <a:xfrm flipH="1">
            <a:off x="0" y="195477"/>
            <a:ext cx="9144000" cy="235544"/>
          </a:xfrm>
          <a:prstGeom prst="rect">
            <a:avLst/>
          </a:prstGeom>
        </p:spPr>
        <p:txBody>
          <a:bodyPr vert="horz" wrap="square" lIns="0" tIns="10317" rIns="0" bIns="0" rtlCol="0">
            <a:spAutoFit/>
          </a:bodyPr>
          <a:lstStyle/>
          <a:p>
            <a:pPr marL="10860">
              <a:lnSpc>
                <a:spcPct val="100000"/>
              </a:lnSpc>
              <a:spcBef>
                <a:spcPts val="81"/>
              </a:spcBef>
            </a:pPr>
            <a:r>
              <a:rPr spc="-26" dirty="0"/>
              <a:t>「地方自治体における新技術・人的資源の戦略的活用に向けた取組」の概要</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8054" y="605308"/>
            <a:ext cx="2824106" cy="229294"/>
          </a:xfrm>
          <a:prstGeom prst="rect">
            <a:avLst/>
          </a:prstGeom>
        </p:spPr>
        <p:txBody>
          <a:bodyPr vert="horz" wrap="square" lIns="0" tIns="0" rIns="0" bIns="0" rtlCol="0">
            <a:spAutoFit/>
          </a:bodyPr>
          <a:lstStyle/>
          <a:p>
            <a:pPr>
              <a:lnSpc>
                <a:spcPts val="1714"/>
              </a:lnSpc>
            </a:pPr>
            <a:r>
              <a:rPr sz="1710" spc="-9" dirty="0">
                <a:solidFill>
                  <a:srgbClr val="FFFFFF"/>
                </a:solidFill>
                <a:latin typeface="ＭＳ ゴシック"/>
                <a:cs typeface="ＭＳ ゴシック"/>
              </a:rPr>
              <a:t>モデル自治体一覧（１／４）</a:t>
            </a:r>
            <a:endParaRPr sz="1710">
              <a:latin typeface="ＭＳ ゴシック"/>
              <a:cs typeface="ＭＳ ゴシック"/>
            </a:endParaRPr>
          </a:p>
        </p:txBody>
      </p:sp>
      <p:pic>
        <p:nvPicPr>
          <p:cNvPr id="3" name="object 3"/>
          <p:cNvPicPr/>
          <p:nvPr/>
        </p:nvPicPr>
        <p:blipFill>
          <a:blip r:embed="rId2" cstate="print"/>
          <a:stretch>
            <a:fillRect/>
          </a:stretch>
        </p:blipFill>
        <p:spPr>
          <a:xfrm>
            <a:off x="660714" y="495210"/>
            <a:ext cx="7819097" cy="407895"/>
          </a:xfrm>
          <a:prstGeom prst="rect">
            <a:avLst/>
          </a:prstGeom>
        </p:spPr>
      </p:pic>
      <p:sp>
        <p:nvSpPr>
          <p:cNvPr id="4" name="object 4"/>
          <p:cNvSpPr txBox="1">
            <a:spLocks noGrp="1"/>
          </p:cNvSpPr>
          <p:nvPr>
            <p:ph type="title"/>
          </p:nvPr>
        </p:nvSpPr>
        <p:spPr>
          <a:xfrm>
            <a:off x="707194" y="563844"/>
            <a:ext cx="2845826" cy="274115"/>
          </a:xfrm>
          <a:prstGeom prst="rect">
            <a:avLst/>
          </a:prstGeom>
        </p:spPr>
        <p:txBody>
          <a:bodyPr vert="horz" wrap="square" lIns="0" tIns="10860" rIns="0" bIns="0" rtlCol="0">
            <a:spAutoFit/>
          </a:bodyPr>
          <a:lstStyle/>
          <a:p>
            <a:pPr marL="10860">
              <a:lnSpc>
                <a:spcPct val="100000"/>
              </a:lnSpc>
              <a:spcBef>
                <a:spcPts val="86"/>
              </a:spcBef>
            </a:pPr>
            <a:r>
              <a:rPr sz="1710" spc="-9" dirty="0"/>
              <a:t>モデル自治体一覧（１／４）</a:t>
            </a:r>
            <a:endParaRPr sz="1710"/>
          </a:p>
        </p:txBody>
      </p:sp>
      <p:graphicFrame>
        <p:nvGraphicFramePr>
          <p:cNvPr id="5" name="object 5"/>
          <p:cNvGraphicFramePr>
            <a:graphicFrameLocks noGrp="1"/>
          </p:cNvGraphicFramePr>
          <p:nvPr>
            <p:extLst>
              <p:ext uri="{D42A27DB-BD31-4B8C-83A1-F6EECF244321}">
                <p14:modId xmlns:p14="http://schemas.microsoft.com/office/powerpoint/2010/main" val="4223190636"/>
              </p:ext>
            </p:extLst>
          </p:nvPr>
        </p:nvGraphicFramePr>
        <p:xfrm>
          <a:off x="442452" y="1049831"/>
          <a:ext cx="8332836" cy="5704930"/>
        </p:xfrm>
        <a:graphic>
          <a:graphicData uri="http://schemas.openxmlformats.org/drawingml/2006/table">
            <a:tbl>
              <a:tblPr firstRow="1" bandRow="1">
                <a:tableStyleId>{2D5ABB26-0587-4C30-8999-92F81FD0307C}</a:tableStyleId>
              </a:tblPr>
              <a:tblGrid>
                <a:gridCol w="265008">
                  <a:extLst>
                    <a:ext uri="{9D8B030D-6E8A-4147-A177-3AD203B41FA5}">
                      <a16:colId xmlns:a16="http://schemas.microsoft.com/office/drawing/2014/main" val="20000"/>
                    </a:ext>
                  </a:extLst>
                </a:gridCol>
                <a:gridCol w="421386">
                  <a:extLst>
                    <a:ext uri="{9D8B030D-6E8A-4147-A177-3AD203B41FA5}">
                      <a16:colId xmlns:a16="http://schemas.microsoft.com/office/drawing/2014/main" val="20001"/>
                    </a:ext>
                  </a:extLst>
                </a:gridCol>
                <a:gridCol w="448843">
                  <a:extLst>
                    <a:ext uri="{9D8B030D-6E8A-4147-A177-3AD203B41FA5}">
                      <a16:colId xmlns:a16="http://schemas.microsoft.com/office/drawing/2014/main" val="20002"/>
                    </a:ext>
                  </a:extLst>
                </a:gridCol>
                <a:gridCol w="586121">
                  <a:extLst>
                    <a:ext uri="{9D8B030D-6E8A-4147-A177-3AD203B41FA5}">
                      <a16:colId xmlns:a16="http://schemas.microsoft.com/office/drawing/2014/main" val="20003"/>
                    </a:ext>
                  </a:extLst>
                </a:gridCol>
                <a:gridCol w="421387">
                  <a:extLst>
                    <a:ext uri="{9D8B030D-6E8A-4147-A177-3AD203B41FA5}">
                      <a16:colId xmlns:a16="http://schemas.microsoft.com/office/drawing/2014/main" val="20004"/>
                    </a:ext>
                  </a:extLst>
                </a:gridCol>
                <a:gridCol w="421387">
                  <a:extLst>
                    <a:ext uri="{9D8B030D-6E8A-4147-A177-3AD203B41FA5}">
                      <a16:colId xmlns:a16="http://schemas.microsoft.com/office/drawing/2014/main" val="20005"/>
                    </a:ext>
                  </a:extLst>
                </a:gridCol>
                <a:gridCol w="514499">
                  <a:extLst>
                    <a:ext uri="{9D8B030D-6E8A-4147-A177-3AD203B41FA5}">
                      <a16:colId xmlns:a16="http://schemas.microsoft.com/office/drawing/2014/main" val="20006"/>
                    </a:ext>
                  </a:extLst>
                </a:gridCol>
                <a:gridCol w="1754188">
                  <a:extLst>
                    <a:ext uri="{9D8B030D-6E8A-4147-A177-3AD203B41FA5}">
                      <a16:colId xmlns:a16="http://schemas.microsoft.com/office/drawing/2014/main" val="20007"/>
                    </a:ext>
                  </a:extLst>
                </a:gridCol>
                <a:gridCol w="437502">
                  <a:extLst>
                    <a:ext uri="{9D8B030D-6E8A-4147-A177-3AD203B41FA5}">
                      <a16:colId xmlns:a16="http://schemas.microsoft.com/office/drawing/2014/main" val="20008"/>
                    </a:ext>
                  </a:extLst>
                </a:gridCol>
                <a:gridCol w="437502">
                  <a:extLst>
                    <a:ext uri="{9D8B030D-6E8A-4147-A177-3AD203B41FA5}">
                      <a16:colId xmlns:a16="http://schemas.microsoft.com/office/drawing/2014/main" val="20009"/>
                    </a:ext>
                  </a:extLst>
                </a:gridCol>
                <a:gridCol w="437503">
                  <a:extLst>
                    <a:ext uri="{9D8B030D-6E8A-4147-A177-3AD203B41FA5}">
                      <a16:colId xmlns:a16="http://schemas.microsoft.com/office/drawing/2014/main" val="20010"/>
                    </a:ext>
                  </a:extLst>
                </a:gridCol>
                <a:gridCol w="437502">
                  <a:extLst>
                    <a:ext uri="{9D8B030D-6E8A-4147-A177-3AD203B41FA5}">
                      <a16:colId xmlns:a16="http://schemas.microsoft.com/office/drawing/2014/main" val="20011"/>
                    </a:ext>
                  </a:extLst>
                </a:gridCol>
                <a:gridCol w="437502">
                  <a:extLst>
                    <a:ext uri="{9D8B030D-6E8A-4147-A177-3AD203B41FA5}">
                      <a16:colId xmlns:a16="http://schemas.microsoft.com/office/drawing/2014/main" val="20012"/>
                    </a:ext>
                  </a:extLst>
                </a:gridCol>
                <a:gridCol w="437502">
                  <a:extLst>
                    <a:ext uri="{9D8B030D-6E8A-4147-A177-3AD203B41FA5}">
                      <a16:colId xmlns:a16="http://schemas.microsoft.com/office/drawing/2014/main" val="20013"/>
                    </a:ext>
                  </a:extLst>
                </a:gridCol>
                <a:gridCol w="437502">
                  <a:extLst>
                    <a:ext uri="{9D8B030D-6E8A-4147-A177-3AD203B41FA5}">
                      <a16:colId xmlns:a16="http://schemas.microsoft.com/office/drawing/2014/main" val="20014"/>
                    </a:ext>
                  </a:extLst>
                </a:gridCol>
                <a:gridCol w="437502">
                  <a:extLst>
                    <a:ext uri="{9D8B030D-6E8A-4147-A177-3AD203B41FA5}">
                      <a16:colId xmlns:a16="http://schemas.microsoft.com/office/drawing/2014/main" val="20015"/>
                    </a:ext>
                  </a:extLst>
                </a:gridCol>
              </a:tblGrid>
              <a:tr h="154873">
                <a:tc rowSpan="2">
                  <a:txBody>
                    <a:bodyPr/>
                    <a:lstStyle/>
                    <a:p>
                      <a:pPr>
                        <a:lnSpc>
                          <a:spcPct val="100000"/>
                        </a:lnSpc>
                        <a:spcBef>
                          <a:spcPts val="114"/>
                        </a:spcBef>
                      </a:pPr>
                      <a:endParaRPr sz="800">
                        <a:latin typeface="Times New Roman"/>
                        <a:cs typeface="Times New Roman"/>
                      </a:endParaRPr>
                    </a:p>
                    <a:p>
                      <a:pPr marL="25400">
                        <a:lnSpc>
                          <a:spcPct val="100000"/>
                        </a:lnSpc>
                      </a:pPr>
                      <a:r>
                        <a:rPr sz="800" spc="-25" dirty="0">
                          <a:solidFill>
                            <a:srgbClr val="FFFFFF"/>
                          </a:solidFill>
                          <a:latin typeface="ＭＳ Ｐゴシック"/>
                          <a:cs typeface="ＭＳ Ｐゴシック"/>
                        </a:rPr>
                        <a:t>番号</a:t>
                      </a:r>
                      <a:endParaRPr sz="800">
                        <a:latin typeface="ＭＳ Ｐゴシック"/>
                        <a:cs typeface="ＭＳ Ｐゴシック"/>
                      </a:endParaRPr>
                    </a:p>
                  </a:txBody>
                  <a:tcPr marL="0" marR="0" marT="124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a:lnSpc>
                          <a:spcPct val="100000"/>
                        </a:lnSpc>
                        <a:spcBef>
                          <a:spcPts val="114"/>
                        </a:spcBef>
                      </a:pPr>
                      <a:endParaRPr sz="800">
                        <a:latin typeface="Times New Roman"/>
                        <a:cs typeface="Times New Roman"/>
                      </a:endParaRPr>
                    </a:p>
                    <a:p>
                      <a:pPr marL="107950">
                        <a:lnSpc>
                          <a:spcPct val="100000"/>
                        </a:lnSpc>
                      </a:pPr>
                      <a:r>
                        <a:rPr sz="800" spc="-25" dirty="0">
                          <a:solidFill>
                            <a:srgbClr val="FFFFFF"/>
                          </a:solidFill>
                          <a:latin typeface="ＭＳ Ｐゴシック"/>
                          <a:cs typeface="ＭＳ Ｐゴシック"/>
                        </a:rPr>
                        <a:t>地方</a:t>
                      </a:r>
                      <a:endParaRPr sz="800">
                        <a:latin typeface="ＭＳ Ｐゴシック"/>
                        <a:cs typeface="ＭＳ Ｐゴシック"/>
                      </a:endParaRPr>
                    </a:p>
                  </a:txBody>
                  <a:tcPr marL="0" marR="0" marT="124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gridSpan="2">
                  <a:txBody>
                    <a:bodyPr/>
                    <a:lstStyle/>
                    <a:p>
                      <a:pPr>
                        <a:lnSpc>
                          <a:spcPct val="100000"/>
                        </a:lnSpc>
                        <a:spcBef>
                          <a:spcPts val="114"/>
                        </a:spcBef>
                      </a:pPr>
                      <a:endParaRPr sz="800">
                        <a:latin typeface="Times New Roman"/>
                        <a:cs typeface="Times New Roman"/>
                      </a:endParaRPr>
                    </a:p>
                    <a:p>
                      <a:pPr marL="320040">
                        <a:lnSpc>
                          <a:spcPct val="100000"/>
                        </a:lnSpc>
                      </a:pPr>
                      <a:r>
                        <a:rPr sz="800" spc="-15" dirty="0">
                          <a:solidFill>
                            <a:srgbClr val="FFFFFF"/>
                          </a:solidFill>
                          <a:latin typeface="ＭＳ Ｐゴシック"/>
                          <a:cs typeface="ＭＳ Ｐゴシック"/>
                        </a:rPr>
                        <a:t>自治体名</a:t>
                      </a:r>
                      <a:endParaRPr sz="800">
                        <a:latin typeface="ＭＳ Ｐゴシック"/>
                        <a:cs typeface="ＭＳ Ｐゴシック"/>
                      </a:endParaRPr>
                    </a:p>
                  </a:txBody>
                  <a:tcPr marL="0" marR="0" marT="124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hMerge="1">
                  <a:txBody>
                    <a:bodyPr/>
                    <a:lstStyle/>
                    <a:p>
                      <a:endParaRPr/>
                    </a:p>
                  </a:txBody>
                  <a:tcPr marL="0" marR="0" marT="0" marB="0"/>
                </a:tc>
                <a:tc rowSpan="2">
                  <a:txBody>
                    <a:bodyPr/>
                    <a:lstStyle/>
                    <a:p>
                      <a:pPr marL="106680">
                        <a:lnSpc>
                          <a:spcPct val="100000"/>
                        </a:lnSpc>
                        <a:spcBef>
                          <a:spcPts val="610"/>
                        </a:spcBef>
                      </a:pPr>
                      <a:r>
                        <a:rPr sz="800" spc="-25" dirty="0">
                          <a:solidFill>
                            <a:srgbClr val="FFFFFF"/>
                          </a:solidFill>
                          <a:latin typeface="ＭＳ Ｐゴシック"/>
                          <a:cs typeface="ＭＳ Ｐゴシック"/>
                        </a:rPr>
                        <a:t>人口</a:t>
                      </a:r>
                      <a:endParaRPr sz="800">
                        <a:latin typeface="ＭＳ Ｐゴシック"/>
                        <a:cs typeface="ＭＳ Ｐゴシック"/>
                      </a:endParaRPr>
                    </a:p>
                    <a:p>
                      <a:pPr marL="48260">
                        <a:lnSpc>
                          <a:spcPct val="100000"/>
                        </a:lnSpc>
                      </a:pPr>
                      <a:r>
                        <a:rPr sz="800" dirty="0">
                          <a:solidFill>
                            <a:srgbClr val="FFFFFF"/>
                          </a:solidFill>
                          <a:latin typeface="ＭＳ Ｐゴシック"/>
                          <a:cs typeface="ＭＳ Ｐゴシック"/>
                        </a:rPr>
                        <a:t>（万人</a:t>
                      </a:r>
                      <a:r>
                        <a:rPr sz="800" spc="-50" dirty="0">
                          <a:solidFill>
                            <a:srgbClr val="FFFFFF"/>
                          </a:solidFill>
                          <a:latin typeface="ＭＳ Ｐゴシック"/>
                          <a:cs typeface="ＭＳ Ｐゴシック"/>
                        </a:rPr>
                        <a:t>）</a:t>
                      </a:r>
                      <a:endParaRPr sz="800">
                        <a:latin typeface="ＭＳ Ｐゴシック"/>
                        <a:cs typeface="ＭＳ Ｐゴシック"/>
                      </a:endParaRPr>
                    </a:p>
                  </a:txBody>
                  <a:tcPr marL="0" marR="0" marT="66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marL="107950">
                        <a:lnSpc>
                          <a:spcPct val="100000"/>
                        </a:lnSpc>
                        <a:spcBef>
                          <a:spcPts val="610"/>
                        </a:spcBef>
                      </a:pPr>
                      <a:r>
                        <a:rPr sz="800" spc="-25" dirty="0">
                          <a:solidFill>
                            <a:srgbClr val="FFFFFF"/>
                          </a:solidFill>
                          <a:latin typeface="ＭＳ Ｐゴシック"/>
                          <a:cs typeface="ＭＳ Ｐゴシック"/>
                        </a:rPr>
                        <a:t>面積</a:t>
                      </a:r>
                      <a:endParaRPr sz="800">
                        <a:latin typeface="ＭＳ Ｐゴシック"/>
                        <a:cs typeface="ＭＳ Ｐゴシック"/>
                      </a:endParaRPr>
                    </a:p>
                    <a:p>
                      <a:pPr marL="55880">
                        <a:lnSpc>
                          <a:spcPct val="100000"/>
                        </a:lnSpc>
                      </a:pPr>
                      <a:r>
                        <a:rPr sz="800" spc="-10" dirty="0">
                          <a:solidFill>
                            <a:srgbClr val="FFFFFF"/>
                          </a:solidFill>
                          <a:latin typeface="ＭＳ Ｐゴシック"/>
                          <a:cs typeface="ＭＳ Ｐゴシック"/>
                        </a:rPr>
                        <a:t>（</a:t>
                      </a:r>
                      <a:r>
                        <a:rPr sz="800" spc="-10" dirty="0">
                          <a:solidFill>
                            <a:srgbClr val="FFFFFF"/>
                          </a:solidFill>
                          <a:latin typeface="Arial"/>
                          <a:cs typeface="Arial"/>
                        </a:rPr>
                        <a:t>km2</a:t>
                      </a:r>
                      <a:r>
                        <a:rPr sz="800" spc="-10" dirty="0">
                          <a:solidFill>
                            <a:srgbClr val="FFFFFF"/>
                          </a:solidFill>
                          <a:latin typeface="ＭＳ Ｐゴシック"/>
                          <a:cs typeface="ＭＳ Ｐゴシック"/>
                        </a:rPr>
                        <a:t>）</a:t>
                      </a:r>
                      <a:endParaRPr sz="800">
                        <a:latin typeface="ＭＳ Ｐゴシック"/>
                        <a:cs typeface="ＭＳ Ｐゴシック"/>
                      </a:endParaRPr>
                    </a:p>
                  </a:txBody>
                  <a:tcPr marL="0" marR="0" marT="66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marL="101600" marR="93980" indent="55880">
                        <a:lnSpc>
                          <a:spcPct val="100000"/>
                        </a:lnSpc>
                        <a:spcBef>
                          <a:spcPts val="610"/>
                        </a:spcBef>
                      </a:pPr>
                      <a:r>
                        <a:rPr sz="800" spc="-25" dirty="0">
                          <a:solidFill>
                            <a:srgbClr val="FFFFFF"/>
                          </a:solidFill>
                          <a:latin typeface="ＭＳ Ｐゴシック"/>
                          <a:cs typeface="ＭＳ Ｐゴシック"/>
                        </a:rPr>
                        <a:t>技術</a:t>
                      </a:r>
                      <a:r>
                        <a:rPr sz="800" spc="-20" dirty="0">
                          <a:solidFill>
                            <a:srgbClr val="FFFFFF"/>
                          </a:solidFill>
                          <a:latin typeface="ＭＳ Ｐゴシック"/>
                          <a:cs typeface="ＭＳ Ｐゴシック"/>
                        </a:rPr>
                        <a:t>職員数</a:t>
                      </a:r>
                      <a:endParaRPr sz="800">
                        <a:latin typeface="ＭＳ Ｐゴシック"/>
                        <a:cs typeface="ＭＳ Ｐゴシック"/>
                      </a:endParaRPr>
                    </a:p>
                  </a:txBody>
                  <a:tcPr marL="0" marR="0" marT="662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marR="21590">
                        <a:lnSpc>
                          <a:spcPct val="100000"/>
                        </a:lnSpc>
                        <a:spcBef>
                          <a:spcPts val="114"/>
                        </a:spcBef>
                      </a:pPr>
                      <a:endParaRPr sz="800">
                        <a:latin typeface="Times New Roman"/>
                        <a:cs typeface="Times New Roman"/>
                      </a:endParaRPr>
                    </a:p>
                    <a:p>
                      <a:pPr marR="22860" algn="ctr">
                        <a:lnSpc>
                          <a:spcPct val="100000"/>
                        </a:lnSpc>
                      </a:pPr>
                      <a:r>
                        <a:rPr sz="800" spc="-15" dirty="0">
                          <a:solidFill>
                            <a:srgbClr val="FFFFFF"/>
                          </a:solidFill>
                          <a:latin typeface="ＭＳ Ｐゴシック"/>
                          <a:cs typeface="ＭＳ Ｐゴシック"/>
                        </a:rPr>
                        <a:t>支援要望</a:t>
                      </a:r>
                      <a:endParaRPr sz="800">
                        <a:latin typeface="ＭＳ Ｐゴシック"/>
                        <a:cs typeface="ＭＳ Ｐゴシック"/>
                      </a:endParaRPr>
                    </a:p>
                  </a:txBody>
                  <a:tcPr marL="0" marR="0" marT="1248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gridSpan="4">
                  <a:txBody>
                    <a:bodyPr/>
                    <a:lstStyle/>
                    <a:p>
                      <a:pPr marL="487680">
                        <a:lnSpc>
                          <a:spcPts val="1050"/>
                        </a:lnSpc>
                        <a:spcBef>
                          <a:spcPts val="10"/>
                        </a:spcBef>
                      </a:pPr>
                      <a:r>
                        <a:rPr sz="800" spc="-15" dirty="0">
                          <a:solidFill>
                            <a:srgbClr val="FFFFFF"/>
                          </a:solidFill>
                          <a:latin typeface="ＭＳ Ｐゴシック"/>
                          <a:cs typeface="ＭＳ Ｐゴシック"/>
                        </a:rPr>
                        <a:t>支援を求める段階</a:t>
                      </a:r>
                      <a:endParaRPr sz="800">
                        <a:latin typeface="ＭＳ Ｐゴシック"/>
                        <a:cs typeface="ＭＳ Ｐゴシック"/>
                      </a:endParaRPr>
                    </a:p>
                  </a:txBody>
                  <a:tcPr marL="0" marR="0" marT="10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509905">
                        <a:lnSpc>
                          <a:spcPts val="944"/>
                        </a:lnSpc>
                        <a:spcBef>
                          <a:spcPts val="120"/>
                        </a:spcBef>
                      </a:pPr>
                      <a:r>
                        <a:rPr sz="800" spc="-15" dirty="0">
                          <a:solidFill>
                            <a:srgbClr val="FFFFFF"/>
                          </a:solidFill>
                          <a:latin typeface="ＭＳ Ｐゴシック"/>
                          <a:cs typeface="ＭＳ Ｐゴシック"/>
                        </a:rPr>
                        <a:t>支援対象インフラ</a:t>
                      </a:r>
                      <a:endParaRPr sz="800">
                        <a:latin typeface="ＭＳ Ｐゴシック"/>
                        <a:cs typeface="ＭＳ Ｐゴシック"/>
                      </a:endParaRPr>
                    </a:p>
                  </a:txBody>
                  <a:tcPr marL="0" marR="0" marT="1303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54586">
                <a:tc vMerge="1">
                  <a:txBody>
                    <a:bodyPr/>
                    <a:lstStyle/>
                    <a:p>
                      <a:endParaRPr/>
                    </a:p>
                  </a:txBody>
                  <a:tcPr marL="0" marR="0" marT="146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146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gridSpan="2" vMerge="1">
                  <a:txBody>
                    <a:bodyPr/>
                    <a:lstStyle/>
                    <a:p>
                      <a:endParaRPr/>
                    </a:p>
                  </a:txBody>
                  <a:tcPr marL="0" marR="0" marT="146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vMerge="1">
                  <a:txBody>
                    <a:bodyPr/>
                    <a:lstStyle/>
                    <a:p>
                      <a:endParaRPr/>
                    </a:p>
                  </a:txBody>
                  <a:tcPr marL="0" marR="0" marT="0" marB="0"/>
                </a:tc>
                <a:tc vMerge="1">
                  <a:txBody>
                    <a:bodyPr/>
                    <a:lstStyle/>
                    <a:p>
                      <a:endParaRPr/>
                    </a:p>
                  </a:txBody>
                  <a:tcPr marL="0" marR="0" marT="774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774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774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1460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16839" marR="111125">
                        <a:lnSpc>
                          <a:spcPct val="100000"/>
                        </a:lnSpc>
                        <a:spcBef>
                          <a:spcPts val="5"/>
                        </a:spcBef>
                      </a:pPr>
                      <a:r>
                        <a:rPr sz="800" spc="-25" dirty="0">
                          <a:solidFill>
                            <a:srgbClr val="FFFFFF"/>
                          </a:solidFill>
                          <a:latin typeface="ＭＳ Ｐゴシック"/>
                          <a:cs typeface="ＭＳ Ｐゴシック"/>
                        </a:rPr>
                        <a:t>発注準備</a:t>
                      </a:r>
                      <a:endParaRPr sz="800">
                        <a:latin typeface="ＭＳ Ｐゴシック"/>
                        <a:cs typeface="ＭＳ Ｐゴシック"/>
                      </a:endParaRPr>
                    </a:p>
                  </a:txBody>
                  <a:tcPr marL="0" marR="0" marT="5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16839">
                        <a:lnSpc>
                          <a:spcPct val="100000"/>
                        </a:lnSpc>
                        <a:spcBef>
                          <a:spcPts val="560"/>
                        </a:spcBef>
                      </a:pPr>
                      <a:r>
                        <a:rPr sz="800" spc="-25" dirty="0">
                          <a:solidFill>
                            <a:srgbClr val="FFFFFF"/>
                          </a:solidFill>
                          <a:latin typeface="ＭＳ Ｐゴシック"/>
                          <a:cs typeface="ＭＳ Ｐゴシック"/>
                        </a:rPr>
                        <a:t>発注</a:t>
                      </a:r>
                      <a:endParaRPr sz="800">
                        <a:latin typeface="ＭＳ Ｐゴシック"/>
                        <a:cs typeface="ＭＳ Ｐゴシック"/>
                      </a:endParaRPr>
                    </a:p>
                  </a:txBody>
                  <a:tcPr marL="0" marR="0" marT="60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16839" marR="111125">
                        <a:lnSpc>
                          <a:spcPct val="100000"/>
                        </a:lnSpc>
                        <a:spcBef>
                          <a:spcPts val="5"/>
                        </a:spcBef>
                      </a:pPr>
                      <a:r>
                        <a:rPr sz="800" spc="-25" dirty="0">
                          <a:solidFill>
                            <a:srgbClr val="FFFFFF"/>
                          </a:solidFill>
                          <a:latin typeface="ＭＳ Ｐゴシック"/>
                          <a:cs typeface="ＭＳ Ｐゴシック"/>
                        </a:rPr>
                        <a:t>業務実施</a:t>
                      </a:r>
                      <a:endParaRPr sz="800">
                        <a:latin typeface="ＭＳ Ｐゴシック"/>
                        <a:cs typeface="ＭＳ Ｐゴシック"/>
                      </a:endParaRPr>
                    </a:p>
                  </a:txBody>
                  <a:tcPr marL="0" marR="0" marT="5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16839" marR="82550" indent="-29209">
                        <a:lnSpc>
                          <a:spcPct val="100000"/>
                        </a:lnSpc>
                        <a:spcBef>
                          <a:spcPts val="5"/>
                        </a:spcBef>
                      </a:pPr>
                      <a:r>
                        <a:rPr sz="800" spc="-20" dirty="0">
                          <a:solidFill>
                            <a:srgbClr val="FFFFFF"/>
                          </a:solidFill>
                          <a:latin typeface="ＭＳ Ｐゴシック"/>
                          <a:cs typeface="ＭＳ Ｐゴシック"/>
                        </a:rPr>
                        <a:t>分析・</a:t>
                      </a:r>
                      <a:r>
                        <a:rPr sz="800" spc="-25" dirty="0">
                          <a:solidFill>
                            <a:srgbClr val="FFFFFF"/>
                          </a:solidFill>
                          <a:latin typeface="ＭＳ Ｐゴシック"/>
                          <a:cs typeface="ＭＳ Ｐゴシック"/>
                        </a:rPr>
                        <a:t>評価</a:t>
                      </a:r>
                      <a:endParaRPr sz="800">
                        <a:latin typeface="ＭＳ Ｐゴシック"/>
                        <a:cs typeface="ＭＳ Ｐゴシック"/>
                      </a:endParaRPr>
                    </a:p>
                  </a:txBody>
                  <a:tcPr marL="0" marR="0" marT="5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16839">
                        <a:lnSpc>
                          <a:spcPct val="100000"/>
                        </a:lnSpc>
                        <a:spcBef>
                          <a:spcPts val="560"/>
                        </a:spcBef>
                      </a:pPr>
                      <a:r>
                        <a:rPr sz="800" spc="-25" dirty="0">
                          <a:solidFill>
                            <a:srgbClr val="FFFFFF"/>
                          </a:solidFill>
                          <a:latin typeface="ＭＳ Ｐゴシック"/>
                          <a:cs typeface="ＭＳ Ｐゴシック"/>
                        </a:rPr>
                        <a:t>道路</a:t>
                      </a:r>
                      <a:endParaRPr sz="800">
                        <a:latin typeface="ＭＳ Ｐゴシック"/>
                        <a:cs typeface="ＭＳ Ｐゴシック"/>
                      </a:endParaRPr>
                    </a:p>
                  </a:txBody>
                  <a:tcPr marL="0" marR="0" marT="60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16839">
                        <a:lnSpc>
                          <a:spcPct val="100000"/>
                        </a:lnSpc>
                        <a:spcBef>
                          <a:spcPts val="560"/>
                        </a:spcBef>
                      </a:pPr>
                      <a:r>
                        <a:rPr sz="800" spc="-25" dirty="0">
                          <a:solidFill>
                            <a:srgbClr val="FFFFFF"/>
                          </a:solidFill>
                          <a:latin typeface="ＭＳ Ｐゴシック"/>
                          <a:cs typeface="ＭＳ Ｐゴシック"/>
                        </a:rPr>
                        <a:t>公園</a:t>
                      </a:r>
                      <a:endParaRPr sz="800">
                        <a:latin typeface="ＭＳ Ｐゴシック"/>
                        <a:cs typeface="ＭＳ Ｐゴシック"/>
                      </a:endParaRPr>
                    </a:p>
                  </a:txBody>
                  <a:tcPr marL="0" marR="0" marT="60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16839">
                        <a:lnSpc>
                          <a:spcPct val="100000"/>
                        </a:lnSpc>
                        <a:spcBef>
                          <a:spcPts val="560"/>
                        </a:spcBef>
                      </a:pPr>
                      <a:r>
                        <a:rPr sz="800" spc="-25" dirty="0">
                          <a:solidFill>
                            <a:srgbClr val="FFFFFF"/>
                          </a:solidFill>
                          <a:latin typeface="ＭＳ Ｐゴシック"/>
                          <a:cs typeface="ＭＳ Ｐゴシック"/>
                        </a:rPr>
                        <a:t>河川</a:t>
                      </a:r>
                      <a:endParaRPr sz="800">
                        <a:latin typeface="ＭＳ Ｐゴシック"/>
                        <a:cs typeface="ＭＳ Ｐゴシック"/>
                      </a:endParaRPr>
                    </a:p>
                  </a:txBody>
                  <a:tcPr marL="0" marR="0" marT="60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63500">
                        <a:lnSpc>
                          <a:spcPct val="100000"/>
                        </a:lnSpc>
                        <a:spcBef>
                          <a:spcPts val="560"/>
                        </a:spcBef>
                      </a:pPr>
                      <a:r>
                        <a:rPr sz="800" spc="-20" dirty="0">
                          <a:solidFill>
                            <a:srgbClr val="FFFFFF"/>
                          </a:solidFill>
                          <a:latin typeface="ＭＳ Ｐゴシック"/>
                          <a:cs typeface="ＭＳ Ｐゴシック"/>
                        </a:rPr>
                        <a:t>その他</a:t>
                      </a:r>
                      <a:endParaRPr sz="800">
                        <a:latin typeface="ＭＳ Ｐゴシック"/>
                        <a:cs typeface="ＭＳ Ｐゴシック"/>
                      </a:endParaRPr>
                    </a:p>
                  </a:txBody>
                  <a:tcPr marL="0" marR="0" marT="608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extLst>
                  <a:ext uri="{0D108BD9-81ED-4DB2-BD59-A6C34878D82A}">
                    <a16:rowId xmlns:a16="http://schemas.microsoft.com/office/drawing/2014/main" val="10001"/>
                  </a:ext>
                </a:extLst>
              </a:tr>
              <a:tr h="824045">
                <a:tc>
                  <a:txBody>
                    <a:bodyPr/>
                    <a:lstStyle/>
                    <a:p>
                      <a:pPr>
                        <a:lnSpc>
                          <a:spcPct val="100000"/>
                        </a:lnSpc>
                      </a:pPr>
                      <a:endParaRPr sz="900">
                        <a:latin typeface="Times New Roman"/>
                        <a:cs typeface="Times New Roman"/>
                      </a:endParaRPr>
                    </a:p>
                    <a:p>
                      <a:pPr>
                        <a:lnSpc>
                          <a:spcPct val="100000"/>
                        </a:lnSpc>
                        <a:spcBef>
                          <a:spcPts val="110"/>
                        </a:spcBef>
                      </a:pPr>
                      <a:endParaRPr sz="900">
                        <a:latin typeface="Times New Roman"/>
                        <a:cs typeface="Times New Roman"/>
                      </a:endParaRPr>
                    </a:p>
                    <a:p>
                      <a:pPr algn="ctr">
                        <a:lnSpc>
                          <a:spcPct val="100000"/>
                        </a:lnSpc>
                        <a:spcBef>
                          <a:spcPts val="5"/>
                        </a:spcBef>
                      </a:pPr>
                      <a:r>
                        <a:rPr sz="900" spc="-50" dirty="0">
                          <a:latin typeface="Arial"/>
                          <a:cs typeface="Arial"/>
                        </a:rPr>
                        <a:t>1</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25"/>
                        </a:spcBef>
                      </a:pPr>
                      <a:endParaRPr sz="900">
                        <a:latin typeface="Times New Roman"/>
                        <a:cs typeface="Times New Roman"/>
                      </a:endParaRPr>
                    </a:p>
                    <a:p>
                      <a:pPr algn="ctr">
                        <a:lnSpc>
                          <a:spcPct val="100000"/>
                        </a:lnSpc>
                      </a:pPr>
                      <a:r>
                        <a:rPr sz="900" spc="-25" dirty="0">
                          <a:latin typeface="ＭＳ Ｐゴシック"/>
                          <a:cs typeface="ＭＳ Ｐゴシック"/>
                        </a:rPr>
                        <a:t>東北</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25"/>
                        </a:spcBef>
                      </a:pPr>
                      <a:endParaRPr sz="900">
                        <a:latin typeface="Times New Roman"/>
                        <a:cs typeface="Times New Roman"/>
                      </a:endParaRPr>
                    </a:p>
                    <a:p>
                      <a:pPr algn="ctr">
                        <a:lnSpc>
                          <a:spcPct val="100000"/>
                        </a:lnSpc>
                      </a:pPr>
                      <a:r>
                        <a:rPr sz="900" spc="-20" dirty="0">
                          <a:latin typeface="ＭＳ Ｐゴシック"/>
                          <a:cs typeface="ＭＳ Ｐゴシック"/>
                        </a:rPr>
                        <a:t>青森県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25"/>
                        </a:spcBef>
                      </a:pPr>
                      <a:endParaRPr sz="900">
                        <a:latin typeface="Times New Roman"/>
                        <a:cs typeface="Times New Roman"/>
                      </a:endParaRPr>
                    </a:p>
                    <a:p>
                      <a:pPr algn="ctr">
                        <a:lnSpc>
                          <a:spcPct val="100000"/>
                        </a:lnSpc>
                      </a:pPr>
                      <a:r>
                        <a:rPr sz="900" spc="-20" dirty="0">
                          <a:latin typeface="ＭＳ Ｐゴシック"/>
                          <a:cs typeface="ＭＳ Ｐゴシック"/>
                        </a:rPr>
                        <a:t>黒石市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0"/>
                        </a:spcBef>
                      </a:pPr>
                      <a:endParaRPr sz="900">
                        <a:latin typeface="Times New Roman"/>
                        <a:cs typeface="Times New Roman"/>
                      </a:endParaRPr>
                    </a:p>
                    <a:p>
                      <a:pPr algn="ctr">
                        <a:lnSpc>
                          <a:spcPct val="100000"/>
                        </a:lnSpc>
                        <a:spcBef>
                          <a:spcPts val="5"/>
                        </a:spcBef>
                      </a:pPr>
                      <a:r>
                        <a:rPr sz="900" spc="-25" dirty="0">
                          <a:latin typeface="Arial"/>
                          <a:cs typeface="Arial"/>
                        </a:rPr>
                        <a:t>3.1</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0"/>
                        </a:spcBef>
                      </a:pPr>
                      <a:endParaRPr sz="900">
                        <a:latin typeface="Times New Roman"/>
                        <a:cs typeface="Times New Roman"/>
                      </a:endParaRPr>
                    </a:p>
                    <a:p>
                      <a:pPr algn="ctr">
                        <a:lnSpc>
                          <a:spcPct val="100000"/>
                        </a:lnSpc>
                        <a:spcBef>
                          <a:spcPts val="5"/>
                        </a:spcBef>
                      </a:pPr>
                      <a:r>
                        <a:rPr sz="900" spc="-25" dirty="0">
                          <a:latin typeface="Arial"/>
                          <a:cs typeface="Arial"/>
                        </a:rPr>
                        <a:t>217</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0"/>
                        </a:spcBef>
                      </a:pPr>
                      <a:endParaRPr sz="900">
                        <a:latin typeface="Times New Roman"/>
                        <a:cs typeface="Times New Roman"/>
                      </a:endParaRPr>
                    </a:p>
                    <a:p>
                      <a:pPr algn="ctr">
                        <a:lnSpc>
                          <a:spcPct val="100000"/>
                        </a:lnSpc>
                        <a:spcBef>
                          <a:spcPts val="5"/>
                        </a:spcBef>
                      </a:pPr>
                      <a:r>
                        <a:rPr sz="900" spc="-50" dirty="0">
                          <a:latin typeface="Arial"/>
                          <a:cs typeface="Arial"/>
                        </a:rPr>
                        <a:t>3</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marL="145415" marR="21590" indent="-139700">
                        <a:lnSpc>
                          <a:spcPct val="100000"/>
                        </a:lnSpc>
                        <a:spcBef>
                          <a:spcPts val="15"/>
                        </a:spcBef>
                        <a:buSzPct val="90909"/>
                        <a:buChar char="○"/>
                        <a:tabLst>
                          <a:tab pos="145415" algn="l"/>
                        </a:tabLst>
                      </a:pPr>
                      <a:r>
                        <a:rPr sz="900" dirty="0">
                          <a:latin typeface="ＭＳ Ｐゴシック"/>
                          <a:cs typeface="ＭＳ Ｐゴシック"/>
                        </a:rPr>
                        <a:t>道路（除雪</a:t>
                      </a:r>
                      <a:r>
                        <a:rPr sz="900" spc="-50" dirty="0">
                          <a:latin typeface="ＭＳ Ｐゴシック"/>
                          <a:cs typeface="ＭＳ Ｐゴシック"/>
                        </a:rPr>
                        <a:t>）</a:t>
                      </a:r>
                      <a:endParaRPr sz="900">
                        <a:latin typeface="ＭＳ Ｐゴシック"/>
                        <a:cs typeface="ＭＳ Ｐゴシック"/>
                      </a:endParaRPr>
                    </a:p>
                    <a:p>
                      <a:pPr marL="5715" marR="33655" indent="91440">
                        <a:lnSpc>
                          <a:spcPct val="100000"/>
                        </a:lnSpc>
                      </a:pPr>
                      <a:r>
                        <a:rPr sz="900" spc="-5" dirty="0">
                          <a:latin typeface="ＭＳ Ｐゴシック"/>
                          <a:cs typeface="ＭＳ Ｐゴシック"/>
                        </a:rPr>
                        <a:t>連絡体制、出動状況確認、日</a:t>
                      </a:r>
                      <a:r>
                        <a:rPr sz="900" spc="-15" dirty="0">
                          <a:latin typeface="ＭＳ Ｐゴシック"/>
                          <a:cs typeface="ＭＳ Ｐゴシック"/>
                        </a:rPr>
                        <a:t>報管理など、職員が行っている</a:t>
                      </a:r>
                      <a:r>
                        <a:rPr sz="900" spc="-10" dirty="0">
                          <a:latin typeface="ＭＳ Ｐゴシック"/>
                          <a:cs typeface="ＭＳ Ｐゴシック"/>
                        </a:rPr>
                        <a:t>作業を新技術導入により、効</a:t>
                      </a:r>
                      <a:r>
                        <a:rPr sz="900" spc="-5" dirty="0">
                          <a:latin typeface="ＭＳ Ｐゴシック"/>
                          <a:cs typeface="ＭＳ Ｐゴシック"/>
                        </a:rPr>
                        <a:t>率化したい。</a:t>
                      </a:r>
                      <a:endParaRPr sz="900">
                        <a:latin typeface="ＭＳ Ｐゴシック"/>
                        <a:cs typeface="ＭＳ Ｐゴシック"/>
                      </a:endParaRPr>
                    </a:p>
                  </a:txBody>
                  <a:tcPr marL="0" marR="0" marT="162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2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2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25"/>
                        </a:spcBef>
                      </a:pPr>
                      <a:endParaRPr sz="900">
                        <a:latin typeface="Times New Roman"/>
                        <a:cs typeface="Times New Roman"/>
                      </a:endParaRPr>
                    </a:p>
                    <a:p>
                      <a:pPr marL="90805">
                        <a:lnSpc>
                          <a:spcPct val="100000"/>
                        </a:lnSpc>
                      </a:pPr>
                      <a:r>
                        <a:rPr sz="900" spc="-25" dirty="0">
                          <a:latin typeface="ＭＳ Ｐゴシック"/>
                          <a:cs typeface="ＭＳ Ｐゴシック"/>
                        </a:rPr>
                        <a:t>除雪</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extLst>
                  <a:ext uri="{0D108BD9-81ED-4DB2-BD59-A6C34878D82A}">
                    <a16:rowId xmlns:a16="http://schemas.microsoft.com/office/drawing/2014/main" val="10002"/>
                  </a:ext>
                </a:extLst>
              </a:tr>
              <a:tr h="2138449">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05"/>
                        </a:spcBef>
                      </a:pPr>
                      <a:endParaRPr sz="900">
                        <a:latin typeface="Times New Roman"/>
                        <a:cs typeface="Times New Roman"/>
                      </a:endParaRPr>
                    </a:p>
                    <a:p>
                      <a:pPr algn="ctr">
                        <a:lnSpc>
                          <a:spcPct val="100000"/>
                        </a:lnSpc>
                        <a:spcBef>
                          <a:spcPts val="5"/>
                        </a:spcBef>
                      </a:pPr>
                      <a:r>
                        <a:rPr sz="900" spc="-50" dirty="0">
                          <a:latin typeface="Arial"/>
                          <a:cs typeface="Arial"/>
                        </a:rPr>
                        <a:t>2</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45"/>
                        </a:spcBef>
                      </a:pPr>
                      <a:endParaRPr sz="900">
                        <a:latin typeface="Times New Roman"/>
                        <a:cs typeface="Times New Roman"/>
                      </a:endParaRPr>
                    </a:p>
                    <a:p>
                      <a:pPr algn="ctr">
                        <a:lnSpc>
                          <a:spcPct val="100000"/>
                        </a:lnSpc>
                      </a:pPr>
                      <a:r>
                        <a:rPr sz="900" spc="-25" dirty="0">
                          <a:latin typeface="ＭＳ Ｐゴシック"/>
                          <a:cs typeface="ＭＳ Ｐゴシック"/>
                        </a:rPr>
                        <a:t>東北</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20"/>
                        </a:spcBef>
                      </a:pPr>
                      <a:endParaRPr sz="900">
                        <a:latin typeface="Times New Roman"/>
                        <a:cs typeface="Times New Roman"/>
                      </a:endParaRPr>
                    </a:p>
                    <a:p>
                      <a:pPr algn="ctr">
                        <a:lnSpc>
                          <a:spcPct val="100000"/>
                        </a:lnSpc>
                      </a:pPr>
                      <a:r>
                        <a:rPr sz="900" spc="-20" dirty="0">
                          <a:latin typeface="ＭＳ Ｐゴシック"/>
                          <a:cs typeface="ＭＳ Ｐゴシック"/>
                        </a:rPr>
                        <a:t>山形県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20"/>
                        </a:spcBef>
                      </a:pPr>
                      <a:endParaRPr sz="900">
                        <a:latin typeface="Times New Roman"/>
                        <a:cs typeface="Times New Roman"/>
                      </a:endParaRPr>
                    </a:p>
                    <a:p>
                      <a:pPr algn="ctr">
                        <a:lnSpc>
                          <a:spcPct val="100000"/>
                        </a:lnSpc>
                      </a:pPr>
                      <a:r>
                        <a:rPr sz="900" spc="-20" dirty="0">
                          <a:latin typeface="ＭＳ Ｐゴシック"/>
                          <a:cs typeface="ＭＳ Ｐゴシック"/>
                        </a:rPr>
                        <a:t>山形市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05"/>
                        </a:spcBef>
                      </a:pPr>
                      <a:endParaRPr sz="900">
                        <a:latin typeface="Times New Roman"/>
                        <a:cs typeface="Times New Roman"/>
                      </a:endParaRPr>
                    </a:p>
                    <a:p>
                      <a:pPr algn="ctr">
                        <a:lnSpc>
                          <a:spcPct val="100000"/>
                        </a:lnSpc>
                        <a:spcBef>
                          <a:spcPts val="5"/>
                        </a:spcBef>
                      </a:pPr>
                      <a:r>
                        <a:rPr sz="900" spc="-25" dirty="0">
                          <a:latin typeface="Arial"/>
                          <a:cs typeface="Arial"/>
                        </a:rPr>
                        <a:t>24</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05"/>
                        </a:spcBef>
                      </a:pPr>
                      <a:endParaRPr sz="900">
                        <a:latin typeface="Times New Roman"/>
                        <a:cs typeface="Times New Roman"/>
                      </a:endParaRPr>
                    </a:p>
                    <a:p>
                      <a:pPr algn="ctr">
                        <a:lnSpc>
                          <a:spcPct val="100000"/>
                        </a:lnSpc>
                        <a:spcBef>
                          <a:spcPts val="5"/>
                        </a:spcBef>
                      </a:pPr>
                      <a:r>
                        <a:rPr sz="900" spc="-25" dirty="0">
                          <a:latin typeface="Arial"/>
                          <a:cs typeface="Arial"/>
                        </a:rPr>
                        <a:t>382</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05"/>
                        </a:spcBef>
                      </a:pPr>
                      <a:endParaRPr sz="900">
                        <a:latin typeface="Times New Roman"/>
                        <a:cs typeface="Times New Roman"/>
                      </a:endParaRPr>
                    </a:p>
                    <a:p>
                      <a:pPr algn="ctr">
                        <a:lnSpc>
                          <a:spcPct val="100000"/>
                        </a:lnSpc>
                        <a:spcBef>
                          <a:spcPts val="5"/>
                        </a:spcBef>
                      </a:pPr>
                      <a:r>
                        <a:rPr sz="900" spc="-25" dirty="0">
                          <a:latin typeface="Arial"/>
                          <a:cs typeface="Arial"/>
                        </a:rPr>
                        <a:t>143</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marL="145415" marR="21590" indent="-139700">
                        <a:lnSpc>
                          <a:spcPct val="100000"/>
                        </a:lnSpc>
                        <a:spcBef>
                          <a:spcPts val="75"/>
                        </a:spcBef>
                        <a:buSzPct val="90909"/>
                        <a:buChar char="○"/>
                        <a:tabLst>
                          <a:tab pos="145415" algn="l"/>
                        </a:tabLst>
                      </a:pPr>
                      <a:r>
                        <a:rPr sz="900" dirty="0">
                          <a:latin typeface="ＭＳ Ｐゴシック"/>
                          <a:cs typeface="ＭＳ Ｐゴシック"/>
                        </a:rPr>
                        <a:t>道路（舗装、橋梁</a:t>
                      </a:r>
                      <a:r>
                        <a:rPr sz="900" spc="-50" dirty="0">
                          <a:latin typeface="ＭＳ Ｐゴシック"/>
                          <a:cs typeface="ＭＳ Ｐゴシック"/>
                        </a:rPr>
                        <a:t>）</a:t>
                      </a:r>
                      <a:endParaRPr sz="900">
                        <a:latin typeface="ＭＳ Ｐゴシック"/>
                        <a:cs typeface="ＭＳ Ｐゴシック"/>
                      </a:endParaRPr>
                    </a:p>
                    <a:p>
                      <a:pPr marL="5715" marR="112395" indent="91440" algn="just">
                        <a:lnSpc>
                          <a:spcPct val="100000"/>
                        </a:lnSpc>
                      </a:pPr>
                      <a:r>
                        <a:rPr sz="900" spc="-10" dirty="0">
                          <a:latin typeface="ＭＳ Ｐゴシック"/>
                          <a:cs typeface="ＭＳ Ｐゴシック"/>
                        </a:rPr>
                        <a:t>郵便局や運送業者等と連携</a:t>
                      </a:r>
                      <a:r>
                        <a:rPr sz="900" spc="-20" dirty="0">
                          <a:latin typeface="ＭＳ Ｐゴシック"/>
                          <a:cs typeface="ＭＳ Ｐゴシック"/>
                        </a:rPr>
                        <a:t>し、道路の損傷箇所を早期発見する仕組みを構築したい</a:t>
                      </a:r>
                      <a:endParaRPr sz="900">
                        <a:latin typeface="ＭＳ Ｐゴシック"/>
                        <a:cs typeface="ＭＳ Ｐゴシック"/>
                      </a:endParaRPr>
                    </a:p>
                    <a:p>
                      <a:pPr marL="5715" marR="98425" indent="91440" algn="just">
                        <a:lnSpc>
                          <a:spcPct val="100000"/>
                        </a:lnSpc>
                      </a:pPr>
                      <a:r>
                        <a:rPr sz="900" spc="-20" dirty="0">
                          <a:latin typeface="ＭＳ Ｐゴシック"/>
                          <a:cs typeface="ＭＳ Ｐゴシック"/>
                        </a:rPr>
                        <a:t>橋梁点検等、すでにドローン</a:t>
                      </a:r>
                      <a:r>
                        <a:rPr sz="900" spc="-15" dirty="0">
                          <a:latin typeface="ＭＳ Ｐゴシック"/>
                          <a:cs typeface="ＭＳ Ｐゴシック"/>
                        </a:rPr>
                        <a:t>等の導入実績があるが、更なる新技術の導入により業務の効率化等したい。</a:t>
                      </a:r>
                      <a:endParaRPr sz="900">
                        <a:latin typeface="ＭＳ Ｐゴシック"/>
                        <a:cs typeface="ＭＳ Ｐゴシック"/>
                      </a:endParaRPr>
                    </a:p>
                    <a:p>
                      <a:pPr marR="21590">
                        <a:lnSpc>
                          <a:spcPct val="100000"/>
                        </a:lnSpc>
                        <a:spcBef>
                          <a:spcPts val="55"/>
                        </a:spcBef>
                      </a:pPr>
                      <a:endParaRPr sz="900">
                        <a:latin typeface="Times New Roman"/>
                        <a:cs typeface="Times New Roman"/>
                      </a:endParaRPr>
                    </a:p>
                    <a:p>
                      <a:pPr marL="145415" marR="21590" indent="-139700">
                        <a:lnSpc>
                          <a:spcPct val="100000"/>
                        </a:lnSpc>
                        <a:buSzPct val="90909"/>
                        <a:buChar char="○"/>
                        <a:tabLst>
                          <a:tab pos="145415" algn="l"/>
                        </a:tabLst>
                      </a:pPr>
                      <a:r>
                        <a:rPr sz="900" dirty="0">
                          <a:latin typeface="ＭＳ Ｐゴシック"/>
                          <a:cs typeface="ＭＳ Ｐゴシック"/>
                        </a:rPr>
                        <a:t>公園（史跡の木橋</a:t>
                      </a:r>
                      <a:r>
                        <a:rPr sz="900" spc="-50" dirty="0">
                          <a:latin typeface="ＭＳ Ｐゴシック"/>
                          <a:cs typeface="ＭＳ Ｐゴシック"/>
                        </a:rPr>
                        <a:t>）</a:t>
                      </a:r>
                      <a:endParaRPr sz="900">
                        <a:latin typeface="ＭＳ Ｐゴシック"/>
                        <a:cs typeface="ＭＳ Ｐゴシック"/>
                      </a:endParaRPr>
                    </a:p>
                    <a:p>
                      <a:pPr marL="5715" marR="78105" indent="91440">
                        <a:lnSpc>
                          <a:spcPct val="100000"/>
                        </a:lnSpc>
                      </a:pPr>
                      <a:r>
                        <a:rPr sz="900" spc="-5" dirty="0">
                          <a:latin typeface="ＭＳ Ｐゴシック"/>
                          <a:cs typeface="ＭＳ Ｐゴシック"/>
                        </a:rPr>
                        <a:t>史跡山形城の木橋の修繕方</a:t>
                      </a:r>
                      <a:r>
                        <a:rPr sz="900" spc="-10" dirty="0">
                          <a:latin typeface="ＭＳ Ｐゴシック"/>
                          <a:cs typeface="ＭＳ Ｐゴシック"/>
                        </a:rPr>
                        <a:t>法の検討に苦慮。</a:t>
                      </a:r>
                      <a:endParaRPr sz="900">
                        <a:latin typeface="ＭＳ Ｐゴシック"/>
                        <a:cs typeface="ＭＳ Ｐゴシック"/>
                      </a:endParaRPr>
                    </a:p>
                  </a:txBody>
                  <a:tcPr marL="0" marR="0" marT="8145"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2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rowSpan="2">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2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12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459"/>
                        </a:spcBef>
                      </a:pPr>
                      <a:endParaRPr sz="900">
                        <a:latin typeface="Times New Roman"/>
                        <a:cs typeface="Times New Roman"/>
                      </a:endParaRPr>
                    </a:p>
                    <a:p>
                      <a:pPr marL="90805" marR="39370" indent="-47625">
                        <a:lnSpc>
                          <a:spcPct val="100000"/>
                        </a:lnSpc>
                      </a:pPr>
                      <a:r>
                        <a:rPr sz="900" spc="-20" dirty="0">
                          <a:latin typeface="ＭＳ Ｐゴシック"/>
                          <a:cs typeface="ＭＳ Ｐゴシック"/>
                        </a:rPr>
                        <a:t>橋梁、</a:t>
                      </a:r>
                      <a:r>
                        <a:rPr sz="900" spc="-25" dirty="0">
                          <a:latin typeface="ＭＳ Ｐゴシック"/>
                          <a:cs typeface="ＭＳ Ｐゴシック"/>
                        </a:rPr>
                        <a:t>舗装</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065"/>
                        </a:spcBef>
                      </a:pPr>
                      <a:endParaRPr sz="900">
                        <a:latin typeface="Times New Roman"/>
                        <a:cs typeface="Times New Roman"/>
                      </a:endParaRPr>
                    </a:p>
                    <a:p>
                      <a:pPr marL="20955" marR="15875" indent="69850">
                        <a:lnSpc>
                          <a:spcPct val="100000"/>
                        </a:lnSpc>
                      </a:pPr>
                      <a:r>
                        <a:rPr sz="900" spc="-25" dirty="0">
                          <a:latin typeface="ＭＳ Ｐゴシック"/>
                          <a:cs typeface="ＭＳ Ｐゴシック"/>
                        </a:rPr>
                        <a:t>史跡</a:t>
                      </a:r>
                      <a:r>
                        <a:rPr sz="900" spc="-20" dirty="0">
                          <a:latin typeface="ＭＳ Ｐゴシック"/>
                          <a:cs typeface="ＭＳ Ｐゴシック"/>
                        </a:rPr>
                        <a:t>山形城の木橋</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tc rowSpan="2">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065"/>
                        </a:spcBef>
                      </a:pPr>
                      <a:endParaRPr sz="900">
                        <a:latin typeface="Times New Roman"/>
                        <a:cs typeface="Times New Roman"/>
                      </a:endParaRPr>
                    </a:p>
                    <a:p>
                      <a:pPr marL="20955" marR="15875" indent="-1905" algn="ctr">
                        <a:lnSpc>
                          <a:spcPct val="100000"/>
                        </a:lnSpc>
                      </a:pPr>
                      <a:r>
                        <a:rPr sz="900" spc="-20" dirty="0">
                          <a:latin typeface="ＭＳ Ｐゴシック"/>
                          <a:cs typeface="ＭＳ Ｐゴシック"/>
                        </a:rPr>
                        <a:t>除草、樹木管</a:t>
                      </a:r>
                      <a:r>
                        <a:rPr sz="900" spc="-50" dirty="0">
                          <a:latin typeface="ＭＳ Ｐゴシック"/>
                          <a:cs typeface="ＭＳ Ｐゴシック"/>
                        </a:rPr>
                        <a:t>理</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solidFill>
                      <a:srgbClr val="CDCDDD"/>
                    </a:solidFill>
                  </a:tcPr>
                </a:tc>
                <a:extLst>
                  <a:ext uri="{0D108BD9-81ED-4DB2-BD59-A6C34878D82A}">
                    <a16:rowId xmlns:a16="http://schemas.microsoft.com/office/drawing/2014/main" val="10003"/>
                  </a:ext>
                </a:extLst>
              </a:tr>
              <a:tr h="727209">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marL="145415" marR="21590" indent="-139700">
                        <a:lnSpc>
                          <a:spcPct val="100000"/>
                        </a:lnSpc>
                        <a:spcBef>
                          <a:spcPts val="615"/>
                        </a:spcBef>
                        <a:buSzPct val="90909"/>
                        <a:buChar char="○"/>
                        <a:tabLst>
                          <a:tab pos="145415" algn="l"/>
                        </a:tabLst>
                      </a:pPr>
                      <a:r>
                        <a:rPr sz="900" spc="-10" dirty="0">
                          <a:latin typeface="ＭＳ Ｐゴシック"/>
                          <a:cs typeface="ＭＳ Ｐゴシック"/>
                        </a:rPr>
                        <a:t>除草・樹木管理</a:t>
                      </a:r>
                      <a:endParaRPr sz="900">
                        <a:latin typeface="ＭＳ Ｐゴシック"/>
                        <a:cs typeface="ＭＳ Ｐゴシック"/>
                      </a:endParaRPr>
                    </a:p>
                    <a:p>
                      <a:pPr marL="5715" marR="146050" indent="91440">
                        <a:lnSpc>
                          <a:spcPct val="100000"/>
                        </a:lnSpc>
                      </a:pPr>
                      <a:r>
                        <a:rPr sz="900" spc="-10" dirty="0">
                          <a:latin typeface="ＭＳ Ｐゴシック"/>
                          <a:cs typeface="ＭＳ Ｐゴシック"/>
                        </a:rPr>
                        <a:t>公園の除草や樹木管理を、</a:t>
                      </a:r>
                      <a:r>
                        <a:rPr sz="900" spc="-20" dirty="0">
                          <a:latin typeface="ＭＳ Ｐゴシック"/>
                          <a:cs typeface="ＭＳ Ｐゴシック"/>
                        </a:rPr>
                        <a:t>新技術により効率化したい。</a:t>
                      </a:r>
                      <a:endParaRPr sz="900">
                        <a:latin typeface="ＭＳ Ｐゴシック"/>
                        <a:cs typeface="ＭＳ Ｐゴシック"/>
                      </a:endParaRPr>
                    </a:p>
                  </a:txBody>
                  <a:tcPr marL="0" marR="0" marT="66788"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tc vMerge="1">
                  <a:txBody>
                    <a:bodyPr/>
                    <a:lstStyle/>
                    <a:p>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B w="12700">
                      <a:solidFill>
                        <a:srgbClr val="FFFFFF"/>
                      </a:solidFill>
                      <a:prstDash val="solid"/>
                    </a:lnB>
                    <a:solidFill>
                      <a:srgbClr val="CDCDDD"/>
                    </a:solidFill>
                  </a:tcPr>
                </a:tc>
                <a:extLst>
                  <a:ext uri="{0D108BD9-81ED-4DB2-BD59-A6C34878D82A}">
                    <a16:rowId xmlns:a16="http://schemas.microsoft.com/office/drawing/2014/main" val="10004"/>
                  </a:ext>
                </a:extLst>
              </a:tr>
              <a:tr h="1305768">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80"/>
                        </a:spcBef>
                      </a:pPr>
                      <a:endParaRPr sz="900">
                        <a:latin typeface="Times New Roman"/>
                        <a:cs typeface="Times New Roman"/>
                      </a:endParaRPr>
                    </a:p>
                    <a:p>
                      <a:pPr algn="ctr">
                        <a:lnSpc>
                          <a:spcPct val="100000"/>
                        </a:lnSpc>
                      </a:pPr>
                      <a:r>
                        <a:rPr sz="900" spc="-50" dirty="0">
                          <a:latin typeface="Arial"/>
                          <a:cs typeface="Arial"/>
                        </a:rPr>
                        <a:t>3</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90"/>
                        </a:spcBef>
                      </a:pPr>
                      <a:endParaRPr sz="900">
                        <a:latin typeface="Times New Roman"/>
                        <a:cs typeface="Times New Roman"/>
                      </a:endParaRPr>
                    </a:p>
                    <a:p>
                      <a:pPr algn="ctr">
                        <a:lnSpc>
                          <a:spcPct val="100000"/>
                        </a:lnSpc>
                      </a:pPr>
                      <a:r>
                        <a:rPr sz="900" spc="-25" dirty="0">
                          <a:latin typeface="ＭＳ Ｐゴシック"/>
                          <a:cs typeface="ＭＳ Ｐゴシック"/>
                        </a:rPr>
                        <a:t>関東</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90"/>
                        </a:spcBef>
                      </a:pPr>
                      <a:endParaRPr sz="900">
                        <a:latin typeface="Times New Roman"/>
                        <a:cs typeface="Times New Roman"/>
                      </a:endParaRPr>
                    </a:p>
                    <a:p>
                      <a:pPr algn="ctr">
                        <a:lnSpc>
                          <a:spcPct val="100000"/>
                        </a:lnSpc>
                      </a:pPr>
                      <a:r>
                        <a:rPr sz="900" spc="-20" dirty="0">
                          <a:latin typeface="ＭＳ Ｐゴシック"/>
                          <a:cs typeface="ＭＳ Ｐゴシック"/>
                        </a:rPr>
                        <a:t>茨城県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90"/>
                        </a:spcBef>
                      </a:pPr>
                      <a:endParaRPr sz="900">
                        <a:latin typeface="Times New Roman"/>
                        <a:cs typeface="Times New Roman"/>
                      </a:endParaRPr>
                    </a:p>
                    <a:p>
                      <a:pPr algn="ctr">
                        <a:lnSpc>
                          <a:spcPct val="100000"/>
                        </a:lnSpc>
                      </a:pPr>
                      <a:r>
                        <a:rPr sz="900" spc="-20" dirty="0">
                          <a:latin typeface="ＭＳ Ｐゴシック"/>
                          <a:cs typeface="ＭＳ Ｐゴシック"/>
                        </a:rPr>
                        <a:t>桜川市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80"/>
                        </a:spcBef>
                      </a:pPr>
                      <a:endParaRPr sz="900">
                        <a:latin typeface="Times New Roman"/>
                        <a:cs typeface="Times New Roman"/>
                      </a:endParaRPr>
                    </a:p>
                    <a:p>
                      <a:pPr algn="ctr">
                        <a:lnSpc>
                          <a:spcPct val="100000"/>
                        </a:lnSpc>
                      </a:pPr>
                      <a:r>
                        <a:rPr sz="900" spc="-25" dirty="0">
                          <a:latin typeface="Arial"/>
                          <a:cs typeface="Arial"/>
                        </a:rPr>
                        <a:t>3.6</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80"/>
                        </a:spcBef>
                      </a:pPr>
                      <a:endParaRPr sz="900">
                        <a:latin typeface="Times New Roman"/>
                        <a:cs typeface="Times New Roman"/>
                      </a:endParaRPr>
                    </a:p>
                    <a:p>
                      <a:pPr algn="ctr">
                        <a:lnSpc>
                          <a:spcPct val="100000"/>
                        </a:lnSpc>
                      </a:pPr>
                      <a:r>
                        <a:rPr sz="900" spc="-25" dirty="0">
                          <a:latin typeface="Arial"/>
                          <a:cs typeface="Arial"/>
                        </a:rPr>
                        <a:t>180</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80"/>
                        </a:spcBef>
                      </a:pPr>
                      <a:endParaRPr sz="900">
                        <a:latin typeface="Times New Roman"/>
                        <a:cs typeface="Times New Roman"/>
                      </a:endParaRPr>
                    </a:p>
                    <a:p>
                      <a:pPr algn="ctr">
                        <a:lnSpc>
                          <a:spcPct val="100000"/>
                        </a:lnSpc>
                      </a:pPr>
                      <a:r>
                        <a:rPr sz="900" spc="-50" dirty="0">
                          <a:latin typeface="Arial"/>
                          <a:cs typeface="Arial"/>
                        </a:rPr>
                        <a:t>0</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marL="145415" marR="21590" indent="-139700">
                        <a:lnSpc>
                          <a:spcPct val="100000"/>
                        </a:lnSpc>
                        <a:spcBef>
                          <a:spcPts val="25"/>
                        </a:spcBef>
                        <a:buSzPct val="90909"/>
                        <a:buChar char="○"/>
                        <a:tabLst>
                          <a:tab pos="145415" algn="l"/>
                        </a:tabLst>
                      </a:pPr>
                      <a:r>
                        <a:rPr sz="900" dirty="0">
                          <a:latin typeface="ＭＳ Ｐゴシック"/>
                          <a:cs typeface="ＭＳ Ｐゴシック"/>
                        </a:rPr>
                        <a:t>道路（舗装</a:t>
                      </a:r>
                      <a:r>
                        <a:rPr sz="900" spc="-50" dirty="0">
                          <a:latin typeface="ＭＳ Ｐゴシック"/>
                          <a:cs typeface="ＭＳ Ｐゴシック"/>
                        </a:rPr>
                        <a:t>）</a:t>
                      </a:r>
                      <a:endParaRPr sz="900">
                        <a:latin typeface="ＭＳ Ｐゴシック"/>
                        <a:cs typeface="ＭＳ Ｐゴシック"/>
                      </a:endParaRPr>
                    </a:p>
                    <a:p>
                      <a:pPr marL="5715" indent="91440">
                        <a:lnSpc>
                          <a:spcPct val="100000"/>
                        </a:lnSpc>
                      </a:pPr>
                      <a:r>
                        <a:rPr sz="900" spc="-10" dirty="0">
                          <a:latin typeface="ＭＳ Ｐゴシック"/>
                          <a:cs typeface="ＭＳ Ｐゴシック"/>
                        </a:rPr>
                        <a:t>路面性状調査においては新</a:t>
                      </a:r>
                      <a:r>
                        <a:rPr sz="900" spc="-15" dirty="0">
                          <a:latin typeface="ＭＳ Ｐゴシック"/>
                          <a:cs typeface="ＭＳ Ｐゴシック"/>
                        </a:rPr>
                        <a:t>技術の導入実績があるが、修</a:t>
                      </a:r>
                      <a:r>
                        <a:rPr sz="900" spc="-20" dirty="0">
                          <a:latin typeface="ＭＳ Ｐゴシック"/>
                          <a:cs typeface="ＭＳ Ｐゴシック"/>
                        </a:rPr>
                        <a:t>繕計画の策定が出来ておらず、計画的な補修が進んでいないため、維持管理・補修における新技術の導入を検討したい。</a:t>
                      </a:r>
                      <a:endParaRPr sz="900">
                        <a:latin typeface="ＭＳ Ｐゴシック"/>
                        <a:cs typeface="ＭＳ Ｐゴシック"/>
                      </a:endParaRPr>
                    </a:p>
                  </a:txBody>
                  <a:tcPr marL="0" marR="0" marT="2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9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9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9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90"/>
                        </a:spcBef>
                      </a:pPr>
                      <a:endParaRPr sz="900">
                        <a:latin typeface="Times New Roman"/>
                        <a:cs typeface="Times New Roman"/>
                      </a:endParaRPr>
                    </a:p>
                    <a:p>
                      <a:pPr marL="90805">
                        <a:lnSpc>
                          <a:spcPct val="100000"/>
                        </a:lnSpc>
                      </a:pPr>
                      <a:r>
                        <a:rPr sz="900" spc="-25" dirty="0">
                          <a:latin typeface="ＭＳ Ｐゴシック"/>
                          <a:cs typeface="ＭＳ Ｐゴシック"/>
                        </a:rPr>
                        <a:t>舗装</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extLst>
                  <a:ext uri="{0D108BD9-81ED-4DB2-BD59-A6C34878D82A}">
                    <a16:rowId xmlns:a16="http://schemas.microsoft.com/office/drawing/2014/main" val="10005"/>
                  </a:ext>
                </a:extLst>
              </a:tr>
            </a:tbl>
          </a:graphicData>
        </a:graphic>
      </p:graphicFrame>
      <p:sp>
        <p:nvSpPr>
          <p:cNvPr id="6" name="object 6"/>
          <p:cNvSpPr/>
          <p:nvPr/>
        </p:nvSpPr>
        <p:spPr>
          <a:xfrm>
            <a:off x="7591041" y="536911"/>
            <a:ext cx="761275" cy="324710"/>
          </a:xfrm>
          <a:custGeom>
            <a:avLst/>
            <a:gdLst/>
            <a:ahLst/>
            <a:cxnLst/>
            <a:rect l="l" t="t" r="r" b="b"/>
            <a:pathLst>
              <a:path w="890270" h="379730">
                <a:moveTo>
                  <a:pt x="888492" y="0"/>
                </a:moveTo>
                <a:lnTo>
                  <a:pt x="3048" y="0"/>
                </a:lnTo>
                <a:lnTo>
                  <a:pt x="0" y="3048"/>
                </a:lnTo>
                <a:lnTo>
                  <a:pt x="0" y="377951"/>
                </a:lnTo>
                <a:lnTo>
                  <a:pt x="3048" y="379475"/>
                </a:lnTo>
                <a:lnTo>
                  <a:pt x="888492" y="379475"/>
                </a:lnTo>
                <a:lnTo>
                  <a:pt x="890016" y="377951"/>
                </a:lnTo>
                <a:lnTo>
                  <a:pt x="890016" y="374903"/>
                </a:lnTo>
                <a:lnTo>
                  <a:pt x="10668" y="374903"/>
                </a:lnTo>
                <a:lnTo>
                  <a:pt x="6096" y="370331"/>
                </a:lnTo>
                <a:lnTo>
                  <a:pt x="10668" y="370331"/>
                </a:lnTo>
                <a:lnTo>
                  <a:pt x="10668" y="10668"/>
                </a:lnTo>
                <a:lnTo>
                  <a:pt x="6096" y="10668"/>
                </a:lnTo>
                <a:lnTo>
                  <a:pt x="10668" y="6096"/>
                </a:lnTo>
                <a:lnTo>
                  <a:pt x="890016" y="6096"/>
                </a:lnTo>
                <a:lnTo>
                  <a:pt x="890016" y="3048"/>
                </a:lnTo>
                <a:lnTo>
                  <a:pt x="888492" y="0"/>
                </a:lnTo>
                <a:close/>
              </a:path>
              <a:path w="890270" h="379730">
                <a:moveTo>
                  <a:pt x="10668" y="370331"/>
                </a:moveTo>
                <a:lnTo>
                  <a:pt x="6096" y="370331"/>
                </a:lnTo>
                <a:lnTo>
                  <a:pt x="10668" y="374903"/>
                </a:lnTo>
                <a:lnTo>
                  <a:pt x="10668" y="370331"/>
                </a:lnTo>
                <a:close/>
              </a:path>
              <a:path w="890270" h="379730">
                <a:moveTo>
                  <a:pt x="880872" y="370331"/>
                </a:moveTo>
                <a:lnTo>
                  <a:pt x="10668" y="370331"/>
                </a:lnTo>
                <a:lnTo>
                  <a:pt x="10668" y="374903"/>
                </a:lnTo>
                <a:lnTo>
                  <a:pt x="880872" y="374903"/>
                </a:lnTo>
                <a:lnTo>
                  <a:pt x="880872" y="370331"/>
                </a:lnTo>
                <a:close/>
              </a:path>
              <a:path w="890270" h="379730">
                <a:moveTo>
                  <a:pt x="880872" y="6096"/>
                </a:moveTo>
                <a:lnTo>
                  <a:pt x="880872" y="374903"/>
                </a:lnTo>
                <a:lnTo>
                  <a:pt x="885444" y="370331"/>
                </a:lnTo>
                <a:lnTo>
                  <a:pt x="890016" y="370331"/>
                </a:lnTo>
                <a:lnTo>
                  <a:pt x="890016" y="10668"/>
                </a:lnTo>
                <a:lnTo>
                  <a:pt x="885444" y="10668"/>
                </a:lnTo>
                <a:lnTo>
                  <a:pt x="880872" y="6096"/>
                </a:lnTo>
                <a:close/>
              </a:path>
              <a:path w="890270" h="379730">
                <a:moveTo>
                  <a:pt x="890016" y="370331"/>
                </a:moveTo>
                <a:lnTo>
                  <a:pt x="885444" y="370331"/>
                </a:lnTo>
                <a:lnTo>
                  <a:pt x="880872" y="374903"/>
                </a:lnTo>
                <a:lnTo>
                  <a:pt x="890016" y="374903"/>
                </a:lnTo>
                <a:lnTo>
                  <a:pt x="890016" y="370331"/>
                </a:lnTo>
                <a:close/>
              </a:path>
              <a:path w="890270" h="379730">
                <a:moveTo>
                  <a:pt x="10668" y="6096"/>
                </a:moveTo>
                <a:lnTo>
                  <a:pt x="6096" y="10668"/>
                </a:lnTo>
                <a:lnTo>
                  <a:pt x="10668" y="10668"/>
                </a:lnTo>
                <a:lnTo>
                  <a:pt x="10668" y="6096"/>
                </a:lnTo>
                <a:close/>
              </a:path>
              <a:path w="890270" h="379730">
                <a:moveTo>
                  <a:pt x="880872" y="6096"/>
                </a:moveTo>
                <a:lnTo>
                  <a:pt x="10668" y="6096"/>
                </a:lnTo>
                <a:lnTo>
                  <a:pt x="10668" y="10668"/>
                </a:lnTo>
                <a:lnTo>
                  <a:pt x="880872" y="10668"/>
                </a:lnTo>
                <a:lnTo>
                  <a:pt x="880872" y="6096"/>
                </a:lnTo>
                <a:close/>
              </a:path>
              <a:path w="890270" h="379730">
                <a:moveTo>
                  <a:pt x="890016" y="6096"/>
                </a:moveTo>
                <a:lnTo>
                  <a:pt x="880872" y="6096"/>
                </a:lnTo>
                <a:lnTo>
                  <a:pt x="885444" y="10668"/>
                </a:lnTo>
                <a:lnTo>
                  <a:pt x="890016" y="10668"/>
                </a:lnTo>
                <a:lnTo>
                  <a:pt x="890016" y="6096"/>
                </a:lnTo>
                <a:close/>
              </a:path>
            </a:pathLst>
          </a:custGeom>
          <a:solidFill>
            <a:srgbClr val="FFFFFF"/>
          </a:solidFill>
        </p:spPr>
        <p:txBody>
          <a:bodyPr wrap="square" lIns="0" tIns="0" rIns="0" bIns="0" rtlCol="0"/>
          <a:lstStyle/>
          <a:p>
            <a:endParaRPr sz="1749"/>
          </a:p>
        </p:txBody>
      </p:sp>
      <p:sp>
        <p:nvSpPr>
          <p:cNvPr id="7" name="object 7"/>
          <p:cNvSpPr txBox="1"/>
          <p:nvPr/>
        </p:nvSpPr>
        <p:spPr>
          <a:xfrm>
            <a:off x="7662281" y="565146"/>
            <a:ext cx="611953" cy="484685"/>
          </a:xfrm>
          <a:prstGeom prst="rect">
            <a:avLst/>
          </a:prstGeom>
        </p:spPr>
        <p:txBody>
          <a:bodyPr vert="horz" wrap="square" lIns="0" tIns="10860" rIns="0" bIns="0" rtlCol="0">
            <a:spAutoFit/>
          </a:bodyPr>
          <a:lstStyle/>
          <a:p>
            <a:pPr marL="10860">
              <a:spcBef>
                <a:spcPts val="86"/>
              </a:spcBef>
            </a:pPr>
            <a:r>
              <a:rPr sz="1539" dirty="0">
                <a:solidFill>
                  <a:srgbClr val="FFFFFF"/>
                </a:solidFill>
                <a:latin typeface="ＭＳ Ｐゴシック"/>
                <a:cs typeface="ＭＳ Ｐゴシック"/>
              </a:rPr>
              <a:t>別紙</a:t>
            </a:r>
            <a:r>
              <a:rPr sz="1539" spc="-9" dirty="0">
                <a:solidFill>
                  <a:srgbClr val="FFFFFF"/>
                </a:solidFill>
                <a:latin typeface="Arial"/>
                <a:cs typeface="Arial"/>
              </a:rPr>
              <a:t>-</a:t>
            </a:r>
            <a:r>
              <a:rPr sz="1539" spc="-43" dirty="0">
                <a:solidFill>
                  <a:srgbClr val="FFFFFF"/>
                </a:solidFill>
                <a:latin typeface="ＭＳ Ｐゴシック"/>
                <a:cs typeface="ＭＳ Ｐゴシック"/>
              </a:rPr>
              <a:t>２</a:t>
            </a:r>
            <a:endParaRPr sz="1539">
              <a:latin typeface="ＭＳ Ｐゴシック"/>
              <a:cs typeface="ＭＳ Ｐゴシック"/>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8054" y="605308"/>
            <a:ext cx="2824106" cy="229294"/>
          </a:xfrm>
          <a:prstGeom prst="rect">
            <a:avLst/>
          </a:prstGeom>
        </p:spPr>
        <p:txBody>
          <a:bodyPr vert="horz" wrap="square" lIns="0" tIns="0" rIns="0" bIns="0" rtlCol="0">
            <a:spAutoFit/>
          </a:bodyPr>
          <a:lstStyle/>
          <a:p>
            <a:pPr>
              <a:lnSpc>
                <a:spcPts val="1714"/>
              </a:lnSpc>
            </a:pPr>
            <a:r>
              <a:rPr sz="1710" spc="-9" dirty="0">
                <a:solidFill>
                  <a:srgbClr val="FFFFFF"/>
                </a:solidFill>
                <a:latin typeface="ＭＳ ゴシック"/>
                <a:cs typeface="ＭＳ ゴシック"/>
              </a:rPr>
              <a:t>モデル自治体一覧（２／４）</a:t>
            </a:r>
            <a:endParaRPr sz="1710">
              <a:latin typeface="ＭＳ ゴシック"/>
              <a:cs typeface="ＭＳ ゴシック"/>
            </a:endParaRPr>
          </a:p>
        </p:txBody>
      </p:sp>
      <p:pic>
        <p:nvPicPr>
          <p:cNvPr id="3" name="object 3"/>
          <p:cNvPicPr/>
          <p:nvPr/>
        </p:nvPicPr>
        <p:blipFill>
          <a:blip r:embed="rId2" cstate="print"/>
          <a:stretch>
            <a:fillRect/>
          </a:stretch>
        </p:blipFill>
        <p:spPr>
          <a:xfrm>
            <a:off x="662451" y="89058"/>
            <a:ext cx="7819097" cy="407896"/>
          </a:xfrm>
          <a:prstGeom prst="rect">
            <a:avLst/>
          </a:prstGeom>
        </p:spPr>
      </p:pic>
      <p:sp>
        <p:nvSpPr>
          <p:cNvPr id="4" name="object 4"/>
          <p:cNvSpPr txBox="1">
            <a:spLocks noGrp="1"/>
          </p:cNvSpPr>
          <p:nvPr>
            <p:ph type="title"/>
          </p:nvPr>
        </p:nvSpPr>
        <p:spPr>
          <a:xfrm>
            <a:off x="718054" y="154351"/>
            <a:ext cx="2845826" cy="274115"/>
          </a:xfrm>
          <a:prstGeom prst="rect">
            <a:avLst/>
          </a:prstGeom>
        </p:spPr>
        <p:txBody>
          <a:bodyPr vert="horz" wrap="square" lIns="0" tIns="10860" rIns="0" bIns="0" rtlCol="0">
            <a:spAutoFit/>
          </a:bodyPr>
          <a:lstStyle/>
          <a:p>
            <a:pPr marL="10860">
              <a:lnSpc>
                <a:spcPct val="100000"/>
              </a:lnSpc>
              <a:spcBef>
                <a:spcPts val="86"/>
              </a:spcBef>
            </a:pPr>
            <a:r>
              <a:rPr sz="1710" spc="-9" dirty="0"/>
              <a:t>モデル自治体一覧（２／４）</a:t>
            </a:r>
            <a:endParaRPr sz="1710" dirty="0"/>
          </a:p>
        </p:txBody>
      </p:sp>
      <p:graphicFrame>
        <p:nvGraphicFramePr>
          <p:cNvPr id="5" name="object 5"/>
          <p:cNvGraphicFramePr>
            <a:graphicFrameLocks noGrp="1"/>
          </p:cNvGraphicFramePr>
          <p:nvPr>
            <p:extLst>
              <p:ext uri="{D42A27DB-BD31-4B8C-83A1-F6EECF244321}">
                <p14:modId xmlns:p14="http://schemas.microsoft.com/office/powerpoint/2010/main" val="1183259849"/>
              </p:ext>
            </p:extLst>
          </p:nvPr>
        </p:nvGraphicFramePr>
        <p:xfrm>
          <a:off x="117986" y="605308"/>
          <a:ext cx="9026012" cy="6252692"/>
        </p:xfrm>
        <a:graphic>
          <a:graphicData uri="http://schemas.openxmlformats.org/drawingml/2006/table">
            <a:tbl>
              <a:tblPr firstRow="1" bandRow="1">
                <a:tableStyleId>{2D5ABB26-0587-4C30-8999-92F81FD0307C}</a:tableStyleId>
              </a:tblPr>
              <a:tblGrid>
                <a:gridCol w="272135">
                  <a:extLst>
                    <a:ext uri="{9D8B030D-6E8A-4147-A177-3AD203B41FA5}">
                      <a16:colId xmlns:a16="http://schemas.microsoft.com/office/drawing/2014/main" val="20000"/>
                    </a:ext>
                  </a:extLst>
                </a:gridCol>
                <a:gridCol w="333981">
                  <a:extLst>
                    <a:ext uri="{9D8B030D-6E8A-4147-A177-3AD203B41FA5}">
                      <a16:colId xmlns:a16="http://schemas.microsoft.com/office/drawing/2014/main" val="20001"/>
                    </a:ext>
                  </a:extLst>
                </a:gridCol>
                <a:gridCol w="645183">
                  <a:extLst>
                    <a:ext uri="{9D8B030D-6E8A-4147-A177-3AD203B41FA5}">
                      <a16:colId xmlns:a16="http://schemas.microsoft.com/office/drawing/2014/main" val="20002"/>
                    </a:ext>
                  </a:extLst>
                </a:gridCol>
                <a:gridCol w="633462">
                  <a:extLst>
                    <a:ext uri="{9D8B030D-6E8A-4147-A177-3AD203B41FA5}">
                      <a16:colId xmlns:a16="http://schemas.microsoft.com/office/drawing/2014/main" val="20003"/>
                    </a:ext>
                  </a:extLst>
                </a:gridCol>
                <a:gridCol w="460285">
                  <a:extLst>
                    <a:ext uri="{9D8B030D-6E8A-4147-A177-3AD203B41FA5}">
                      <a16:colId xmlns:a16="http://schemas.microsoft.com/office/drawing/2014/main" val="20004"/>
                    </a:ext>
                  </a:extLst>
                </a:gridCol>
                <a:gridCol w="460285">
                  <a:extLst>
                    <a:ext uri="{9D8B030D-6E8A-4147-A177-3AD203B41FA5}">
                      <a16:colId xmlns:a16="http://schemas.microsoft.com/office/drawing/2014/main" val="20005"/>
                    </a:ext>
                  </a:extLst>
                </a:gridCol>
                <a:gridCol w="563150">
                  <a:extLst>
                    <a:ext uri="{9D8B030D-6E8A-4147-A177-3AD203B41FA5}">
                      <a16:colId xmlns:a16="http://schemas.microsoft.com/office/drawing/2014/main" val="20006"/>
                    </a:ext>
                  </a:extLst>
                </a:gridCol>
                <a:gridCol w="1966139">
                  <a:extLst>
                    <a:ext uri="{9D8B030D-6E8A-4147-A177-3AD203B41FA5}">
                      <a16:colId xmlns:a16="http://schemas.microsoft.com/office/drawing/2014/main" val="20007"/>
                    </a:ext>
                  </a:extLst>
                </a:gridCol>
                <a:gridCol w="461586">
                  <a:extLst>
                    <a:ext uri="{9D8B030D-6E8A-4147-A177-3AD203B41FA5}">
                      <a16:colId xmlns:a16="http://schemas.microsoft.com/office/drawing/2014/main" val="20008"/>
                    </a:ext>
                  </a:extLst>
                </a:gridCol>
                <a:gridCol w="461586">
                  <a:extLst>
                    <a:ext uri="{9D8B030D-6E8A-4147-A177-3AD203B41FA5}">
                      <a16:colId xmlns:a16="http://schemas.microsoft.com/office/drawing/2014/main" val="20009"/>
                    </a:ext>
                  </a:extLst>
                </a:gridCol>
                <a:gridCol w="460285">
                  <a:extLst>
                    <a:ext uri="{9D8B030D-6E8A-4147-A177-3AD203B41FA5}">
                      <a16:colId xmlns:a16="http://schemas.microsoft.com/office/drawing/2014/main" val="20010"/>
                    </a:ext>
                  </a:extLst>
                </a:gridCol>
                <a:gridCol w="461587">
                  <a:extLst>
                    <a:ext uri="{9D8B030D-6E8A-4147-A177-3AD203B41FA5}">
                      <a16:colId xmlns:a16="http://schemas.microsoft.com/office/drawing/2014/main" val="20011"/>
                    </a:ext>
                  </a:extLst>
                </a:gridCol>
                <a:gridCol w="461587">
                  <a:extLst>
                    <a:ext uri="{9D8B030D-6E8A-4147-A177-3AD203B41FA5}">
                      <a16:colId xmlns:a16="http://schemas.microsoft.com/office/drawing/2014/main" val="20012"/>
                    </a:ext>
                  </a:extLst>
                </a:gridCol>
                <a:gridCol w="461587">
                  <a:extLst>
                    <a:ext uri="{9D8B030D-6E8A-4147-A177-3AD203B41FA5}">
                      <a16:colId xmlns:a16="http://schemas.microsoft.com/office/drawing/2014/main" val="20013"/>
                    </a:ext>
                  </a:extLst>
                </a:gridCol>
                <a:gridCol w="461587">
                  <a:extLst>
                    <a:ext uri="{9D8B030D-6E8A-4147-A177-3AD203B41FA5}">
                      <a16:colId xmlns:a16="http://schemas.microsoft.com/office/drawing/2014/main" val="20014"/>
                    </a:ext>
                  </a:extLst>
                </a:gridCol>
                <a:gridCol w="461587">
                  <a:extLst>
                    <a:ext uri="{9D8B030D-6E8A-4147-A177-3AD203B41FA5}">
                      <a16:colId xmlns:a16="http://schemas.microsoft.com/office/drawing/2014/main" val="20015"/>
                    </a:ext>
                  </a:extLst>
                </a:gridCol>
              </a:tblGrid>
              <a:tr h="198890">
                <a:tc rowSpan="2">
                  <a:txBody>
                    <a:bodyPr/>
                    <a:lstStyle/>
                    <a:p>
                      <a:pPr>
                        <a:lnSpc>
                          <a:spcPct val="100000"/>
                        </a:lnSpc>
                        <a:spcBef>
                          <a:spcPts val="285"/>
                        </a:spcBef>
                      </a:pPr>
                      <a:endParaRPr sz="800">
                        <a:latin typeface="Times New Roman"/>
                        <a:cs typeface="Times New Roman"/>
                      </a:endParaRPr>
                    </a:p>
                    <a:p>
                      <a:pPr marL="16510">
                        <a:lnSpc>
                          <a:spcPct val="100000"/>
                        </a:lnSpc>
                      </a:pPr>
                      <a:r>
                        <a:rPr sz="800" spc="-25" dirty="0">
                          <a:solidFill>
                            <a:srgbClr val="FFFFFF"/>
                          </a:solidFill>
                          <a:latin typeface="ＭＳ Ｐゴシック"/>
                          <a:cs typeface="ＭＳ Ｐゴシック"/>
                        </a:rPr>
                        <a:t>番号</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a:lnSpc>
                          <a:spcPct val="100000"/>
                        </a:lnSpc>
                        <a:spcBef>
                          <a:spcPts val="285"/>
                        </a:spcBef>
                      </a:pPr>
                      <a:endParaRPr sz="800">
                        <a:latin typeface="Times New Roman"/>
                        <a:cs typeface="Times New Roman"/>
                      </a:endParaRPr>
                    </a:p>
                    <a:p>
                      <a:pPr marL="130810">
                        <a:lnSpc>
                          <a:spcPct val="100000"/>
                        </a:lnSpc>
                      </a:pPr>
                      <a:r>
                        <a:rPr sz="800" spc="-25" dirty="0">
                          <a:solidFill>
                            <a:srgbClr val="FFFFFF"/>
                          </a:solidFill>
                          <a:latin typeface="ＭＳ Ｐゴシック"/>
                          <a:cs typeface="ＭＳ Ｐゴシック"/>
                        </a:rPr>
                        <a:t>地方</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gridSpan="2">
                  <a:txBody>
                    <a:bodyPr/>
                    <a:lstStyle/>
                    <a:p>
                      <a:pPr>
                        <a:lnSpc>
                          <a:spcPct val="100000"/>
                        </a:lnSpc>
                        <a:spcBef>
                          <a:spcPts val="285"/>
                        </a:spcBef>
                      </a:pPr>
                      <a:endParaRPr sz="800">
                        <a:latin typeface="Times New Roman"/>
                        <a:cs typeface="Times New Roman"/>
                      </a:endParaRPr>
                    </a:p>
                    <a:p>
                      <a:pPr marL="309245">
                        <a:lnSpc>
                          <a:spcPct val="100000"/>
                        </a:lnSpc>
                      </a:pPr>
                      <a:r>
                        <a:rPr sz="800" spc="-15" dirty="0">
                          <a:solidFill>
                            <a:srgbClr val="FFFFFF"/>
                          </a:solidFill>
                          <a:latin typeface="ＭＳ Ｐゴシック"/>
                          <a:cs typeface="ＭＳ Ｐゴシック"/>
                        </a:rPr>
                        <a:t>自治体名</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hMerge="1">
                  <a:txBody>
                    <a:bodyPr/>
                    <a:lstStyle/>
                    <a:p>
                      <a:endParaRPr/>
                    </a:p>
                  </a:txBody>
                  <a:tcPr marL="0" marR="0" marT="0" marB="0"/>
                </a:tc>
                <a:tc rowSpan="2">
                  <a:txBody>
                    <a:bodyPr/>
                    <a:lstStyle/>
                    <a:p>
                      <a:pPr marL="107950">
                        <a:lnSpc>
                          <a:spcPct val="100000"/>
                        </a:lnSpc>
                        <a:spcBef>
                          <a:spcPts val="780"/>
                        </a:spcBef>
                      </a:pPr>
                      <a:r>
                        <a:rPr sz="800" spc="-25" dirty="0">
                          <a:solidFill>
                            <a:srgbClr val="FFFFFF"/>
                          </a:solidFill>
                          <a:latin typeface="ＭＳ Ｐゴシック"/>
                          <a:cs typeface="ＭＳ Ｐゴシック"/>
                        </a:rPr>
                        <a:t>人口</a:t>
                      </a:r>
                      <a:endParaRPr sz="800">
                        <a:latin typeface="ＭＳ Ｐゴシック"/>
                        <a:cs typeface="ＭＳ Ｐゴシック"/>
                      </a:endParaRPr>
                    </a:p>
                    <a:p>
                      <a:pPr marL="50165">
                        <a:lnSpc>
                          <a:spcPct val="100000"/>
                        </a:lnSpc>
                      </a:pPr>
                      <a:r>
                        <a:rPr sz="800" dirty="0">
                          <a:solidFill>
                            <a:srgbClr val="FFFFFF"/>
                          </a:solidFill>
                          <a:latin typeface="ＭＳ Ｐゴシック"/>
                          <a:cs typeface="ＭＳ Ｐゴシック"/>
                        </a:rPr>
                        <a:t>（万人</a:t>
                      </a:r>
                      <a:r>
                        <a:rPr sz="800" spc="-50" dirty="0">
                          <a:solidFill>
                            <a:srgbClr val="FFFFFF"/>
                          </a:solidFill>
                          <a:latin typeface="ＭＳ Ｐゴシック"/>
                          <a:cs typeface="ＭＳ Ｐゴシック"/>
                        </a:rPr>
                        <a:t>）</a:t>
                      </a:r>
                      <a:endParaRPr sz="800">
                        <a:latin typeface="ＭＳ Ｐゴシック"/>
                        <a:cs typeface="ＭＳ Ｐゴシック"/>
                      </a:endParaRPr>
                    </a:p>
                  </a:txBody>
                  <a:tcPr marL="0" marR="0" marT="847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marL="107950">
                        <a:lnSpc>
                          <a:spcPct val="100000"/>
                        </a:lnSpc>
                        <a:spcBef>
                          <a:spcPts val="780"/>
                        </a:spcBef>
                      </a:pPr>
                      <a:r>
                        <a:rPr sz="800" spc="-25" dirty="0">
                          <a:solidFill>
                            <a:srgbClr val="FFFFFF"/>
                          </a:solidFill>
                          <a:latin typeface="ＭＳ Ｐゴシック"/>
                          <a:cs typeface="ＭＳ Ｐゴシック"/>
                        </a:rPr>
                        <a:t>面積</a:t>
                      </a:r>
                      <a:endParaRPr sz="800">
                        <a:latin typeface="ＭＳ Ｐゴシック"/>
                        <a:cs typeface="ＭＳ Ｐゴシック"/>
                      </a:endParaRPr>
                    </a:p>
                    <a:p>
                      <a:pPr marL="55880">
                        <a:lnSpc>
                          <a:spcPct val="100000"/>
                        </a:lnSpc>
                      </a:pPr>
                      <a:r>
                        <a:rPr sz="800" spc="-10" dirty="0">
                          <a:solidFill>
                            <a:srgbClr val="FFFFFF"/>
                          </a:solidFill>
                          <a:latin typeface="ＭＳ Ｐゴシック"/>
                          <a:cs typeface="ＭＳ Ｐゴシック"/>
                        </a:rPr>
                        <a:t>（</a:t>
                      </a:r>
                      <a:r>
                        <a:rPr sz="800" spc="-10" dirty="0">
                          <a:solidFill>
                            <a:srgbClr val="FFFFFF"/>
                          </a:solidFill>
                          <a:latin typeface="Arial"/>
                          <a:cs typeface="Arial"/>
                        </a:rPr>
                        <a:t>km2</a:t>
                      </a:r>
                      <a:r>
                        <a:rPr sz="800" spc="-10" dirty="0">
                          <a:solidFill>
                            <a:srgbClr val="FFFFFF"/>
                          </a:solidFill>
                          <a:latin typeface="ＭＳ Ｐゴシック"/>
                          <a:cs typeface="ＭＳ Ｐゴシック"/>
                        </a:rPr>
                        <a:t>）</a:t>
                      </a:r>
                      <a:endParaRPr sz="800">
                        <a:latin typeface="ＭＳ Ｐゴシック"/>
                        <a:cs typeface="ＭＳ Ｐゴシック"/>
                      </a:endParaRPr>
                    </a:p>
                  </a:txBody>
                  <a:tcPr marL="0" marR="0" marT="847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marL="101600" marR="95885" indent="55880">
                        <a:lnSpc>
                          <a:spcPct val="100000"/>
                        </a:lnSpc>
                        <a:spcBef>
                          <a:spcPts val="780"/>
                        </a:spcBef>
                      </a:pPr>
                      <a:r>
                        <a:rPr sz="800" spc="-25" dirty="0">
                          <a:solidFill>
                            <a:srgbClr val="FFFFFF"/>
                          </a:solidFill>
                          <a:latin typeface="ＭＳ Ｐゴシック"/>
                          <a:cs typeface="ＭＳ Ｐゴシック"/>
                        </a:rPr>
                        <a:t>技術</a:t>
                      </a:r>
                      <a:r>
                        <a:rPr sz="800" spc="-20" dirty="0">
                          <a:solidFill>
                            <a:srgbClr val="FFFFFF"/>
                          </a:solidFill>
                          <a:latin typeface="ＭＳ Ｐゴシック"/>
                          <a:cs typeface="ＭＳ Ｐゴシック"/>
                        </a:rPr>
                        <a:t>職員数</a:t>
                      </a:r>
                      <a:endParaRPr sz="800">
                        <a:latin typeface="ＭＳ Ｐゴシック"/>
                        <a:cs typeface="ＭＳ Ｐゴシック"/>
                      </a:endParaRPr>
                    </a:p>
                  </a:txBody>
                  <a:tcPr marL="0" marR="0" marT="847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a:lnSpc>
                          <a:spcPct val="100000"/>
                        </a:lnSpc>
                        <a:spcBef>
                          <a:spcPts val="285"/>
                        </a:spcBef>
                      </a:pPr>
                      <a:endParaRPr sz="800">
                        <a:latin typeface="Times New Roman"/>
                        <a:cs typeface="Times New Roman"/>
                      </a:endParaRPr>
                    </a:p>
                    <a:p>
                      <a:pPr marL="457200">
                        <a:lnSpc>
                          <a:spcPct val="100000"/>
                        </a:lnSpc>
                      </a:pPr>
                      <a:r>
                        <a:rPr sz="800" spc="-10" dirty="0">
                          <a:solidFill>
                            <a:srgbClr val="FFFFFF"/>
                          </a:solidFill>
                          <a:latin typeface="ＭＳ Ｐゴシック"/>
                          <a:cs typeface="ＭＳ Ｐゴシック"/>
                        </a:rPr>
                        <a:t>対象分野と支援要望</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gridSpan="4">
                  <a:txBody>
                    <a:bodyPr/>
                    <a:lstStyle/>
                    <a:p>
                      <a:pPr marL="457200">
                        <a:lnSpc>
                          <a:spcPct val="100000"/>
                        </a:lnSpc>
                        <a:spcBef>
                          <a:spcPts val="190"/>
                        </a:spcBef>
                      </a:pPr>
                      <a:r>
                        <a:rPr sz="800" spc="-15" dirty="0">
                          <a:solidFill>
                            <a:srgbClr val="FFFFFF"/>
                          </a:solidFill>
                          <a:latin typeface="ＭＳ Ｐゴシック"/>
                          <a:cs typeface="ＭＳ Ｐゴシック"/>
                        </a:rPr>
                        <a:t>支援を求める段階</a:t>
                      </a:r>
                      <a:endParaRPr sz="800">
                        <a:latin typeface="ＭＳ Ｐゴシック"/>
                        <a:cs typeface="ＭＳ Ｐゴシック"/>
                      </a:endParaRPr>
                    </a:p>
                  </a:txBody>
                  <a:tcPr marL="0" marR="0" marT="206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479425">
                        <a:lnSpc>
                          <a:spcPct val="100000"/>
                        </a:lnSpc>
                        <a:spcBef>
                          <a:spcPts val="285"/>
                        </a:spcBef>
                      </a:pPr>
                      <a:r>
                        <a:rPr sz="800" spc="-15" dirty="0">
                          <a:solidFill>
                            <a:srgbClr val="FFFFFF"/>
                          </a:solidFill>
                          <a:latin typeface="ＭＳ Ｐゴシック"/>
                          <a:cs typeface="ＭＳ Ｐゴシック"/>
                        </a:rPr>
                        <a:t>支援対象インフラ</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88252">
                <a:tc vMerge="1">
                  <a:txBody>
                    <a:bodyPr/>
                    <a:lstStyle/>
                    <a:p>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gridSpan="2" vMerge="1">
                  <a:txBody>
                    <a:bodyPr/>
                    <a:lstStyle/>
                    <a:p>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vMerge="1">
                  <a:txBody>
                    <a:bodyPr/>
                    <a:lstStyle/>
                    <a:p>
                      <a:endParaRPr/>
                    </a:p>
                  </a:txBody>
                  <a:tcPr marL="0" marR="0" marT="0" marB="0"/>
                </a:tc>
                <a:tc vMerge="1">
                  <a:txBody>
                    <a:bodyPr/>
                    <a:lstStyle/>
                    <a:p>
                      <a:endParaRP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7950" marR="104775">
                        <a:lnSpc>
                          <a:spcPct val="100000"/>
                        </a:lnSpc>
                        <a:spcBef>
                          <a:spcPts val="5"/>
                        </a:spcBef>
                      </a:pPr>
                      <a:r>
                        <a:rPr sz="800" spc="-25" dirty="0">
                          <a:solidFill>
                            <a:srgbClr val="FFFFFF"/>
                          </a:solidFill>
                          <a:latin typeface="ＭＳ Ｐゴシック"/>
                          <a:cs typeface="ＭＳ Ｐゴシック"/>
                        </a:rPr>
                        <a:t>発注準備</a:t>
                      </a:r>
                      <a:endParaRPr sz="800">
                        <a:latin typeface="ＭＳ Ｐゴシック"/>
                        <a:cs typeface="ＭＳ Ｐゴシック"/>
                      </a:endParaRPr>
                    </a:p>
                  </a:txBody>
                  <a:tcPr marL="0" marR="0" marT="5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7950">
                        <a:lnSpc>
                          <a:spcPct val="100000"/>
                        </a:lnSpc>
                        <a:spcBef>
                          <a:spcPts val="565"/>
                        </a:spcBef>
                      </a:pPr>
                      <a:r>
                        <a:rPr sz="800" spc="-25" dirty="0">
                          <a:solidFill>
                            <a:srgbClr val="FFFFFF"/>
                          </a:solidFill>
                          <a:latin typeface="ＭＳ Ｐゴシック"/>
                          <a:cs typeface="ＭＳ Ｐゴシック"/>
                        </a:rPr>
                        <a:t>発注</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7950" marR="103505">
                        <a:lnSpc>
                          <a:spcPct val="100000"/>
                        </a:lnSpc>
                        <a:spcBef>
                          <a:spcPts val="5"/>
                        </a:spcBef>
                      </a:pPr>
                      <a:r>
                        <a:rPr sz="800" spc="-25" dirty="0">
                          <a:solidFill>
                            <a:srgbClr val="FFFFFF"/>
                          </a:solidFill>
                          <a:latin typeface="ＭＳ Ｐゴシック"/>
                          <a:cs typeface="ＭＳ Ｐゴシック"/>
                        </a:rPr>
                        <a:t>業務実施</a:t>
                      </a:r>
                      <a:endParaRPr sz="800">
                        <a:latin typeface="ＭＳ Ｐゴシック"/>
                        <a:cs typeface="ＭＳ Ｐゴシック"/>
                      </a:endParaRPr>
                    </a:p>
                  </a:txBody>
                  <a:tcPr marL="0" marR="0" marT="5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9220" marR="74930" indent="-29209">
                        <a:lnSpc>
                          <a:spcPct val="100000"/>
                        </a:lnSpc>
                        <a:spcBef>
                          <a:spcPts val="5"/>
                        </a:spcBef>
                      </a:pPr>
                      <a:r>
                        <a:rPr sz="800" spc="-20" dirty="0">
                          <a:solidFill>
                            <a:srgbClr val="FFFFFF"/>
                          </a:solidFill>
                          <a:latin typeface="ＭＳ Ｐゴシック"/>
                          <a:cs typeface="ＭＳ Ｐゴシック"/>
                        </a:rPr>
                        <a:t>分析・</a:t>
                      </a:r>
                      <a:r>
                        <a:rPr sz="800" spc="-25" dirty="0">
                          <a:solidFill>
                            <a:srgbClr val="FFFFFF"/>
                          </a:solidFill>
                          <a:latin typeface="ＭＳ Ｐゴシック"/>
                          <a:cs typeface="ＭＳ Ｐゴシック"/>
                        </a:rPr>
                        <a:t>評価</a:t>
                      </a:r>
                      <a:endParaRPr sz="800">
                        <a:latin typeface="ＭＳ Ｐゴシック"/>
                        <a:cs typeface="ＭＳ Ｐゴシック"/>
                      </a:endParaRPr>
                    </a:p>
                  </a:txBody>
                  <a:tcPr marL="0" marR="0" marT="54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algn="ctr">
                        <a:lnSpc>
                          <a:spcPct val="100000"/>
                        </a:lnSpc>
                        <a:spcBef>
                          <a:spcPts val="565"/>
                        </a:spcBef>
                      </a:pPr>
                      <a:r>
                        <a:rPr sz="800" spc="-25" dirty="0">
                          <a:solidFill>
                            <a:srgbClr val="FFFFFF"/>
                          </a:solidFill>
                          <a:latin typeface="ＭＳ Ｐゴシック"/>
                          <a:cs typeface="ＭＳ Ｐゴシック"/>
                        </a:rPr>
                        <a:t>道路</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9220">
                        <a:lnSpc>
                          <a:spcPct val="100000"/>
                        </a:lnSpc>
                        <a:spcBef>
                          <a:spcPts val="565"/>
                        </a:spcBef>
                      </a:pPr>
                      <a:r>
                        <a:rPr sz="800" spc="-25" dirty="0">
                          <a:solidFill>
                            <a:srgbClr val="FFFFFF"/>
                          </a:solidFill>
                          <a:latin typeface="ＭＳ Ｐゴシック"/>
                          <a:cs typeface="ＭＳ Ｐゴシック"/>
                        </a:rPr>
                        <a:t>公園</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9220">
                        <a:lnSpc>
                          <a:spcPct val="100000"/>
                        </a:lnSpc>
                        <a:spcBef>
                          <a:spcPts val="565"/>
                        </a:spcBef>
                      </a:pPr>
                      <a:r>
                        <a:rPr sz="800" spc="-25" dirty="0">
                          <a:solidFill>
                            <a:srgbClr val="FFFFFF"/>
                          </a:solidFill>
                          <a:latin typeface="ＭＳ Ｐゴシック"/>
                          <a:cs typeface="ＭＳ Ｐゴシック"/>
                        </a:rPr>
                        <a:t>河川</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55880">
                        <a:lnSpc>
                          <a:spcPct val="100000"/>
                        </a:lnSpc>
                        <a:spcBef>
                          <a:spcPts val="565"/>
                        </a:spcBef>
                      </a:pPr>
                      <a:r>
                        <a:rPr sz="800" spc="-20" dirty="0">
                          <a:solidFill>
                            <a:srgbClr val="FFFFFF"/>
                          </a:solidFill>
                          <a:latin typeface="ＭＳ Ｐゴシック"/>
                          <a:cs typeface="ＭＳ Ｐゴシック"/>
                        </a:rPr>
                        <a:t>その他</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extLst>
                  <a:ext uri="{0D108BD9-81ED-4DB2-BD59-A6C34878D82A}">
                    <a16:rowId xmlns:a16="http://schemas.microsoft.com/office/drawing/2014/main" val="10001"/>
                  </a:ext>
                </a:extLst>
              </a:tr>
              <a:tr h="1315683">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50"/>
                        </a:spcBef>
                      </a:pPr>
                      <a:endParaRPr sz="900">
                        <a:latin typeface="Times New Roman"/>
                        <a:cs typeface="Times New Roman"/>
                      </a:endParaRPr>
                    </a:p>
                    <a:p>
                      <a:pPr algn="ctr">
                        <a:lnSpc>
                          <a:spcPct val="100000"/>
                        </a:lnSpc>
                      </a:pPr>
                      <a:r>
                        <a:rPr sz="900" spc="-50" dirty="0">
                          <a:latin typeface="ＭＳ Ｐゴシック"/>
                          <a:cs typeface="ＭＳ Ｐゴシック"/>
                        </a:rPr>
                        <a:t>4</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50"/>
                        </a:spcBef>
                      </a:pPr>
                      <a:endParaRPr sz="900">
                        <a:latin typeface="Times New Roman"/>
                        <a:cs typeface="Times New Roman"/>
                      </a:endParaRPr>
                    </a:p>
                    <a:p>
                      <a:pPr algn="ctr">
                        <a:lnSpc>
                          <a:spcPct val="100000"/>
                        </a:lnSpc>
                      </a:pPr>
                      <a:r>
                        <a:rPr sz="900" spc="-25" dirty="0">
                          <a:latin typeface="ＭＳ Ｐゴシック"/>
                          <a:cs typeface="ＭＳ Ｐゴシック"/>
                        </a:rPr>
                        <a:t>北陸</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50"/>
                        </a:spcBef>
                      </a:pPr>
                      <a:endParaRPr sz="900">
                        <a:latin typeface="Times New Roman"/>
                        <a:cs typeface="Times New Roman"/>
                      </a:endParaRPr>
                    </a:p>
                    <a:p>
                      <a:pPr algn="ctr">
                        <a:lnSpc>
                          <a:spcPct val="100000"/>
                        </a:lnSpc>
                      </a:pPr>
                      <a:r>
                        <a:rPr sz="900" spc="-20" dirty="0">
                          <a:latin typeface="ＭＳ Ｐゴシック"/>
                          <a:cs typeface="ＭＳ Ｐゴシック"/>
                        </a:rPr>
                        <a:t>新潟県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50"/>
                        </a:spcBef>
                      </a:pPr>
                      <a:endParaRPr sz="900">
                        <a:latin typeface="Times New Roman"/>
                        <a:cs typeface="Times New Roman"/>
                      </a:endParaRPr>
                    </a:p>
                    <a:p>
                      <a:pPr algn="ctr">
                        <a:lnSpc>
                          <a:spcPct val="100000"/>
                        </a:lnSpc>
                      </a:pPr>
                      <a:r>
                        <a:rPr sz="900" spc="-15" dirty="0">
                          <a:latin typeface="ＭＳ Ｐゴシック"/>
                          <a:cs typeface="ＭＳ Ｐゴシック"/>
                        </a:rPr>
                        <a:t>十日町市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40"/>
                        </a:spcBef>
                      </a:pPr>
                      <a:endParaRPr sz="900">
                        <a:latin typeface="Times New Roman"/>
                        <a:cs typeface="Times New Roman"/>
                      </a:endParaRPr>
                    </a:p>
                    <a:p>
                      <a:pPr algn="ctr">
                        <a:lnSpc>
                          <a:spcPct val="100000"/>
                        </a:lnSpc>
                      </a:pPr>
                      <a:r>
                        <a:rPr sz="900" spc="-25" dirty="0">
                          <a:latin typeface="Arial"/>
                          <a:cs typeface="Arial"/>
                        </a:rPr>
                        <a:t>4.8</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40"/>
                        </a:spcBef>
                      </a:pPr>
                      <a:endParaRPr sz="900">
                        <a:latin typeface="Times New Roman"/>
                        <a:cs typeface="Times New Roman"/>
                      </a:endParaRPr>
                    </a:p>
                    <a:p>
                      <a:pPr algn="ctr">
                        <a:lnSpc>
                          <a:spcPct val="100000"/>
                        </a:lnSpc>
                      </a:pPr>
                      <a:r>
                        <a:rPr sz="900" spc="-25" dirty="0">
                          <a:latin typeface="Arial"/>
                          <a:cs typeface="Arial"/>
                        </a:rPr>
                        <a:t>590</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40"/>
                        </a:spcBef>
                      </a:pPr>
                      <a:endParaRPr sz="900">
                        <a:latin typeface="Times New Roman"/>
                        <a:cs typeface="Times New Roman"/>
                      </a:endParaRPr>
                    </a:p>
                    <a:p>
                      <a:pPr algn="ctr">
                        <a:lnSpc>
                          <a:spcPct val="100000"/>
                        </a:lnSpc>
                      </a:pPr>
                      <a:r>
                        <a:rPr sz="900" spc="-25" dirty="0">
                          <a:latin typeface="Arial"/>
                          <a:cs typeface="Arial"/>
                        </a:rPr>
                        <a:t>49</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spcBef>
                          <a:spcPts val="1100"/>
                        </a:spcBef>
                      </a:pPr>
                      <a:endParaRPr sz="900" dirty="0">
                        <a:latin typeface="Times New Roman"/>
                        <a:cs typeface="Times New Roman"/>
                      </a:endParaRPr>
                    </a:p>
                    <a:p>
                      <a:pPr marL="146685" indent="-139700">
                        <a:lnSpc>
                          <a:spcPct val="100000"/>
                        </a:lnSpc>
                        <a:buSzPct val="90909"/>
                        <a:buChar char="○"/>
                        <a:tabLst>
                          <a:tab pos="146685" algn="l"/>
                        </a:tabLst>
                      </a:pPr>
                      <a:r>
                        <a:rPr sz="900" dirty="0">
                          <a:latin typeface="ＭＳ Ｐゴシック"/>
                          <a:cs typeface="ＭＳ Ｐゴシック"/>
                        </a:rPr>
                        <a:t>道路（除雪</a:t>
                      </a:r>
                      <a:r>
                        <a:rPr sz="900" spc="-50" dirty="0">
                          <a:latin typeface="ＭＳ Ｐゴシック"/>
                          <a:cs typeface="ＭＳ Ｐゴシック"/>
                        </a:rPr>
                        <a:t>）</a:t>
                      </a:r>
                      <a:endParaRPr sz="900" dirty="0">
                        <a:latin typeface="ＭＳ Ｐゴシック"/>
                        <a:cs typeface="ＭＳ Ｐゴシック"/>
                      </a:endParaRPr>
                    </a:p>
                    <a:p>
                      <a:pPr marL="6985" marR="77470" indent="91440" algn="just">
                        <a:lnSpc>
                          <a:spcPct val="100000"/>
                        </a:lnSpc>
                      </a:pPr>
                      <a:r>
                        <a:rPr sz="900" spc="-20" dirty="0">
                          <a:latin typeface="ＭＳ Ｐゴシック"/>
                          <a:cs typeface="ＭＳ Ｐゴシック"/>
                        </a:rPr>
                        <a:t>除雪管理システム等導入して</a:t>
                      </a:r>
                      <a:r>
                        <a:rPr sz="900" spc="-15" dirty="0">
                          <a:latin typeface="ＭＳ Ｐゴシック"/>
                          <a:cs typeface="ＭＳ Ｐゴシック"/>
                        </a:rPr>
                        <a:t>いるが、新技術の導入により更なるコスト縮減を図りたい。</a:t>
                      </a:r>
                      <a:endParaRPr sz="900" dirty="0">
                        <a:latin typeface="ＭＳ Ｐゴシック"/>
                        <a:cs typeface="ＭＳ Ｐゴシック"/>
                      </a:endParaRPr>
                    </a:p>
                  </a:txBody>
                  <a:tcPr marL="0" marR="0" marT="1194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5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5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50"/>
                        </a:spcBef>
                      </a:pPr>
                      <a:endParaRPr sz="900">
                        <a:latin typeface="Times New Roman"/>
                        <a:cs typeface="Times New Roman"/>
                      </a:endParaRPr>
                    </a:p>
                    <a:p>
                      <a:pPr algn="ctr">
                        <a:lnSpc>
                          <a:spcPct val="100000"/>
                        </a:lnSpc>
                      </a:pPr>
                      <a:r>
                        <a:rPr sz="900" spc="-25" dirty="0">
                          <a:latin typeface="ＭＳ Ｐゴシック"/>
                          <a:cs typeface="ＭＳ Ｐゴシック"/>
                        </a:rPr>
                        <a:t>除雪</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extLst>
                  <a:ext uri="{0D108BD9-81ED-4DB2-BD59-A6C34878D82A}">
                    <a16:rowId xmlns:a16="http://schemas.microsoft.com/office/drawing/2014/main" val="10002"/>
                  </a:ext>
                </a:extLst>
              </a:tr>
              <a:tr h="1657853">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80"/>
                        </a:spcBef>
                      </a:pPr>
                      <a:endParaRPr sz="900">
                        <a:latin typeface="Times New Roman"/>
                        <a:cs typeface="Times New Roman"/>
                      </a:endParaRPr>
                    </a:p>
                    <a:p>
                      <a:pPr algn="ctr">
                        <a:lnSpc>
                          <a:spcPct val="100000"/>
                        </a:lnSpc>
                        <a:spcBef>
                          <a:spcPts val="5"/>
                        </a:spcBef>
                      </a:pPr>
                      <a:r>
                        <a:rPr sz="900" spc="-50" dirty="0">
                          <a:latin typeface="Arial"/>
                          <a:cs typeface="Arial"/>
                        </a:rPr>
                        <a:t>5</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60"/>
                        </a:spcBef>
                      </a:pPr>
                      <a:endParaRPr sz="900">
                        <a:latin typeface="Times New Roman"/>
                        <a:cs typeface="Times New Roman"/>
                      </a:endParaRPr>
                    </a:p>
                    <a:p>
                      <a:pPr algn="ctr">
                        <a:lnSpc>
                          <a:spcPct val="100000"/>
                        </a:lnSpc>
                      </a:pPr>
                      <a:r>
                        <a:rPr sz="900" spc="-25" dirty="0">
                          <a:latin typeface="ＭＳ Ｐゴシック"/>
                          <a:cs typeface="ＭＳ Ｐゴシック"/>
                        </a:rPr>
                        <a:t>中部</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95"/>
                        </a:spcBef>
                      </a:pPr>
                      <a:endParaRPr sz="900">
                        <a:latin typeface="Times New Roman"/>
                        <a:cs typeface="Times New Roman"/>
                      </a:endParaRPr>
                    </a:p>
                    <a:p>
                      <a:pPr algn="ctr">
                        <a:lnSpc>
                          <a:spcPct val="100000"/>
                        </a:lnSpc>
                      </a:pPr>
                      <a:r>
                        <a:rPr sz="900" spc="-20" dirty="0">
                          <a:latin typeface="ＭＳ Ｐゴシック"/>
                          <a:cs typeface="ＭＳ Ｐゴシック"/>
                        </a:rPr>
                        <a:t>静岡県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95"/>
                        </a:spcBef>
                      </a:pPr>
                      <a:endParaRPr sz="900">
                        <a:latin typeface="Times New Roman"/>
                        <a:cs typeface="Times New Roman"/>
                      </a:endParaRPr>
                    </a:p>
                    <a:p>
                      <a:pPr algn="ctr">
                        <a:lnSpc>
                          <a:spcPct val="100000"/>
                        </a:lnSpc>
                      </a:pPr>
                      <a:r>
                        <a:rPr sz="900" spc="-20" dirty="0">
                          <a:latin typeface="ＭＳ Ｐゴシック"/>
                          <a:cs typeface="ＭＳ Ｐゴシック"/>
                        </a:rPr>
                        <a:t>静岡市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80"/>
                        </a:spcBef>
                      </a:pPr>
                      <a:endParaRPr sz="900">
                        <a:latin typeface="Times New Roman"/>
                        <a:cs typeface="Times New Roman"/>
                      </a:endParaRPr>
                    </a:p>
                    <a:p>
                      <a:pPr algn="ctr">
                        <a:lnSpc>
                          <a:spcPct val="100000"/>
                        </a:lnSpc>
                        <a:spcBef>
                          <a:spcPts val="5"/>
                        </a:spcBef>
                      </a:pPr>
                      <a:r>
                        <a:rPr sz="900" spc="-25" dirty="0">
                          <a:latin typeface="Arial"/>
                          <a:cs typeface="Arial"/>
                        </a:rPr>
                        <a:t>68</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80"/>
                        </a:spcBef>
                      </a:pPr>
                      <a:endParaRPr sz="900">
                        <a:latin typeface="Times New Roman"/>
                        <a:cs typeface="Times New Roman"/>
                      </a:endParaRPr>
                    </a:p>
                    <a:p>
                      <a:pPr algn="ctr">
                        <a:lnSpc>
                          <a:spcPct val="100000"/>
                        </a:lnSpc>
                        <a:spcBef>
                          <a:spcPts val="5"/>
                        </a:spcBef>
                      </a:pPr>
                      <a:r>
                        <a:rPr sz="900" spc="-20" dirty="0">
                          <a:latin typeface="Arial"/>
                          <a:cs typeface="Arial"/>
                        </a:rPr>
                        <a:t>1412</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80"/>
                        </a:spcBef>
                      </a:pPr>
                      <a:endParaRPr sz="900">
                        <a:latin typeface="Times New Roman"/>
                        <a:cs typeface="Times New Roman"/>
                      </a:endParaRPr>
                    </a:p>
                    <a:p>
                      <a:pPr algn="ctr">
                        <a:lnSpc>
                          <a:spcPct val="100000"/>
                        </a:lnSpc>
                        <a:spcBef>
                          <a:spcPts val="5"/>
                        </a:spcBef>
                      </a:pPr>
                      <a:r>
                        <a:rPr sz="900" spc="-25" dirty="0">
                          <a:latin typeface="Arial"/>
                          <a:cs typeface="Arial"/>
                        </a:rPr>
                        <a:t>747</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marL="145415" indent="-139700">
                        <a:lnSpc>
                          <a:spcPct val="100000"/>
                        </a:lnSpc>
                        <a:spcBef>
                          <a:spcPts val="1035"/>
                        </a:spcBef>
                        <a:buSzPct val="90909"/>
                        <a:buChar char="○"/>
                        <a:tabLst>
                          <a:tab pos="145415" algn="l"/>
                        </a:tabLst>
                      </a:pPr>
                      <a:r>
                        <a:rPr sz="900" dirty="0">
                          <a:latin typeface="ＭＳ Ｐゴシック"/>
                          <a:cs typeface="ＭＳ Ｐゴシック"/>
                        </a:rPr>
                        <a:t>道路（橋梁</a:t>
                      </a:r>
                      <a:r>
                        <a:rPr sz="900" spc="-50" dirty="0">
                          <a:latin typeface="ＭＳ Ｐゴシック"/>
                          <a:cs typeface="ＭＳ Ｐゴシック"/>
                        </a:rPr>
                        <a:t>）</a:t>
                      </a:r>
                      <a:endParaRPr sz="900">
                        <a:latin typeface="ＭＳ Ｐゴシック"/>
                        <a:cs typeface="ＭＳ Ｐゴシック"/>
                      </a:endParaRPr>
                    </a:p>
                    <a:p>
                      <a:pPr marL="5715" marR="22225" indent="91440" algn="just">
                        <a:lnSpc>
                          <a:spcPct val="100000"/>
                        </a:lnSpc>
                      </a:pPr>
                      <a:r>
                        <a:rPr sz="900" dirty="0">
                          <a:latin typeface="ＭＳ Ｐゴシック"/>
                          <a:cs typeface="ＭＳ Ｐゴシック"/>
                        </a:rPr>
                        <a:t>約1000</a:t>
                      </a:r>
                      <a:r>
                        <a:rPr sz="900" spc="-20" dirty="0">
                          <a:latin typeface="ＭＳ Ｐゴシック"/>
                          <a:cs typeface="ＭＳ Ｐゴシック"/>
                        </a:rPr>
                        <a:t>橋を直営点検。タブレット端末を活用した橋梁点検の導入を検討。点検記録だけでなく、</a:t>
                      </a:r>
                      <a:r>
                        <a:rPr sz="900" spc="-15" dirty="0">
                          <a:latin typeface="ＭＳ Ｐゴシック"/>
                          <a:cs typeface="ＭＳ Ｐゴシック"/>
                        </a:rPr>
                        <a:t>橋梁諸元、措置状況、措置内容</a:t>
                      </a:r>
                      <a:r>
                        <a:rPr sz="900" spc="-20" dirty="0">
                          <a:latin typeface="ＭＳ Ｐゴシック"/>
                          <a:cs typeface="ＭＳ Ｐゴシック"/>
                        </a:rPr>
                        <a:t>等まで、１橋ごと一連で記録・管理することが可能か否か検討したい。</a:t>
                      </a:r>
                      <a:endParaRPr sz="900">
                        <a:latin typeface="ＭＳ Ｐゴシック"/>
                        <a:cs typeface="ＭＳ Ｐゴシック"/>
                      </a:endParaRPr>
                    </a:p>
                  </a:txBody>
                  <a:tcPr marL="0" marR="0" marT="112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9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9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95"/>
                        </a:spcBef>
                      </a:pPr>
                      <a:endParaRPr sz="900">
                        <a:latin typeface="Times New Roman"/>
                        <a:cs typeface="Times New Roman"/>
                      </a:endParaRPr>
                    </a:p>
                    <a:p>
                      <a:pPr algn="ctr">
                        <a:lnSpc>
                          <a:spcPct val="100000"/>
                        </a:lnSpc>
                      </a:pPr>
                      <a:r>
                        <a:rPr sz="900" spc="-25" dirty="0">
                          <a:latin typeface="ＭＳ Ｐゴシック"/>
                          <a:cs typeface="ＭＳ Ｐゴシック"/>
                        </a:rPr>
                        <a:t>橋梁</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extLst>
                  <a:ext uri="{0D108BD9-81ED-4DB2-BD59-A6C34878D82A}">
                    <a16:rowId xmlns:a16="http://schemas.microsoft.com/office/drawing/2014/main" val="10003"/>
                  </a:ext>
                </a:extLst>
              </a:tr>
              <a:tr h="2492014">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25"/>
                        </a:spcBef>
                      </a:pPr>
                      <a:endParaRPr sz="900">
                        <a:latin typeface="Times New Roman"/>
                        <a:cs typeface="Times New Roman"/>
                      </a:endParaRPr>
                    </a:p>
                    <a:p>
                      <a:pPr algn="ctr">
                        <a:lnSpc>
                          <a:spcPct val="100000"/>
                        </a:lnSpc>
                      </a:pPr>
                      <a:r>
                        <a:rPr sz="900" spc="-50" dirty="0">
                          <a:latin typeface="Arial"/>
                          <a:cs typeface="Arial"/>
                        </a:rPr>
                        <a:t>6</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10"/>
                        </a:spcBef>
                      </a:pPr>
                      <a:endParaRPr sz="900">
                        <a:latin typeface="Times New Roman"/>
                        <a:cs typeface="Times New Roman"/>
                      </a:endParaRPr>
                    </a:p>
                    <a:p>
                      <a:pPr algn="ctr">
                        <a:lnSpc>
                          <a:spcPct val="100000"/>
                        </a:lnSpc>
                        <a:spcBef>
                          <a:spcPts val="5"/>
                        </a:spcBef>
                      </a:pPr>
                      <a:r>
                        <a:rPr sz="900" spc="-25" dirty="0">
                          <a:latin typeface="ＭＳ Ｐゴシック"/>
                          <a:cs typeface="ＭＳ Ｐゴシック"/>
                        </a:rPr>
                        <a:t>中部</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35"/>
                        </a:spcBef>
                      </a:pPr>
                      <a:endParaRPr sz="900">
                        <a:latin typeface="Times New Roman"/>
                        <a:cs typeface="Times New Roman"/>
                      </a:endParaRPr>
                    </a:p>
                    <a:p>
                      <a:pPr algn="ctr">
                        <a:lnSpc>
                          <a:spcPct val="100000"/>
                        </a:lnSpc>
                      </a:pPr>
                      <a:r>
                        <a:rPr sz="900" spc="-20" dirty="0">
                          <a:latin typeface="ＭＳ Ｐゴシック"/>
                          <a:cs typeface="ＭＳ Ｐゴシック"/>
                        </a:rPr>
                        <a:t>愛知県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35"/>
                        </a:spcBef>
                      </a:pPr>
                      <a:endParaRPr sz="900">
                        <a:latin typeface="Times New Roman"/>
                        <a:cs typeface="Times New Roman"/>
                      </a:endParaRPr>
                    </a:p>
                    <a:p>
                      <a:pPr algn="ctr">
                        <a:lnSpc>
                          <a:spcPct val="100000"/>
                        </a:lnSpc>
                      </a:pPr>
                      <a:r>
                        <a:rPr sz="900" spc="-20" dirty="0">
                          <a:latin typeface="ＭＳ Ｐゴシック"/>
                          <a:cs typeface="ＭＳ Ｐゴシック"/>
                        </a:rPr>
                        <a:t>豊川市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25"/>
                        </a:spcBef>
                      </a:pPr>
                      <a:endParaRPr sz="900">
                        <a:latin typeface="Times New Roman"/>
                        <a:cs typeface="Times New Roman"/>
                      </a:endParaRPr>
                    </a:p>
                    <a:p>
                      <a:pPr algn="ctr">
                        <a:lnSpc>
                          <a:spcPct val="100000"/>
                        </a:lnSpc>
                      </a:pPr>
                      <a:r>
                        <a:rPr sz="900" spc="-25" dirty="0">
                          <a:latin typeface="Arial"/>
                          <a:cs typeface="Arial"/>
                        </a:rPr>
                        <a:t>18</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25"/>
                        </a:spcBef>
                      </a:pPr>
                      <a:endParaRPr sz="900">
                        <a:latin typeface="Times New Roman"/>
                        <a:cs typeface="Times New Roman"/>
                      </a:endParaRPr>
                    </a:p>
                    <a:p>
                      <a:pPr algn="ctr">
                        <a:lnSpc>
                          <a:spcPct val="100000"/>
                        </a:lnSpc>
                      </a:pPr>
                      <a:r>
                        <a:rPr sz="900" spc="-25" dirty="0">
                          <a:latin typeface="Arial"/>
                          <a:cs typeface="Arial"/>
                        </a:rPr>
                        <a:t>161</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25"/>
                        </a:spcBef>
                      </a:pPr>
                      <a:endParaRPr sz="900">
                        <a:latin typeface="Times New Roman"/>
                        <a:cs typeface="Times New Roman"/>
                      </a:endParaRPr>
                    </a:p>
                    <a:p>
                      <a:pPr algn="ctr">
                        <a:lnSpc>
                          <a:spcPct val="100000"/>
                        </a:lnSpc>
                      </a:pPr>
                      <a:r>
                        <a:rPr sz="900" spc="-25" dirty="0">
                          <a:latin typeface="Arial"/>
                          <a:cs typeface="Arial"/>
                        </a:rPr>
                        <a:t>111</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marL="145415" indent="-139700">
                        <a:lnSpc>
                          <a:spcPct val="100000"/>
                        </a:lnSpc>
                        <a:spcBef>
                          <a:spcPts val="565"/>
                        </a:spcBef>
                        <a:buSzPct val="90909"/>
                        <a:buChar char="○"/>
                        <a:tabLst>
                          <a:tab pos="145415" algn="l"/>
                        </a:tabLst>
                      </a:pPr>
                      <a:r>
                        <a:rPr sz="900" dirty="0">
                          <a:latin typeface="ＭＳ Ｐゴシック"/>
                          <a:cs typeface="ＭＳ Ｐゴシック"/>
                        </a:rPr>
                        <a:t>道路（舗装</a:t>
                      </a:r>
                      <a:r>
                        <a:rPr sz="900" spc="-50" dirty="0">
                          <a:latin typeface="ＭＳ Ｐゴシック"/>
                          <a:cs typeface="ＭＳ Ｐゴシック"/>
                        </a:rPr>
                        <a:t>）</a:t>
                      </a:r>
                      <a:endParaRPr sz="900" dirty="0">
                        <a:latin typeface="ＭＳ Ｐゴシック"/>
                        <a:cs typeface="ＭＳ Ｐゴシック"/>
                      </a:endParaRPr>
                    </a:p>
                    <a:p>
                      <a:pPr marL="5715" marR="13970" indent="91440">
                        <a:lnSpc>
                          <a:spcPct val="100000"/>
                        </a:lnSpc>
                      </a:pPr>
                      <a:r>
                        <a:rPr sz="900" spc="-15" dirty="0">
                          <a:latin typeface="ＭＳ Ｐゴシック"/>
                          <a:cs typeface="ＭＳ Ｐゴシック"/>
                        </a:rPr>
                        <a:t>パトロールカー等に搭載した</a:t>
                      </a:r>
                      <a:r>
                        <a:rPr sz="900" spc="-25" dirty="0">
                          <a:latin typeface="Arial"/>
                          <a:cs typeface="Arial"/>
                        </a:rPr>
                        <a:t>AI</a:t>
                      </a:r>
                      <a:r>
                        <a:rPr sz="900" spc="-25" dirty="0">
                          <a:latin typeface="ＭＳ Ｐゴシック"/>
                          <a:cs typeface="ＭＳ Ｐゴシック"/>
                        </a:rPr>
                        <a:t>カメラで舗装等のデータ取得を</a:t>
                      </a:r>
                      <a:r>
                        <a:rPr sz="900" spc="-20" dirty="0">
                          <a:latin typeface="ＭＳ Ｐゴシック"/>
                          <a:cs typeface="ＭＳ Ｐゴシック"/>
                        </a:rPr>
                        <a:t>進めているが、ＡＩカメラにより集積したデータの利活用に関して</a:t>
                      </a:r>
                      <a:r>
                        <a:rPr sz="900" spc="-15" dirty="0">
                          <a:latin typeface="ＭＳ Ｐゴシック"/>
                          <a:cs typeface="ＭＳ Ｐゴシック"/>
                        </a:rPr>
                        <a:t>結果分析・評価に関する助言をいただきたい。</a:t>
                      </a:r>
                      <a:endParaRPr sz="900" dirty="0">
                        <a:latin typeface="ＭＳ Ｐゴシック"/>
                        <a:cs typeface="ＭＳ Ｐゴシック"/>
                      </a:endParaRPr>
                    </a:p>
                    <a:p>
                      <a:pPr marL="5715" marR="4445" indent="91440">
                        <a:lnSpc>
                          <a:spcPct val="100000"/>
                        </a:lnSpc>
                      </a:pPr>
                      <a:r>
                        <a:rPr sz="900" spc="-20" dirty="0">
                          <a:latin typeface="ＭＳ Ｐゴシック"/>
                          <a:cs typeface="ＭＳ Ｐゴシック"/>
                        </a:rPr>
                        <a:t>ＡＩカメラ等を用いる以外で新技術があれば紹介して欲しい。</a:t>
                      </a:r>
                      <a:endParaRPr sz="900" dirty="0">
                        <a:latin typeface="ＭＳ Ｐゴシック"/>
                        <a:cs typeface="ＭＳ Ｐゴシック"/>
                      </a:endParaRPr>
                    </a:p>
                    <a:p>
                      <a:pPr marL="5715" marR="92075" indent="91440" algn="just">
                        <a:lnSpc>
                          <a:spcPct val="100000"/>
                        </a:lnSpc>
                      </a:pPr>
                      <a:r>
                        <a:rPr sz="900" spc="-15" dirty="0">
                          <a:latin typeface="ＭＳ Ｐゴシック"/>
                          <a:cs typeface="ＭＳ Ｐゴシック"/>
                        </a:rPr>
                        <a:t>最先端の技術を有し、全国の</a:t>
                      </a:r>
                      <a:r>
                        <a:rPr sz="900" spc="-20" dirty="0">
                          <a:latin typeface="ＭＳ Ｐゴシック"/>
                          <a:cs typeface="ＭＳ Ｐゴシック"/>
                        </a:rPr>
                        <a:t>実績に精通したアドバイザーを</a:t>
                      </a:r>
                      <a:r>
                        <a:rPr sz="900" spc="-15" dirty="0">
                          <a:latin typeface="ＭＳ Ｐゴシック"/>
                          <a:cs typeface="ＭＳ Ｐゴシック"/>
                        </a:rPr>
                        <a:t>希望したい。</a:t>
                      </a:r>
                      <a:endParaRPr sz="900" dirty="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3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3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35"/>
                        </a:spcBef>
                      </a:pPr>
                      <a:endParaRPr sz="900">
                        <a:latin typeface="Times New Roman"/>
                        <a:cs typeface="Times New Roman"/>
                      </a:endParaRPr>
                    </a:p>
                    <a:p>
                      <a:pPr marR="13970" algn="ctr">
                        <a:lnSpc>
                          <a:spcPct val="100000"/>
                        </a:lnSpc>
                      </a:pPr>
                      <a:r>
                        <a:rPr sz="900" spc="-25" dirty="0">
                          <a:latin typeface="ＭＳ Ｐゴシック"/>
                          <a:cs typeface="ＭＳ Ｐゴシック"/>
                        </a:rPr>
                        <a:t>舗装</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8054" y="605308"/>
            <a:ext cx="2824106" cy="229294"/>
          </a:xfrm>
          <a:prstGeom prst="rect">
            <a:avLst/>
          </a:prstGeom>
        </p:spPr>
        <p:txBody>
          <a:bodyPr vert="horz" wrap="square" lIns="0" tIns="0" rIns="0" bIns="0" rtlCol="0">
            <a:spAutoFit/>
          </a:bodyPr>
          <a:lstStyle/>
          <a:p>
            <a:pPr>
              <a:lnSpc>
                <a:spcPts val="1714"/>
              </a:lnSpc>
            </a:pPr>
            <a:r>
              <a:rPr sz="1710" spc="-9" dirty="0">
                <a:solidFill>
                  <a:srgbClr val="FFFFFF"/>
                </a:solidFill>
                <a:latin typeface="ＭＳ ゴシック"/>
                <a:cs typeface="ＭＳ ゴシック"/>
              </a:rPr>
              <a:t>モデル自治体一覧（３／４）</a:t>
            </a:r>
            <a:endParaRPr sz="1710">
              <a:latin typeface="ＭＳ ゴシック"/>
              <a:cs typeface="ＭＳ ゴシック"/>
            </a:endParaRPr>
          </a:p>
        </p:txBody>
      </p:sp>
      <p:pic>
        <p:nvPicPr>
          <p:cNvPr id="3" name="object 3"/>
          <p:cNvPicPr/>
          <p:nvPr/>
        </p:nvPicPr>
        <p:blipFill>
          <a:blip r:embed="rId2" cstate="print"/>
          <a:stretch>
            <a:fillRect/>
          </a:stretch>
        </p:blipFill>
        <p:spPr>
          <a:xfrm>
            <a:off x="660714" y="495210"/>
            <a:ext cx="7819097" cy="407895"/>
          </a:xfrm>
          <a:prstGeom prst="rect">
            <a:avLst/>
          </a:prstGeom>
        </p:spPr>
      </p:pic>
      <p:sp>
        <p:nvSpPr>
          <p:cNvPr id="4" name="object 4"/>
          <p:cNvSpPr txBox="1">
            <a:spLocks noGrp="1"/>
          </p:cNvSpPr>
          <p:nvPr>
            <p:ph type="title"/>
          </p:nvPr>
        </p:nvSpPr>
        <p:spPr>
          <a:xfrm>
            <a:off x="707194" y="563844"/>
            <a:ext cx="2845826" cy="274115"/>
          </a:xfrm>
          <a:prstGeom prst="rect">
            <a:avLst/>
          </a:prstGeom>
        </p:spPr>
        <p:txBody>
          <a:bodyPr vert="horz" wrap="square" lIns="0" tIns="10860" rIns="0" bIns="0" rtlCol="0">
            <a:spAutoFit/>
          </a:bodyPr>
          <a:lstStyle/>
          <a:p>
            <a:pPr marL="10860">
              <a:lnSpc>
                <a:spcPct val="100000"/>
              </a:lnSpc>
              <a:spcBef>
                <a:spcPts val="86"/>
              </a:spcBef>
            </a:pPr>
            <a:r>
              <a:rPr sz="1710" spc="-9" dirty="0"/>
              <a:t>モデル自治体一覧（３／４）</a:t>
            </a:r>
            <a:endParaRPr sz="1710"/>
          </a:p>
        </p:txBody>
      </p:sp>
      <p:graphicFrame>
        <p:nvGraphicFramePr>
          <p:cNvPr id="5" name="object 5"/>
          <p:cNvGraphicFramePr>
            <a:graphicFrameLocks noGrp="1"/>
          </p:cNvGraphicFramePr>
          <p:nvPr>
            <p:extLst>
              <p:ext uri="{D42A27DB-BD31-4B8C-83A1-F6EECF244321}">
                <p14:modId xmlns:p14="http://schemas.microsoft.com/office/powerpoint/2010/main" val="699671784"/>
              </p:ext>
            </p:extLst>
          </p:nvPr>
        </p:nvGraphicFramePr>
        <p:xfrm>
          <a:off x="280219" y="944569"/>
          <a:ext cx="8053952" cy="5789266"/>
        </p:xfrm>
        <a:graphic>
          <a:graphicData uri="http://schemas.openxmlformats.org/drawingml/2006/table">
            <a:tbl>
              <a:tblPr firstRow="1" bandRow="1">
                <a:tableStyleId>{2D5ABB26-0587-4C30-8999-92F81FD0307C}</a:tableStyleId>
              </a:tblPr>
              <a:tblGrid>
                <a:gridCol w="244218">
                  <a:extLst>
                    <a:ext uri="{9D8B030D-6E8A-4147-A177-3AD203B41FA5}">
                      <a16:colId xmlns:a16="http://schemas.microsoft.com/office/drawing/2014/main" val="20000"/>
                    </a:ext>
                  </a:extLst>
                </a:gridCol>
                <a:gridCol w="450640">
                  <a:extLst>
                    <a:ext uri="{9D8B030D-6E8A-4147-A177-3AD203B41FA5}">
                      <a16:colId xmlns:a16="http://schemas.microsoft.com/office/drawing/2014/main" val="20001"/>
                    </a:ext>
                  </a:extLst>
                </a:gridCol>
                <a:gridCol w="422729">
                  <a:extLst>
                    <a:ext uri="{9D8B030D-6E8A-4147-A177-3AD203B41FA5}">
                      <a16:colId xmlns:a16="http://schemas.microsoft.com/office/drawing/2014/main" val="20002"/>
                    </a:ext>
                  </a:extLst>
                </a:gridCol>
                <a:gridCol w="565189">
                  <a:extLst>
                    <a:ext uri="{9D8B030D-6E8A-4147-A177-3AD203B41FA5}">
                      <a16:colId xmlns:a16="http://schemas.microsoft.com/office/drawing/2014/main" val="20003"/>
                    </a:ext>
                  </a:extLst>
                </a:gridCol>
                <a:gridCol w="410519">
                  <a:extLst>
                    <a:ext uri="{9D8B030D-6E8A-4147-A177-3AD203B41FA5}">
                      <a16:colId xmlns:a16="http://schemas.microsoft.com/office/drawing/2014/main" val="20004"/>
                    </a:ext>
                  </a:extLst>
                </a:gridCol>
                <a:gridCol w="410519">
                  <a:extLst>
                    <a:ext uri="{9D8B030D-6E8A-4147-A177-3AD203B41FA5}">
                      <a16:colId xmlns:a16="http://schemas.microsoft.com/office/drawing/2014/main" val="20005"/>
                    </a:ext>
                  </a:extLst>
                </a:gridCol>
                <a:gridCol w="502390">
                  <a:extLst>
                    <a:ext uri="{9D8B030D-6E8A-4147-A177-3AD203B41FA5}">
                      <a16:colId xmlns:a16="http://schemas.microsoft.com/office/drawing/2014/main" val="20006"/>
                    </a:ext>
                  </a:extLst>
                </a:gridCol>
                <a:gridCol w="1754300">
                  <a:extLst>
                    <a:ext uri="{9D8B030D-6E8A-4147-A177-3AD203B41FA5}">
                      <a16:colId xmlns:a16="http://schemas.microsoft.com/office/drawing/2014/main" val="20007"/>
                    </a:ext>
                  </a:extLst>
                </a:gridCol>
                <a:gridCol w="411681">
                  <a:extLst>
                    <a:ext uri="{9D8B030D-6E8A-4147-A177-3AD203B41FA5}">
                      <a16:colId xmlns:a16="http://schemas.microsoft.com/office/drawing/2014/main" val="20008"/>
                    </a:ext>
                  </a:extLst>
                </a:gridCol>
                <a:gridCol w="411681">
                  <a:extLst>
                    <a:ext uri="{9D8B030D-6E8A-4147-A177-3AD203B41FA5}">
                      <a16:colId xmlns:a16="http://schemas.microsoft.com/office/drawing/2014/main" val="20009"/>
                    </a:ext>
                  </a:extLst>
                </a:gridCol>
                <a:gridCol w="411681">
                  <a:extLst>
                    <a:ext uri="{9D8B030D-6E8A-4147-A177-3AD203B41FA5}">
                      <a16:colId xmlns:a16="http://schemas.microsoft.com/office/drawing/2014/main" val="20010"/>
                    </a:ext>
                  </a:extLst>
                </a:gridCol>
                <a:gridCol w="411681">
                  <a:extLst>
                    <a:ext uri="{9D8B030D-6E8A-4147-A177-3AD203B41FA5}">
                      <a16:colId xmlns:a16="http://schemas.microsoft.com/office/drawing/2014/main" val="20011"/>
                    </a:ext>
                  </a:extLst>
                </a:gridCol>
                <a:gridCol w="411681">
                  <a:extLst>
                    <a:ext uri="{9D8B030D-6E8A-4147-A177-3AD203B41FA5}">
                      <a16:colId xmlns:a16="http://schemas.microsoft.com/office/drawing/2014/main" val="20012"/>
                    </a:ext>
                  </a:extLst>
                </a:gridCol>
                <a:gridCol w="411681">
                  <a:extLst>
                    <a:ext uri="{9D8B030D-6E8A-4147-A177-3AD203B41FA5}">
                      <a16:colId xmlns:a16="http://schemas.microsoft.com/office/drawing/2014/main" val="20013"/>
                    </a:ext>
                  </a:extLst>
                </a:gridCol>
                <a:gridCol w="411681">
                  <a:extLst>
                    <a:ext uri="{9D8B030D-6E8A-4147-A177-3AD203B41FA5}">
                      <a16:colId xmlns:a16="http://schemas.microsoft.com/office/drawing/2014/main" val="20014"/>
                    </a:ext>
                  </a:extLst>
                </a:gridCol>
                <a:gridCol w="411681">
                  <a:extLst>
                    <a:ext uri="{9D8B030D-6E8A-4147-A177-3AD203B41FA5}">
                      <a16:colId xmlns:a16="http://schemas.microsoft.com/office/drawing/2014/main" val="20015"/>
                    </a:ext>
                  </a:extLst>
                </a:gridCol>
              </a:tblGrid>
              <a:tr h="177590">
                <a:tc rowSpan="2">
                  <a:txBody>
                    <a:bodyPr/>
                    <a:lstStyle/>
                    <a:p>
                      <a:pPr>
                        <a:lnSpc>
                          <a:spcPct val="100000"/>
                        </a:lnSpc>
                        <a:spcBef>
                          <a:spcPts val="285"/>
                        </a:spcBef>
                      </a:pPr>
                      <a:endParaRPr sz="800">
                        <a:latin typeface="Times New Roman"/>
                        <a:cs typeface="Times New Roman"/>
                      </a:endParaRPr>
                    </a:p>
                    <a:p>
                      <a:pPr marL="17780">
                        <a:lnSpc>
                          <a:spcPct val="100000"/>
                        </a:lnSpc>
                      </a:pPr>
                      <a:r>
                        <a:rPr sz="800" spc="-25" dirty="0">
                          <a:solidFill>
                            <a:srgbClr val="FFFFFF"/>
                          </a:solidFill>
                          <a:latin typeface="ＭＳ Ｐゴシック"/>
                          <a:cs typeface="ＭＳ Ｐゴシック"/>
                        </a:rPr>
                        <a:t>番号</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a:lnSpc>
                          <a:spcPct val="100000"/>
                        </a:lnSpc>
                        <a:spcBef>
                          <a:spcPts val="285"/>
                        </a:spcBef>
                      </a:pPr>
                      <a:endParaRPr sz="800">
                        <a:latin typeface="Times New Roman"/>
                        <a:cs typeface="Times New Roman"/>
                      </a:endParaRPr>
                    </a:p>
                    <a:p>
                      <a:pPr marL="130810">
                        <a:lnSpc>
                          <a:spcPct val="100000"/>
                        </a:lnSpc>
                      </a:pPr>
                      <a:r>
                        <a:rPr sz="800" spc="-25" dirty="0">
                          <a:solidFill>
                            <a:srgbClr val="FFFFFF"/>
                          </a:solidFill>
                          <a:latin typeface="ＭＳ Ｐゴシック"/>
                          <a:cs typeface="ＭＳ Ｐゴシック"/>
                        </a:rPr>
                        <a:t>地方</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gridSpan="2">
                  <a:txBody>
                    <a:bodyPr/>
                    <a:lstStyle/>
                    <a:p>
                      <a:pPr>
                        <a:lnSpc>
                          <a:spcPct val="100000"/>
                        </a:lnSpc>
                        <a:spcBef>
                          <a:spcPts val="285"/>
                        </a:spcBef>
                      </a:pPr>
                      <a:endParaRPr sz="800">
                        <a:latin typeface="Times New Roman"/>
                        <a:cs typeface="Times New Roman"/>
                      </a:endParaRPr>
                    </a:p>
                    <a:p>
                      <a:pPr marL="309245">
                        <a:lnSpc>
                          <a:spcPct val="100000"/>
                        </a:lnSpc>
                      </a:pPr>
                      <a:r>
                        <a:rPr sz="800" spc="-15" dirty="0">
                          <a:solidFill>
                            <a:srgbClr val="FFFFFF"/>
                          </a:solidFill>
                          <a:latin typeface="ＭＳ Ｐゴシック"/>
                          <a:cs typeface="ＭＳ Ｐゴシック"/>
                        </a:rPr>
                        <a:t>自治体名</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hMerge="1">
                  <a:txBody>
                    <a:bodyPr/>
                    <a:lstStyle/>
                    <a:p>
                      <a:endParaRPr/>
                    </a:p>
                  </a:txBody>
                  <a:tcPr marL="0" marR="0" marT="0" marB="0"/>
                </a:tc>
                <a:tc rowSpan="2">
                  <a:txBody>
                    <a:bodyPr/>
                    <a:lstStyle/>
                    <a:p>
                      <a:pPr marL="107950">
                        <a:lnSpc>
                          <a:spcPct val="100000"/>
                        </a:lnSpc>
                        <a:spcBef>
                          <a:spcPts val="780"/>
                        </a:spcBef>
                      </a:pPr>
                      <a:r>
                        <a:rPr sz="800" spc="-25" dirty="0">
                          <a:solidFill>
                            <a:srgbClr val="FFFFFF"/>
                          </a:solidFill>
                          <a:latin typeface="ＭＳ Ｐゴシック"/>
                          <a:cs typeface="ＭＳ Ｐゴシック"/>
                        </a:rPr>
                        <a:t>人口</a:t>
                      </a:r>
                      <a:endParaRPr sz="800">
                        <a:latin typeface="ＭＳ Ｐゴシック"/>
                        <a:cs typeface="ＭＳ Ｐゴシック"/>
                      </a:endParaRPr>
                    </a:p>
                    <a:p>
                      <a:pPr marL="50165">
                        <a:lnSpc>
                          <a:spcPct val="100000"/>
                        </a:lnSpc>
                      </a:pPr>
                      <a:r>
                        <a:rPr sz="800" dirty="0">
                          <a:solidFill>
                            <a:srgbClr val="FFFFFF"/>
                          </a:solidFill>
                          <a:latin typeface="ＭＳ Ｐゴシック"/>
                          <a:cs typeface="ＭＳ Ｐゴシック"/>
                        </a:rPr>
                        <a:t>（万人</a:t>
                      </a:r>
                      <a:r>
                        <a:rPr sz="800" spc="-50" dirty="0">
                          <a:solidFill>
                            <a:srgbClr val="FFFFFF"/>
                          </a:solidFill>
                          <a:latin typeface="ＭＳ Ｐゴシック"/>
                          <a:cs typeface="ＭＳ Ｐゴシック"/>
                        </a:rPr>
                        <a:t>）</a:t>
                      </a:r>
                      <a:endParaRPr sz="800">
                        <a:latin typeface="ＭＳ Ｐゴシック"/>
                        <a:cs typeface="ＭＳ Ｐゴシック"/>
                      </a:endParaRPr>
                    </a:p>
                  </a:txBody>
                  <a:tcPr marL="0" marR="0" marT="847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marL="107950">
                        <a:lnSpc>
                          <a:spcPct val="100000"/>
                        </a:lnSpc>
                        <a:spcBef>
                          <a:spcPts val="780"/>
                        </a:spcBef>
                      </a:pPr>
                      <a:r>
                        <a:rPr sz="800" spc="-25" dirty="0">
                          <a:solidFill>
                            <a:srgbClr val="FFFFFF"/>
                          </a:solidFill>
                          <a:latin typeface="ＭＳ Ｐゴシック"/>
                          <a:cs typeface="ＭＳ Ｐゴシック"/>
                        </a:rPr>
                        <a:t>面積</a:t>
                      </a:r>
                      <a:endParaRPr sz="800">
                        <a:latin typeface="ＭＳ Ｐゴシック"/>
                        <a:cs typeface="ＭＳ Ｐゴシック"/>
                      </a:endParaRPr>
                    </a:p>
                    <a:p>
                      <a:pPr marL="55880">
                        <a:lnSpc>
                          <a:spcPct val="100000"/>
                        </a:lnSpc>
                      </a:pPr>
                      <a:r>
                        <a:rPr sz="800" spc="-10" dirty="0">
                          <a:solidFill>
                            <a:srgbClr val="FFFFFF"/>
                          </a:solidFill>
                          <a:latin typeface="ＭＳ Ｐゴシック"/>
                          <a:cs typeface="ＭＳ Ｐゴシック"/>
                        </a:rPr>
                        <a:t>（</a:t>
                      </a:r>
                      <a:r>
                        <a:rPr sz="800" spc="-10" dirty="0">
                          <a:solidFill>
                            <a:srgbClr val="FFFFFF"/>
                          </a:solidFill>
                          <a:latin typeface="Arial"/>
                          <a:cs typeface="Arial"/>
                        </a:rPr>
                        <a:t>km2</a:t>
                      </a:r>
                      <a:r>
                        <a:rPr sz="800" spc="-10" dirty="0">
                          <a:solidFill>
                            <a:srgbClr val="FFFFFF"/>
                          </a:solidFill>
                          <a:latin typeface="ＭＳ Ｐゴシック"/>
                          <a:cs typeface="ＭＳ Ｐゴシック"/>
                        </a:rPr>
                        <a:t>）</a:t>
                      </a:r>
                      <a:endParaRPr sz="800">
                        <a:latin typeface="ＭＳ Ｐゴシック"/>
                        <a:cs typeface="ＭＳ Ｐゴシック"/>
                      </a:endParaRPr>
                    </a:p>
                  </a:txBody>
                  <a:tcPr marL="0" marR="0" marT="847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marL="101600" marR="95885" indent="55880">
                        <a:lnSpc>
                          <a:spcPct val="100000"/>
                        </a:lnSpc>
                        <a:spcBef>
                          <a:spcPts val="780"/>
                        </a:spcBef>
                      </a:pPr>
                      <a:r>
                        <a:rPr sz="800" spc="-25" dirty="0">
                          <a:solidFill>
                            <a:srgbClr val="FFFFFF"/>
                          </a:solidFill>
                          <a:latin typeface="ＭＳ Ｐゴシック"/>
                          <a:cs typeface="ＭＳ Ｐゴシック"/>
                        </a:rPr>
                        <a:t>技術</a:t>
                      </a:r>
                      <a:r>
                        <a:rPr sz="800" spc="-20" dirty="0">
                          <a:solidFill>
                            <a:srgbClr val="FFFFFF"/>
                          </a:solidFill>
                          <a:latin typeface="ＭＳ Ｐゴシック"/>
                          <a:cs typeface="ＭＳ Ｐゴシック"/>
                        </a:rPr>
                        <a:t>職員数</a:t>
                      </a:r>
                      <a:endParaRPr sz="800">
                        <a:latin typeface="ＭＳ Ｐゴシック"/>
                        <a:cs typeface="ＭＳ Ｐゴシック"/>
                      </a:endParaRPr>
                    </a:p>
                  </a:txBody>
                  <a:tcPr marL="0" marR="0" marT="847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a:lnSpc>
                          <a:spcPct val="100000"/>
                        </a:lnSpc>
                        <a:spcBef>
                          <a:spcPts val="285"/>
                        </a:spcBef>
                      </a:pPr>
                      <a:endParaRPr sz="800">
                        <a:latin typeface="Times New Roman"/>
                        <a:cs typeface="Times New Roman"/>
                      </a:endParaRPr>
                    </a:p>
                    <a:p>
                      <a:pPr marL="457200">
                        <a:lnSpc>
                          <a:spcPct val="100000"/>
                        </a:lnSpc>
                      </a:pPr>
                      <a:r>
                        <a:rPr sz="800" spc="-10" dirty="0">
                          <a:solidFill>
                            <a:srgbClr val="FFFFFF"/>
                          </a:solidFill>
                          <a:latin typeface="ＭＳ Ｐゴシック"/>
                          <a:cs typeface="ＭＳ Ｐゴシック"/>
                        </a:rPr>
                        <a:t>対象分野と支援要望</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gridSpan="4">
                  <a:txBody>
                    <a:bodyPr/>
                    <a:lstStyle/>
                    <a:p>
                      <a:pPr marL="458470">
                        <a:lnSpc>
                          <a:spcPct val="100000"/>
                        </a:lnSpc>
                        <a:spcBef>
                          <a:spcPts val="190"/>
                        </a:spcBef>
                      </a:pPr>
                      <a:r>
                        <a:rPr sz="800" spc="-15" dirty="0">
                          <a:solidFill>
                            <a:srgbClr val="FFFFFF"/>
                          </a:solidFill>
                          <a:latin typeface="ＭＳ Ｐゴシック"/>
                          <a:cs typeface="ＭＳ Ｐゴシック"/>
                        </a:rPr>
                        <a:t>支援を求める段階</a:t>
                      </a:r>
                      <a:endParaRPr sz="800">
                        <a:latin typeface="ＭＳ Ｐゴシック"/>
                        <a:cs typeface="ＭＳ Ｐゴシック"/>
                      </a:endParaRPr>
                    </a:p>
                  </a:txBody>
                  <a:tcPr marL="0" marR="0" marT="206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480059">
                        <a:lnSpc>
                          <a:spcPct val="100000"/>
                        </a:lnSpc>
                        <a:spcBef>
                          <a:spcPts val="285"/>
                        </a:spcBef>
                      </a:pPr>
                      <a:r>
                        <a:rPr sz="800" spc="-15" dirty="0">
                          <a:solidFill>
                            <a:srgbClr val="FFFFFF"/>
                          </a:solidFill>
                          <a:latin typeface="ＭＳ Ｐゴシック"/>
                          <a:cs typeface="ＭＳ Ｐゴシック"/>
                        </a:rPr>
                        <a:t>支援対象インフラ</a:t>
                      </a:r>
                      <a:endParaRPr sz="800">
                        <a:latin typeface="ＭＳ Ｐゴシック"/>
                        <a:cs typeface="ＭＳ Ｐゴシック"/>
                      </a:endParaRPr>
                    </a:p>
                  </a:txBody>
                  <a:tcPr marL="0" marR="0" marT="309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24668">
                <a:tc vMerge="1">
                  <a:txBody>
                    <a:bodyPr/>
                    <a:lstStyle/>
                    <a:p>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gridSpan="2" vMerge="1">
                  <a:txBody>
                    <a:bodyPr/>
                    <a:lstStyle/>
                    <a:p>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vMerge="1">
                  <a:txBody>
                    <a:bodyPr/>
                    <a:lstStyle/>
                    <a:p>
                      <a:endParaRPr/>
                    </a:p>
                  </a:txBody>
                  <a:tcPr marL="0" marR="0" marT="0" marB="0"/>
                </a:tc>
                <a:tc vMerge="1">
                  <a:txBody>
                    <a:bodyPr/>
                    <a:lstStyle/>
                    <a:p>
                      <a:endParaRP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9220" marR="103505">
                        <a:lnSpc>
                          <a:spcPct val="100000"/>
                        </a:lnSpc>
                      </a:pPr>
                      <a:r>
                        <a:rPr sz="800" spc="-25" dirty="0">
                          <a:solidFill>
                            <a:srgbClr val="FFFFFF"/>
                          </a:solidFill>
                          <a:latin typeface="ＭＳ Ｐゴシック"/>
                          <a:cs typeface="ＭＳ Ｐゴシック"/>
                        </a:rPr>
                        <a:t>発注準備</a:t>
                      </a:r>
                      <a:endParaRPr sz="8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algn="ctr">
                        <a:lnSpc>
                          <a:spcPct val="100000"/>
                        </a:lnSpc>
                        <a:spcBef>
                          <a:spcPts val="565"/>
                        </a:spcBef>
                      </a:pPr>
                      <a:r>
                        <a:rPr sz="800" spc="-25" dirty="0">
                          <a:solidFill>
                            <a:srgbClr val="FFFFFF"/>
                          </a:solidFill>
                          <a:latin typeface="ＭＳ Ｐゴシック"/>
                          <a:cs typeface="ＭＳ Ｐゴシック"/>
                        </a:rPr>
                        <a:t>発注</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9220" marR="103505">
                        <a:lnSpc>
                          <a:spcPct val="100000"/>
                        </a:lnSpc>
                      </a:pPr>
                      <a:r>
                        <a:rPr sz="800" spc="-25" dirty="0">
                          <a:solidFill>
                            <a:srgbClr val="FFFFFF"/>
                          </a:solidFill>
                          <a:latin typeface="ＭＳ Ｐゴシック"/>
                          <a:cs typeface="ＭＳ Ｐゴシック"/>
                        </a:rPr>
                        <a:t>業務実施</a:t>
                      </a:r>
                      <a:endParaRPr sz="8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9220" marR="74930" indent="-29209">
                        <a:lnSpc>
                          <a:spcPct val="100000"/>
                        </a:lnSpc>
                      </a:pPr>
                      <a:r>
                        <a:rPr sz="800" spc="-20" dirty="0">
                          <a:solidFill>
                            <a:srgbClr val="FFFFFF"/>
                          </a:solidFill>
                          <a:latin typeface="ＭＳ Ｐゴシック"/>
                          <a:cs typeface="ＭＳ Ｐゴシック"/>
                        </a:rPr>
                        <a:t>分析・</a:t>
                      </a:r>
                      <a:r>
                        <a:rPr sz="800" spc="-25" dirty="0">
                          <a:solidFill>
                            <a:srgbClr val="FFFFFF"/>
                          </a:solidFill>
                          <a:latin typeface="ＭＳ Ｐゴシック"/>
                          <a:cs typeface="ＭＳ Ｐゴシック"/>
                        </a:rPr>
                        <a:t>評価</a:t>
                      </a:r>
                      <a:endParaRPr sz="8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algn="ctr">
                        <a:lnSpc>
                          <a:spcPct val="100000"/>
                        </a:lnSpc>
                        <a:spcBef>
                          <a:spcPts val="565"/>
                        </a:spcBef>
                      </a:pPr>
                      <a:r>
                        <a:rPr sz="800" spc="-25" dirty="0">
                          <a:solidFill>
                            <a:srgbClr val="FFFFFF"/>
                          </a:solidFill>
                          <a:latin typeface="ＭＳ Ｐゴシック"/>
                          <a:cs typeface="ＭＳ Ｐゴシック"/>
                        </a:rPr>
                        <a:t>道路</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9220">
                        <a:lnSpc>
                          <a:spcPct val="100000"/>
                        </a:lnSpc>
                        <a:spcBef>
                          <a:spcPts val="565"/>
                        </a:spcBef>
                      </a:pPr>
                      <a:r>
                        <a:rPr sz="800" spc="-25" dirty="0">
                          <a:solidFill>
                            <a:srgbClr val="FFFFFF"/>
                          </a:solidFill>
                          <a:latin typeface="ＭＳ Ｐゴシック"/>
                          <a:cs typeface="ＭＳ Ｐゴシック"/>
                        </a:rPr>
                        <a:t>公園</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9220">
                        <a:lnSpc>
                          <a:spcPct val="100000"/>
                        </a:lnSpc>
                        <a:spcBef>
                          <a:spcPts val="565"/>
                        </a:spcBef>
                      </a:pPr>
                      <a:r>
                        <a:rPr sz="800" spc="-25" dirty="0">
                          <a:solidFill>
                            <a:srgbClr val="FFFFFF"/>
                          </a:solidFill>
                          <a:latin typeface="ＭＳ Ｐゴシック"/>
                          <a:cs typeface="ＭＳ Ｐゴシック"/>
                        </a:rPr>
                        <a:t>河川</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55880">
                        <a:lnSpc>
                          <a:spcPct val="100000"/>
                        </a:lnSpc>
                        <a:spcBef>
                          <a:spcPts val="565"/>
                        </a:spcBef>
                      </a:pPr>
                      <a:r>
                        <a:rPr sz="800" spc="-20" dirty="0">
                          <a:solidFill>
                            <a:srgbClr val="FFFFFF"/>
                          </a:solidFill>
                          <a:latin typeface="ＭＳ Ｐゴシック"/>
                          <a:cs typeface="ＭＳ Ｐゴシック"/>
                        </a:rPr>
                        <a:t>その他</a:t>
                      </a:r>
                      <a:endParaRPr sz="800">
                        <a:latin typeface="ＭＳ Ｐゴシック"/>
                        <a:cs typeface="ＭＳ Ｐゴシック"/>
                      </a:endParaRPr>
                    </a:p>
                  </a:txBody>
                  <a:tcPr marL="0" marR="0" marT="6135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extLst>
                  <a:ext uri="{0D108BD9-81ED-4DB2-BD59-A6C34878D82A}">
                    <a16:rowId xmlns:a16="http://schemas.microsoft.com/office/drawing/2014/main" val="10001"/>
                  </a:ext>
                </a:extLst>
              </a:tr>
              <a:tr h="998358">
                <a:tc>
                  <a:txBody>
                    <a:bodyPr/>
                    <a:lstStyle/>
                    <a:p>
                      <a:pPr>
                        <a:lnSpc>
                          <a:spcPct val="100000"/>
                        </a:lnSpc>
                      </a:pPr>
                      <a:endParaRPr sz="900">
                        <a:latin typeface="Times New Roman"/>
                        <a:cs typeface="Times New Roman"/>
                      </a:endParaRPr>
                    </a:p>
                    <a:p>
                      <a:pPr>
                        <a:lnSpc>
                          <a:spcPct val="100000"/>
                        </a:lnSpc>
                        <a:spcBef>
                          <a:spcPts val="725"/>
                        </a:spcBef>
                      </a:pPr>
                      <a:endParaRPr sz="900">
                        <a:latin typeface="Times New Roman"/>
                        <a:cs typeface="Times New Roman"/>
                      </a:endParaRPr>
                    </a:p>
                    <a:p>
                      <a:pPr algn="ctr">
                        <a:lnSpc>
                          <a:spcPct val="100000"/>
                        </a:lnSpc>
                      </a:pPr>
                      <a:r>
                        <a:rPr sz="900" spc="-50" dirty="0">
                          <a:latin typeface="Arial"/>
                          <a:cs typeface="Arial"/>
                        </a:rPr>
                        <a:t>7</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35"/>
                        </a:spcBef>
                      </a:pPr>
                      <a:endParaRPr sz="900">
                        <a:latin typeface="Times New Roman"/>
                        <a:cs typeface="Times New Roman"/>
                      </a:endParaRPr>
                    </a:p>
                    <a:p>
                      <a:pPr algn="ctr">
                        <a:lnSpc>
                          <a:spcPct val="100000"/>
                        </a:lnSpc>
                      </a:pPr>
                      <a:r>
                        <a:rPr sz="900" spc="-25" dirty="0">
                          <a:latin typeface="ＭＳ Ｐゴシック"/>
                          <a:cs typeface="ＭＳ Ｐゴシック"/>
                        </a:rPr>
                        <a:t>近畿</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35"/>
                        </a:spcBef>
                      </a:pPr>
                      <a:endParaRPr sz="900">
                        <a:latin typeface="Times New Roman"/>
                        <a:cs typeface="Times New Roman"/>
                      </a:endParaRPr>
                    </a:p>
                    <a:p>
                      <a:pPr algn="ctr">
                        <a:lnSpc>
                          <a:spcPct val="100000"/>
                        </a:lnSpc>
                      </a:pPr>
                      <a:r>
                        <a:rPr sz="900" spc="-20" dirty="0">
                          <a:latin typeface="ＭＳ Ｐゴシック"/>
                          <a:cs typeface="ＭＳ Ｐゴシック"/>
                        </a:rPr>
                        <a:t>京都府</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35"/>
                        </a:spcBef>
                      </a:pPr>
                      <a:endParaRPr sz="900">
                        <a:latin typeface="Times New Roman"/>
                        <a:cs typeface="Times New Roman"/>
                      </a:endParaRPr>
                    </a:p>
                    <a:p>
                      <a:pPr algn="ctr">
                        <a:lnSpc>
                          <a:spcPct val="100000"/>
                        </a:lnSpc>
                      </a:pPr>
                      <a:r>
                        <a:rPr sz="900" spc="-15" dirty="0">
                          <a:latin typeface="ＭＳ Ｐゴシック"/>
                          <a:cs typeface="ＭＳ Ｐゴシック"/>
                        </a:rPr>
                        <a:t>大山崎町</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25"/>
                        </a:spcBef>
                      </a:pPr>
                      <a:endParaRPr sz="900">
                        <a:latin typeface="Times New Roman"/>
                        <a:cs typeface="Times New Roman"/>
                      </a:endParaRPr>
                    </a:p>
                    <a:p>
                      <a:pPr algn="ctr">
                        <a:lnSpc>
                          <a:spcPct val="100000"/>
                        </a:lnSpc>
                      </a:pPr>
                      <a:r>
                        <a:rPr sz="900" spc="-25" dirty="0">
                          <a:latin typeface="Arial"/>
                          <a:cs typeface="Arial"/>
                        </a:rPr>
                        <a:t>1.7</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25"/>
                        </a:spcBef>
                      </a:pPr>
                      <a:endParaRPr sz="900">
                        <a:latin typeface="Times New Roman"/>
                        <a:cs typeface="Times New Roman"/>
                      </a:endParaRPr>
                    </a:p>
                    <a:p>
                      <a:pPr algn="ctr">
                        <a:lnSpc>
                          <a:spcPct val="100000"/>
                        </a:lnSpc>
                      </a:pPr>
                      <a:r>
                        <a:rPr sz="900" spc="-50" dirty="0">
                          <a:latin typeface="Arial"/>
                          <a:cs typeface="Arial"/>
                        </a:rPr>
                        <a:t>6</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25"/>
                        </a:spcBef>
                      </a:pPr>
                      <a:endParaRPr sz="900">
                        <a:latin typeface="Times New Roman"/>
                        <a:cs typeface="Times New Roman"/>
                      </a:endParaRPr>
                    </a:p>
                    <a:p>
                      <a:pPr algn="ctr">
                        <a:lnSpc>
                          <a:spcPct val="100000"/>
                        </a:lnSpc>
                      </a:pPr>
                      <a:r>
                        <a:rPr sz="900" spc="-25" dirty="0">
                          <a:latin typeface="Arial"/>
                          <a:cs typeface="Arial"/>
                        </a:rPr>
                        <a:t>14</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marL="95885" marR="31750" indent="-91440">
                        <a:lnSpc>
                          <a:spcPct val="100000"/>
                        </a:lnSpc>
                        <a:spcBef>
                          <a:spcPts val="625"/>
                        </a:spcBef>
                        <a:buSzPct val="90909"/>
                        <a:buChar char="○"/>
                        <a:tabLst>
                          <a:tab pos="95885" algn="l"/>
                          <a:tab pos="144145" algn="l"/>
                        </a:tabLst>
                      </a:pPr>
                      <a:r>
                        <a:rPr sz="900" dirty="0">
                          <a:latin typeface="ＭＳ Ｐゴシック"/>
                          <a:cs typeface="ＭＳ Ｐゴシック"/>
                        </a:rPr>
                        <a:t>	道路（橋梁）、（</a:t>
                      </a:r>
                      <a:r>
                        <a:rPr sz="900" spc="-15" dirty="0">
                          <a:latin typeface="ＭＳ Ｐゴシック"/>
                          <a:cs typeface="ＭＳ Ｐゴシック"/>
                        </a:rPr>
                        <a:t>可能なら水路</a:t>
                      </a:r>
                      <a:r>
                        <a:rPr sz="900" spc="-50" dirty="0">
                          <a:latin typeface="ＭＳ Ｐゴシック"/>
                          <a:cs typeface="ＭＳ Ｐゴシック"/>
                        </a:rPr>
                        <a:t>）</a:t>
                      </a:r>
                      <a:r>
                        <a:rPr sz="900" dirty="0">
                          <a:latin typeface="ＭＳ Ｐゴシック"/>
                          <a:cs typeface="ＭＳ Ｐゴシック"/>
                        </a:rPr>
                        <a:t>町内</a:t>
                      </a:r>
                      <a:r>
                        <a:rPr sz="900" spc="-10" dirty="0">
                          <a:latin typeface="Arial"/>
                          <a:cs typeface="Arial"/>
                        </a:rPr>
                        <a:t>30</a:t>
                      </a:r>
                      <a:r>
                        <a:rPr sz="900" spc="-15" dirty="0">
                          <a:latin typeface="ＭＳ Ｐゴシック"/>
                          <a:cs typeface="ＭＳ Ｐゴシック"/>
                        </a:rPr>
                        <a:t>橋のうち、小規模橋梁</a:t>
                      </a:r>
                      <a:endParaRPr sz="900">
                        <a:latin typeface="ＭＳ Ｐゴシック"/>
                        <a:cs typeface="ＭＳ Ｐゴシック"/>
                      </a:endParaRPr>
                    </a:p>
                    <a:p>
                      <a:pPr marL="4445" marR="16510" algn="just">
                        <a:lnSpc>
                          <a:spcPct val="100000"/>
                        </a:lnSpc>
                      </a:pPr>
                      <a:r>
                        <a:rPr sz="900" spc="-20" dirty="0">
                          <a:latin typeface="ＭＳ Ｐゴシック"/>
                          <a:cs typeface="ＭＳ Ｐゴシック"/>
                        </a:rPr>
                        <a:t>は直営で点検するため、職員でも使える新技術で効率化や診断</a:t>
                      </a:r>
                      <a:r>
                        <a:rPr sz="900" spc="-15" dirty="0">
                          <a:latin typeface="ＭＳ Ｐゴシック"/>
                          <a:cs typeface="ＭＳ Ｐゴシック"/>
                        </a:rPr>
                        <a:t>精度の向上を図りたい。</a:t>
                      </a:r>
                      <a:endParaRPr sz="900">
                        <a:latin typeface="ＭＳ Ｐゴシック"/>
                        <a:cs typeface="ＭＳ Ｐゴシック"/>
                      </a:endParaRPr>
                    </a:p>
                  </a:txBody>
                  <a:tcPr marL="0" marR="0" marT="6787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3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3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3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735"/>
                        </a:spcBef>
                      </a:pPr>
                      <a:endParaRPr sz="900">
                        <a:latin typeface="Times New Roman"/>
                        <a:cs typeface="Times New Roman"/>
                      </a:endParaRPr>
                    </a:p>
                    <a:p>
                      <a:pPr algn="ctr">
                        <a:lnSpc>
                          <a:spcPct val="100000"/>
                        </a:lnSpc>
                      </a:pPr>
                      <a:r>
                        <a:rPr sz="900" spc="-25" dirty="0">
                          <a:latin typeface="ＭＳ Ｐゴシック"/>
                          <a:cs typeface="ＭＳ Ｐゴシック"/>
                        </a:rPr>
                        <a:t>橋梁</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extLst>
                  <a:ext uri="{0D108BD9-81ED-4DB2-BD59-A6C34878D82A}">
                    <a16:rowId xmlns:a16="http://schemas.microsoft.com/office/drawing/2014/main" val="10002"/>
                  </a:ext>
                </a:extLst>
              </a:tr>
              <a:tr h="2232138">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44"/>
                        </a:spcBef>
                      </a:pPr>
                      <a:endParaRPr sz="900">
                        <a:latin typeface="Times New Roman"/>
                        <a:cs typeface="Times New Roman"/>
                      </a:endParaRPr>
                    </a:p>
                    <a:p>
                      <a:pPr algn="ctr">
                        <a:lnSpc>
                          <a:spcPct val="100000"/>
                        </a:lnSpc>
                      </a:pPr>
                      <a:r>
                        <a:rPr sz="900" spc="-50" dirty="0">
                          <a:latin typeface="Arial"/>
                          <a:cs typeface="Arial"/>
                        </a:rPr>
                        <a:t>8</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80"/>
                        </a:spcBef>
                      </a:pPr>
                      <a:endParaRPr sz="900">
                        <a:latin typeface="Times New Roman"/>
                        <a:cs typeface="Times New Roman"/>
                      </a:endParaRPr>
                    </a:p>
                    <a:p>
                      <a:pPr algn="ctr">
                        <a:lnSpc>
                          <a:spcPct val="100000"/>
                        </a:lnSpc>
                      </a:pPr>
                      <a:r>
                        <a:rPr sz="900" spc="-25" dirty="0">
                          <a:latin typeface="ＭＳ Ｐゴシック"/>
                          <a:cs typeface="ＭＳ Ｐゴシック"/>
                        </a:rPr>
                        <a:t>近畿</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55"/>
                        </a:spcBef>
                      </a:pPr>
                      <a:endParaRPr sz="900">
                        <a:latin typeface="Times New Roman"/>
                        <a:cs typeface="Times New Roman"/>
                      </a:endParaRPr>
                    </a:p>
                    <a:p>
                      <a:pPr algn="ctr">
                        <a:lnSpc>
                          <a:spcPct val="100000"/>
                        </a:lnSpc>
                      </a:pPr>
                      <a:r>
                        <a:rPr sz="900" spc="-20" dirty="0">
                          <a:latin typeface="ＭＳ Ｐゴシック"/>
                          <a:cs typeface="ＭＳ Ｐゴシック"/>
                        </a:rPr>
                        <a:t>兵庫県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55"/>
                        </a:spcBef>
                      </a:pPr>
                      <a:endParaRPr sz="900">
                        <a:latin typeface="Times New Roman"/>
                        <a:cs typeface="Times New Roman"/>
                      </a:endParaRPr>
                    </a:p>
                    <a:p>
                      <a:pPr algn="ctr">
                        <a:lnSpc>
                          <a:spcPct val="100000"/>
                        </a:lnSpc>
                      </a:pPr>
                      <a:r>
                        <a:rPr sz="900" spc="-20" dirty="0">
                          <a:latin typeface="ＭＳ Ｐゴシック"/>
                          <a:cs typeface="ＭＳ Ｐゴシック"/>
                        </a:rPr>
                        <a:t>川西市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44"/>
                        </a:spcBef>
                      </a:pPr>
                      <a:endParaRPr sz="900">
                        <a:latin typeface="Times New Roman"/>
                        <a:cs typeface="Times New Roman"/>
                      </a:endParaRPr>
                    </a:p>
                    <a:p>
                      <a:pPr algn="ctr">
                        <a:lnSpc>
                          <a:spcPct val="100000"/>
                        </a:lnSpc>
                      </a:pPr>
                      <a:r>
                        <a:rPr sz="900" spc="-25" dirty="0">
                          <a:latin typeface="Arial"/>
                          <a:cs typeface="Arial"/>
                        </a:rPr>
                        <a:t>15</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44"/>
                        </a:spcBef>
                      </a:pPr>
                      <a:endParaRPr sz="900">
                        <a:latin typeface="Times New Roman"/>
                        <a:cs typeface="Times New Roman"/>
                      </a:endParaRPr>
                    </a:p>
                    <a:p>
                      <a:pPr algn="ctr">
                        <a:lnSpc>
                          <a:spcPct val="100000"/>
                        </a:lnSpc>
                      </a:pPr>
                      <a:r>
                        <a:rPr sz="900" spc="-25" dirty="0">
                          <a:latin typeface="Arial"/>
                          <a:cs typeface="Arial"/>
                        </a:rPr>
                        <a:t>53</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44"/>
                        </a:spcBef>
                      </a:pPr>
                      <a:endParaRPr sz="900">
                        <a:latin typeface="Times New Roman"/>
                        <a:cs typeface="Times New Roman"/>
                      </a:endParaRPr>
                    </a:p>
                    <a:p>
                      <a:pPr algn="ctr">
                        <a:lnSpc>
                          <a:spcPct val="100000"/>
                        </a:lnSpc>
                      </a:pPr>
                      <a:r>
                        <a:rPr sz="900" spc="-25" dirty="0">
                          <a:latin typeface="Arial"/>
                          <a:cs typeface="Arial"/>
                        </a:rPr>
                        <a:t>69</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marL="144145" indent="-139700">
                        <a:lnSpc>
                          <a:spcPct val="100000"/>
                        </a:lnSpc>
                        <a:spcBef>
                          <a:spcPts val="625"/>
                        </a:spcBef>
                        <a:buSzPct val="90909"/>
                        <a:buChar char="○"/>
                        <a:tabLst>
                          <a:tab pos="144145" algn="l"/>
                        </a:tabLst>
                      </a:pPr>
                      <a:r>
                        <a:rPr sz="900" dirty="0">
                          <a:latin typeface="ＭＳ Ｐゴシック"/>
                          <a:cs typeface="ＭＳ Ｐゴシック"/>
                        </a:rPr>
                        <a:t>道路（舗装</a:t>
                      </a:r>
                      <a:r>
                        <a:rPr sz="900" spc="-50" dirty="0">
                          <a:latin typeface="ＭＳ Ｐゴシック"/>
                          <a:cs typeface="ＭＳ Ｐゴシック"/>
                        </a:rPr>
                        <a:t>）</a:t>
                      </a:r>
                      <a:endParaRPr sz="900">
                        <a:latin typeface="ＭＳ Ｐゴシック"/>
                        <a:cs typeface="ＭＳ Ｐゴシック"/>
                      </a:endParaRPr>
                    </a:p>
                    <a:p>
                      <a:pPr marL="4445" indent="92710" algn="just">
                        <a:lnSpc>
                          <a:spcPct val="100000"/>
                        </a:lnSpc>
                      </a:pPr>
                      <a:r>
                        <a:rPr sz="900" spc="-20" dirty="0">
                          <a:latin typeface="Arial"/>
                          <a:cs typeface="Arial"/>
                        </a:rPr>
                        <a:t>MMS</a:t>
                      </a:r>
                      <a:r>
                        <a:rPr sz="900" spc="-20" dirty="0">
                          <a:latin typeface="ＭＳ Ｐゴシック"/>
                          <a:cs typeface="ＭＳ Ｐゴシック"/>
                        </a:rPr>
                        <a:t>で主要道路を調査したが生活道路などの調査が進んでいないため、安価な舗装診断技術</a:t>
                      </a:r>
                      <a:r>
                        <a:rPr sz="900" spc="-15" dirty="0">
                          <a:latin typeface="ＭＳ Ｐゴシック"/>
                          <a:cs typeface="ＭＳ Ｐゴシック"/>
                        </a:rPr>
                        <a:t>を使用したい。</a:t>
                      </a:r>
                      <a:endParaRPr sz="900">
                        <a:latin typeface="ＭＳ Ｐゴシック"/>
                        <a:cs typeface="ＭＳ Ｐゴシック"/>
                      </a:endParaRPr>
                    </a:p>
                    <a:p>
                      <a:pPr marL="144145" indent="-139700">
                        <a:lnSpc>
                          <a:spcPct val="100000"/>
                        </a:lnSpc>
                        <a:buSzPct val="90909"/>
                        <a:buChar char="○"/>
                        <a:tabLst>
                          <a:tab pos="144145" algn="l"/>
                        </a:tabLst>
                      </a:pPr>
                      <a:r>
                        <a:rPr sz="900" dirty="0">
                          <a:latin typeface="ＭＳ Ｐゴシック"/>
                          <a:cs typeface="ＭＳ Ｐゴシック"/>
                        </a:rPr>
                        <a:t>道路（橋梁</a:t>
                      </a:r>
                      <a:r>
                        <a:rPr sz="900" spc="-50" dirty="0">
                          <a:latin typeface="ＭＳ Ｐゴシック"/>
                          <a:cs typeface="ＭＳ Ｐゴシック"/>
                        </a:rPr>
                        <a:t>）</a:t>
                      </a:r>
                      <a:endParaRPr sz="900">
                        <a:latin typeface="ＭＳ Ｐゴシック"/>
                        <a:cs typeface="ＭＳ Ｐゴシック"/>
                      </a:endParaRPr>
                    </a:p>
                    <a:p>
                      <a:pPr marL="4445" marR="71120" indent="91440">
                        <a:lnSpc>
                          <a:spcPct val="100000"/>
                        </a:lnSpc>
                      </a:pPr>
                      <a:r>
                        <a:rPr sz="900" spc="-15" dirty="0">
                          <a:latin typeface="ＭＳ Ｐゴシック"/>
                          <a:cs typeface="ＭＳ Ｐゴシック"/>
                        </a:rPr>
                        <a:t>打音検査と同等の成果を得られる非接触検査の新技術を導</a:t>
                      </a:r>
                      <a:r>
                        <a:rPr sz="900" spc="-20" dirty="0">
                          <a:latin typeface="ＭＳ Ｐゴシック"/>
                          <a:cs typeface="ＭＳ Ｐゴシック"/>
                        </a:rPr>
                        <a:t>入し、コストを抑えたい。</a:t>
                      </a:r>
                      <a:endParaRPr sz="900">
                        <a:latin typeface="ＭＳ Ｐゴシック"/>
                        <a:cs typeface="ＭＳ Ｐゴシック"/>
                      </a:endParaRPr>
                    </a:p>
                    <a:p>
                      <a:pPr marL="144145" indent="-139700">
                        <a:lnSpc>
                          <a:spcPct val="100000"/>
                        </a:lnSpc>
                        <a:buSzPct val="90909"/>
                        <a:buChar char="○"/>
                        <a:tabLst>
                          <a:tab pos="144145" algn="l"/>
                        </a:tabLst>
                      </a:pPr>
                      <a:r>
                        <a:rPr sz="900" dirty="0">
                          <a:latin typeface="ＭＳ Ｐゴシック"/>
                          <a:cs typeface="ＭＳ Ｐゴシック"/>
                        </a:rPr>
                        <a:t>道路（法面）</a:t>
                      </a:r>
                      <a:r>
                        <a:rPr sz="900" spc="-15" dirty="0">
                          <a:latin typeface="ＭＳ Ｐゴシック"/>
                          <a:cs typeface="ＭＳ Ｐゴシック"/>
                        </a:rPr>
                        <a:t>、緑地法面</a:t>
                      </a:r>
                      <a:endParaRPr sz="900">
                        <a:latin typeface="ＭＳ Ｐゴシック"/>
                        <a:cs typeface="ＭＳ Ｐゴシック"/>
                      </a:endParaRPr>
                    </a:p>
                    <a:p>
                      <a:pPr marL="4445" marR="23495" indent="91440" algn="just">
                        <a:lnSpc>
                          <a:spcPct val="100000"/>
                        </a:lnSpc>
                      </a:pPr>
                      <a:r>
                        <a:rPr sz="900" spc="-20" dirty="0">
                          <a:latin typeface="ＭＳ Ｐゴシック"/>
                          <a:cs typeface="ＭＳ Ｐゴシック"/>
                        </a:rPr>
                        <a:t>直営で除草を実施しており、除草を効率的に実施する技術や、樹木管理手法を導入したい。</a:t>
                      </a:r>
                      <a:endParaRPr sz="900">
                        <a:latin typeface="ＭＳ Ｐゴシック"/>
                        <a:cs typeface="ＭＳ Ｐゴシック"/>
                      </a:endParaRPr>
                    </a:p>
                  </a:txBody>
                  <a:tcPr marL="0" marR="0" marT="6787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5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5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95"/>
                        </a:spcBef>
                      </a:pPr>
                      <a:endParaRPr sz="900">
                        <a:latin typeface="Times New Roman"/>
                        <a:cs typeface="Times New Roman"/>
                      </a:endParaRPr>
                    </a:p>
                    <a:p>
                      <a:pPr marL="83820" marR="31750" indent="-47625">
                        <a:lnSpc>
                          <a:spcPct val="100000"/>
                        </a:lnSpc>
                      </a:pPr>
                      <a:r>
                        <a:rPr sz="900" spc="-20" dirty="0">
                          <a:latin typeface="ＭＳ Ｐゴシック"/>
                          <a:cs typeface="ＭＳ Ｐゴシック"/>
                        </a:rPr>
                        <a:t>橋梁、</a:t>
                      </a:r>
                      <a:r>
                        <a:rPr sz="900" spc="-25" dirty="0">
                          <a:latin typeface="ＭＳ Ｐゴシック"/>
                          <a:cs typeface="ＭＳ Ｐゴシック"/>
                        </a:rPr>
                        <a:t>舗装</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85"/>
                        </a:spcBef>
                      </a:pPr>
                      <a:endParaRPr sz="900">
                        <a:latin typeface="Times New Roman"/>
                        <a:cs typeface="Times New Roman"/>
                      </a:endParaRPr>
                    </a:p>
                    <a:p>
                      <a:pPr marL="10160" marR="10160" algn="just">
                        <a:lnSpc>
                          <a:spcPct val="100000"/>
                        </a:lnSpc>
                      </a:pPr>
                      <a:r>
                        <a:rPr sz="900" spc="-20" dirty="0">
                          <a:latin typeface="ＭＳ Ｐゴシック"/>
                          <a:cs typeface="ＭＳ Ｐゴシック"/>
                        </a:rPr>
                        <a:t>道路周辺の法面管理</a:t>
                      </a:r>
                      <a:endParaRPr sz="900">
                        <a:latin typeface="ＭＳ Ｐゴシック"/>
                        <a:cs typeface="ＭＳ Ｐゴシック"/>
                      </a:endParaRPr>
                    </a:p>
                    <a:p>
                      <a:pPr marL="2540" algn="ctr">
                        <a:lnSpc>
                          <a:spcPct val="100000"/>
                        </a:lnSpc>
                      </a:pPr>
                      <a:r>
                        <a:rPr sz="900" dirty="0">
                          <a:latin typeface="ＭＳ Ｐゴシック"/>
                          <a:cs typeface="ＭＳ Ｐゴシック"/>
                        </a:rPr>
                        <a:t>（</a:t>
                      </a:r>
                      <a:r>
                        <a:rPr sz="900" spc="-20" dirty="0">
                          <a:latin typeface="ＭＳ Ｐゴシック"/>
                          <a:cs typeface="ＭＳ Ｐゴシック"/>
                        </a:rPr>
                        <a:t>除草、樹木管</a:t>
                      </a:r>
                      <a:r>
                        <a:rPr sz="900" dirty="0">
                          <a:latin typeface="ＭＳ Ｐゴシック"/>
                          <a:cs typeface="ＭＳ Ｐゴシック"/>
                        </a:rPr>
                        <a:t>理</a:t>
                      </a: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extLst>
                  <a:ext uri="{0D108BD9-81ED-4DB2-BD59-A6C34878D82A}">
                    <a16:rowId xmlns:a16="http://schemas.microsoft.com/office/drawing/2014/main" val="10003"/>
                  </a:ext>
                </a:extLst>
              </a:tr>
              <a:tr h="1856512">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19"/>
                        </a:spcBef>
                      </a:pPr>
                      <a:endParaRPr sz="900">
                        <a:latin typeface="Times New Roman"/>
                        <a:cs typeface="Times New Roman"/>
                      </a:endParaRPr>
                    </a:p>
                    <a:p>
                      <a:pPr algn="ctr">
                        <a:lnSpc>
                          <a:spcPct val="100000"/>
                        </a:lnSpc>
                      </a:pPr>
                      <a:r>
                        <a:rPr sz="900" spc="-50" dirty="0">
                          <a:latin typeface="Arial"/>
                          <a:cs typeface="Arial"/>
                        </a:rPr>
                        <a:t>9</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55"/>
                        </a:spcBef>
                      </a:pPr>
                      <a:endParaRPr sz="900">
                        <a:latin typeface="Times New Roman"/>
                        <a:cs typeface="Times New Roman"/>
                      </a:endParaRPr>
                    </a:p>
                    <a:p>
                      <a:pPr algn="ctr">
                        <a:lnSpc>
                          <a:spcPct val="100000"/>
                        </a:lnSpc>
                      </a:pPr>
                      <a:r>
                        <a:rPr sz="900" spc="-25" dirty="0">
                          <a:latin typeface="ＭＳ Ｐゴシック"/>
                          <a:cs typeface="ＭＳ Ｐゴシック"/>
                        </a:rPr>
                        <a:t>近畿</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30"/>
                        </a:spcBef>
                      </a:pPr>
                      <a:endParaRPr sz="900">
                        <a:latin typeface="Times New Roman"/>
                        <a:cs typeface="Times New Roman"/>
                      </a:endParaRPr>
                    </a:p>
                    <a:p>
                      <a:pPr algn="ctr">
                        <a:lnSpc>
                          <a:spcPct val="100000"/>
                        </a:lnSpc>
                      </a:pPr>
                      <a:r>
                        <a:rPr sz="900" spc="-20" dirty="0">
                          <a:latin typeface="ＭＳ Ｐゴシック"/>
                          <a:cs typeface="ＭＳ Ｐゴシック"/>
                        </a:rPr>
                        <a:t>奈良県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30"/>
                        </a:spcBef>
                      </a:pPr>
                      <a:endParaRPr sz="900">
                        <a:latin typeface="Times New Roman"/>
                        <a:cs typeface="Times New Roman"/>
                      </a:endParaRPr>
                    </a:p>
                    <a:p>
                      <a:pPr algn="ctr">
                        <a:lnSpc>
                          <a:spcPct val="100000"/>
                        </a:lnSpc>
                      </a:pPr>
                      <a:r>
                        <a:rPr sz="900" spc="-15" dirty="0">
                          <a:latin typeface="ＭＳ Ｐゴシック"/>
                          <a:cs typeface="ＭＳ Ｐゴシック"/>
                        </a:rPr>
                        <a:t>十津川村</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19"/>
                        </a:spcBef>
                      </a:pPr>
                      <a:endParaRPr sz="900">
                        <a:latin typeface="Times New Roman"/>
                        <a:cs typeface="Times New Roman"/>
                      </a:endParaRPr>
                    </a:p>
                    <a:p>
                      <a:pPr algn="ctr">
                        <a:lnSpc>
                          <a:spcPct val="100000"/>
                        </a:lnSpc>
                      </a:pPr>
                      <a:r>
                        <a:rPr sz="900" spc="-25" dirty="0">
                          <a:latin typeface="Arial"/>
                          <a:cs typeface="Arial"/>
                        </a:rPr>
                        <a:t>0.3</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19"/>
                        </a:spcBef>
                      </a:pPr>
                      <a:endParaRPr sz="900">
                        <a:latin typeface="Times New Roman"/>
                        <a:cs typeface="Times New Roman"/>
                      </a:endParaRPr>
                    </a:p>
                    <a:p>
                      <a:pPr algn="ctr">
                        <a:lnSpc>
                          <a:spcPct val="100000"/>
                        </a:lnSpc>
                      </a:pPr>
                      <a:r>
                        <a:rPr sz="900" spc="-25" dirty="0">
                          <a:latin typeface="Arial"/>
                          <a:cs typeface="Arial"/>
                        </a:rPr>
                        <a:t>672</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19"/>
                        </a:spcBef>
                      </a:pPr>
                      <a:endParaRPr sz="900">
                        <a:latin typeface="Times New Roman"/>
                        <a:cs typeface="Times New Roman"/>
                      </a:endParaRPr>
                    </a:p>
                    <a:p>
                      <a:pPr algn="ctr">
                        <a:lnSpc>
                          <a:spcPct val="100000"/>
                        </a:lnSpc>
                      </a:pPr>
                      <a:r>
                        <a:rPr sz="900" spc="-50" dirty="0">
                          <a:latin typeface="Arial"/>
                          <a:cs typeface="Arial"/>
                        </a:rPr>
                        <a:t>9</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marL="144145" indent="-139700">
                        <a:lnSpc>
                          <a:spcPct val="100000"/>
                        </a:lnSpc>
                        <a:spcBef>
                          <a:spcPts val="50"/>
                        </a:spcBef>
                        <a:buSzPct val="90909"/>
                        <a:buChar char="○"/>
                        <a:tabLst>
                          <a:tab pos="144145" algn="l"/>
                        </a:tabLst>
                      </a:pPr>
                      <a:r>
                        <a:rPr sz="900" dirty="0">
                          <a:latin typeface="ＭＳ Ｐゴシック"/>
                          <a:cs typeface="ＭＳ Ｐゴシック"/>
                        </a:rPr>
                        <a:t>道路（橋梁</a:t>
                      </a:r>
                      <a:r>
                        <a:rPr sz="900" spc="-50" dirty="0">
                          <a:latin typeface="ＭＳ Ｐゴシック"/>
                          <a:cs typeface="ＭＳ Ｐゴシック"/>
                        </a:rPr>
                        <a:t>）</a:t>
                      </a:r>
                      <a:endParaRPr sz="900">
                        <a:latin typeface="ＭＳ Ｐゴシック"/>
                        <a:cs typeface="ＭＳ Ｐゴシック"/>
                      </a:endParaRPr>
                    </a:p>
                    <a:p>
                      <a:pPr marL="4445" marR="12065" indent="91440">
                        <a:lnSpc>
                          <a:spcPct val="100000"/>
                        </a:lnSpc>
                      </a:pPr>
                      <a:r>
                        <a:rPr sz="900" spc="-15" dirty="0">
                          <a:latin typeface="ＭＳ Ｐゴシック"/>
                          <a:cs typeface="ＭＳ Ｐゴシック"/>
                        </a:rPr>
                        <a:t>少ない職員の窓口・電話・通報</a:t>
                      </a:r>
                      <a:r>
                        <a:rPr sz="900" spc="-10" dirty="0">
                          <a:latin typeface="ＭＳ Ｐゴシック"/>
                          <a:cs typeface="ＭＳ Ｐゴシック"/>
                        </a:rPr>
                        <a:t>対応の負荷軽減や、直営点検の効率化や診断精度改善に資</a:t>
                      </a:r>
                      <a:r>
                        <a:rPr sz="900" spc="-20" dirty="0">
                          <a:latin typeface="ＭＳ Ｐゴシック"/>
                          <a:cs typeface="ＭＳ Ｐゴシック"/>
                        </a:rPr>
                        <a:t>する新技術の導入を進めたい。</a:t>
                      </a:r>
                      <a:endParaRPr sz="900">
                        <a:latin typeface="ＭＳ Ｐゴシック"/>
                        <a:cs typeface="ＭＳ Ｐゴシック"/>
                      </a:endParaRPr>
                    </a:p>
                    <a:p>
                      <a:pPr marL="4445" marR="16510" indent="91440">
                        <a:lnSpc>
                          <a:spcPct val="100000"/>
                        </a:lnSpc>
                      </a:pPr>
                      <a:r>
                        <a:rPr sz="900" spc="-15" dirty="0">
                          <a:latin typeface="ＭＳ Ｐゴシック"/>
                          <a:cs typeface="ＭＳ Ｐゴシック"/>
                        </a:rPr>
                        <a:t>橋梁規模が小さく場所が点在</a:t>
                      </a:r>
                      <a:r>
                        <a:rPr sz="900" spc="-20" dirty="0">
                          <a:latin typeface="ＭＳ Ｐゴシック"/>
                          <a:cs typeface="ＭＳ Ｐゴシック"/>
                        </a:rPr>
                        <a:t>している場合は作業時間の短縮</a:t>
                      </a:r>
                      <a:r>
                        <a:rPr sz="900" spc="-25" dirty="0">
                          <a:latin typeface="ＭＳ Ｐゴシック"/>
                          <a:cs typeface="ＭＳ Ｐゴシック"/>
                        </a:rPr>
                        <a:t>はできても移動時間を加味する</a:t>
                      </a:r>
                      <a:r>
                        <a:rPr sz="900" spc="-20" dirty="0">
                          <a:latin typeface="ＭＳ Ｐゴシック"/>
                          <a:cs typeface="ＭＳ Ｐゴシック"/>
                        </a:rPr>
                        <a:t>と作業日数の短縮にはつながらず、コスト縮減にならない。</a:t>
                      </a:r>
                      <a:endParaRPr sz="900">
                        <a:latin typeface="ＭＳ Ｐゴシック"/>
                        <a:cs typeface="ＭＳ Ｐゴシック"/>
                      </a:endParaRPr>
                    </a:p>
                  </a:txBody>
                  <a:tcPr marL="0" marR="0" marT="54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3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3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3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3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30"/>
                        </a:spcBef>
                      </a:pPr>
                      <a:endParaRPr sz="900">
                        <a:latin typeface="Times New Roman"/>
                        <a:cs typeface="Times New Roman"/>
                      </a:endParaRPr>
                    </a:p>
                    <a:p>
                      <a:pPr algn="ctr">
                        <a:lnSpc>
                          <a:spcPct val="100000"/>
                        </a:lnSpc>
                      </a:pPr>
                      <a:r>
                        <a:rPr sz="900" spc="-25" dirty="0">
                          <a:latin typeface="ＭＳ Ｐゴシック"/>
                          <a:cs typeface="ＭＳ Ｐゴシック"/>
                        </a:rPr>
                        <a:t>橋梁</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8054" y="605308"/>
            <a:ext cx="2824106" cy="229294"/>
          </a:xfrm>
          <a:prstGeom prst="rect">
            <a:avLst/>
          </a:prstGeom>
        </p:spPr>
        <p:txBody>
          <a:bodyPr vert="horz" wrap="square" lIns="0" tIns="0" rIns="0" bIns="0" rtlCol="0">
            <a:spAutoFit/>
          </a:bodyPr>
          <a:lstStyle/>
          <a:p>
            <a:pPr>
              <a:lnSpc>
                <a:spcPts val="1714"/>
              </a:lnSpc>
            </a:pPr>
            <a:r>
              <a:rPr sz="1710" spc="-9" dirty="0">
                <a:solidFill>
                  <a:srgbClr val="FFFFFF"/>
                </a:solidFill>
                <a:latin typeface="ＭＳ ゴシック"/>
                <a:cs typeface="ＭＳ ゴシック"/>
              </a:rPr>
              <a:t>モデル自治体一覧（４／４）</a:t>
            </a:r>
            <a:endParaRPr sz="1710">
              <a:latin typeface="ＭＳ ゴシック"/>
              <a:cs typeface="ＭＳ ゴシック"/>
            </a:endParaRPr>
          </a:p>
        </p:txBody>
      </p:sp>
      <p:pic>
        <p:nvPicPr>
          <p:cNvPr id="3" name="object 3"/>
          <p:cNvPicPr/>
          <p:nvPr/>
        </p:nvPicPr>
        <p:blipFill>
          <a:blip r:embed="rId2" cstate="print"/>
          <a:stretch>
            <a:fillRect/>
          </a:stretch>
        </p:blipFill>
        <p:spPr>
          <a:xfrm>
            <a:off x="660816" y="496953"/>
            <a:ext cx="7819097" cy="407895"/>
          </a:xfrm>
          <a:prstGeom prst="rect">
            <a:avLst/>
          </a:prstGeom>
        </p:spPr>
      </p:pic>
      <p:sp>
        <p:nvSpPr>
          <p:cNvPr id="4" name="object 4"/>
          <p:cNvSpPr txBox="1">
            <a:spLocks noGrp="1"/>
          </p:cNvSpPr>
          <p:nvPr>
            <p:ph type="title"/>
          </p:nvPr>
        </p:nvSpPr>
        <p:spPr>
          <a:xfrm>
            <a:off x="707194" y="563844"/>
            <a:ext cx="2845826" cy="274115"/>
          </a:xfrm>
          <a:prstGeom prst="rect">
            <a:avLst/>
          </a:prstGeom>
        </p:spPr>
        <p:txBody>
          <a:bodyPr vert="horz" wrap="square" lIns="0" tIns="10860" rIns="0" bIns="0" rtlCol="0">
            <a:spAutoFit/>
          </a:bodyPr>
          <a:lstStyle/>
          <a:p>
            <a:pPr marL="10860">
              <a:lnSpc>
                <a:spcPct val="100000"/>
              </a:lnSpc>
              <a:spcBef>
                <a:spcPts val="86"/>
              </a:spcBef>
            </a:pPr>
            <a:r>
              <a:rPr sz="1710" spc="-9" dirty="0"/>
              <a:t>モデル自治体一覧（４／４）</a:t>
            </a:r>
            <a:endParaRPr sz="1710"/>
          </a:p>
        </p:txBody>
      </p:sp>
      <p:graphicFrame>
        <p:nvGraphicFramePr>
          <p:cNvPr id="5" name="object 5"/>
          <p:cNvGraphicFramePr>
            <a:graphicFrameLocks noGrp="1"/>
          </p:cNvGraphicFramePr>
          <p:nvPr>
            <p:extLst>
              <p:ext uri="{D42A27DB-BD31-4B8C-83A1-F6EECF244321}">
                <p14:modId xmlns:p14="http://schemas.microsoft.com/office/powerpoint/2010/main" val="541371395"/>
              </p:ext>
            </p:extLst>
          </p:nvPr>
        </p:nvGraphicFramePr>
        <p:xfrm>
          <a:off x="500629" y="971739"/>
          <a:ext cx="7819096" cy="5883808"/>
        </p:xfrm>
        <a:graphic>
          <a:graphicData uri="http://schemas.openxmlformats.org/drawingml/2006/table">
            <a:tbl>
              <a:tblPr firstRow="1" bandRow="1">
                <a:tableStyleId>{2D5ABB26-0587-4C30-8999-92F81FD0307C}</a:tableStyleId>
              </a:tblPr>
              <a:tblGrid>
                <a:gridCol w="227043">
                  <a:extLst>
                    <a:ext uri="{9D8B030D-6E8A-4147-A177-3AD203B41FA5}">
                      <a16:colId xmlns:a16="http://schemas.microsoft.com/office/drawing/2014/main" val="20000"/>
                    </a:ext>
                  </a:extLst>
                </a:gridCol>
                <a:gridCol w="465976">
                  <a:extLst>
                    <a:ext uri="{9D8B030D-6E8A-4147-A177-3AD203B41FA5}">
                      <a16:colId xmlns:a16="http://schemas.microsoft.com/office/drawing/2014/main" val="20001"/>
                    </a:ext>
                  </a:extLst>
                </a:gridCol>
                <a:gridCol w="425209">
                  <a:extLst>
                    <a:ext uri="{9D8B030D-6E8A-4147-A177-3AD203B41FA5}">
                      <a16:colId xmlns:a16="http://schemas.microsoft.com/office/drawing/2014/main" val="20002"/>
                    </a:ext>
                  </a:extLst>
                </a:gridCol>
                <a:gridCol w="514668">
                  <a:extLst>
                    <a:ext uri="{9D8B030D-6E8A-4147-A177-3AD203B41FA5}">
                      <a16:colId xmlns:a16="http://schemas.microsoft.com/office/drawing/2014/main" val="20003"/>
                    </a:ext>
                  </a:extLst>
                </a:gridCol>
                <a:gridCol w="407091">
                  <a:extLst>
                    <a:ext uri="{9D8B030D-6E8A-4147-A177-3AD203B41FA5}">
                      <a16:colId xmlns:a16="http://schemas.microsoft.com/office/drawing/2014/main" val="20004"/>
                    </a:ext>
                  </a:extLst>
                </a:gridCol>
                <a:gridCol w="382745">
                  <a:extLst>
                    <a:ext uri="{9D8B030D-6E8A-4147-A177-3AD203B41FA5}">
                      <a16:colId xmlns:a16="http://schemas.microsoft.com/office/drawing/2014/main" val="20005"/>
                    </a:ext>
                  </a:extLst>
                </a:gridCol>
                <a:gridCol w="497116">
                  <a:extLst>
                    <a:ext uri="{9D8B030D-6E8A-4147-A177-3AD203B41FA5}">
                      <a16:colId xmlns:a16="http://schemas.microsoft.com/office/drawing/2014/main" val="20006"/>
                    </a:ext>
                  </a:extLst>
                </a:gridCol>
                <a:gridCol w="1722921">
                  <a:extLst>
                    <a:ext uri="{9D8B030D-6E8A-4147-A177-3AD203B41FA5}">
                      <a16:colId xmlns:a16="http://schemas.microsoft.com/office/drawing/2014/main" val="20007"/>
                    </a:ext>
                  </a:extLst>
                </a:gridCol>
                <a:gridCol w="396900">
                  <a:extLst>
                    <a:ext uri="{9D8B030D-6E8A-4147-A177-3AD203B41FA5}">
                      <a16:colId xmlns:a16="http://schemas.microsoft.com/office/drawing/2014/main" val="20008"/>
                    </a:ext>
                  </a:extLst>
                </a:gridCol>
                <a:gridCol w="396900">
                  <a:extLst>
                    <a:ext uri="{9D8B030D-6E8A-4147-A177-3AD203B41FA5}">
                      <a16:colId xmlns:a16="http://schemas.microsoft.com/office/drawing/2014/main" val="20009"/>
                    </a:ext>
                  </a:extLst>
                </a:gridCol>
                <a:gridCol w="398032">
                  <a:extLst>
                    <a:ext uri="{9D8B030D-6E8A-4147-A177-3AD203B41FA5}">
                      <a16:colId xmlns:a16="http://schemas.microsoft.com/office/drawing/2014/main" val="20010"/>
                    </a:ext>
                  </a:extLst>
                </a:gridCol>
                <a:gridCol w="396899">
                  <a:extLst>
                    <a:ext uri="{9D8B030D-6E8A-4147-A177-3AD203B41FA5}">
                      <a16:colId xmlns:a16="http://schemas.microsoft.com/office/drawing/2014/main" val="20011"/>
                    </a:ext>
                  </a:extLst>
                </a:gridCol>
                <a:gridCol w="396899">
                  <a:extLst>
                    <a:ext uri="{9D8B030D-6E8A-4147-A177-3AD203B41FA5}">
                      <a16:colId xmlns:a16="http://schemas.microsoft.com/office/drawing/2014/main" val="20012"/>
                    </a:ext>
                  </a:extLst>
                </a:gridCol>
                <a:gridCol w="396899">
                  <a:extLst>
                    <a:ext uri="{9D8B030D-6E8A-4147-A177-3AD203B41FA5}">
                      <a16:colId xmlns:a16="http://schemas.microsoft.com/office/drawing/2014/main" val="20013"/>
                    </a:ext>
                  </a:extLst>
                </a:gridCol>
                <a:gridCol w="396899">
                  <a:extLst>
                    <a:ext uri="{9D8B030D-6E8A-4147-A177-3AD203B41FA5}">
                      <a16:colId xmlns:a16="http://schemas.microsoft.com/office/drawing/2014/main" val="20014"/>
                    </a:ext>
                  </a:extLst>
                </a:gridCol>
                <a:gridCol w="396899">
                  <a:extLst>
                    <a:ext uri="{9D8B030D-6E8A-4147-A177-3AD203B41FA5}">
                      <a16:colId xmlns:a16="http://schemas.microsoft.com/office/drawing/2014/main" val="20015"/>
                    </a:ext>
                  </a:extLst>
                </a:gridCol>
              </a:tblGrid>
              <a:tr h="184682">
                <a:tc rowSpan="2">
                  <a:txBody>
                    <a:bodyPr/>
                    <a:lstStyle/>
                    <a:p>
                      <a:pPr>
                        <a:lnSpc>
                          <a:spcPct val="100000"/>
                        </a:lnSpc>
                        <a:spcBef>
                          <a:spcPts val="500"/>
                        </a:spcBef>
                      </a:pPr>
                      <a:endParaRPr sz="800">
                        <a:latin typeface="Times New Roman"/>
                        <a:cs typeface="Times New Roman"/>
                      </a:endParaRPr>
                    </a:p>
                    <a:p>
                      <a:pPr marL="10160">
                        <a:lnSpc>
                          <a:spcPct val="100000"/>
                        </a:lnSpc>
                      </a:pPr>
                      <a:r>
                        <a:rPr sz="800" spc="-25" dirty="0">
                          <a:solidFill>
                            <a:srgbClr val="FFFFFF"/>
                          </a:solidFill>
                          <a:latin typeface="ＭＳ Ｐゴシック"/>
                          <a:cs typeface="ＭＳ Ｐゴシック"/>
                        </a:rPr>
                        <a:t>番号</a:t>
                      </a:r>
                      <a:endParaRPr sz="800">
                        <a:latin typeface="ＭＳ Ｐゴシック"/>
                        <a:cs typeface="ＭＳ Ｐゴシック"/>
                      </a:endParaRPr>
                    </a:p>
                  </a:txBody>
                  <a:tcPr marL="0" marR="0" marT="5429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a:lnSpc>
                          <a:spcPct val="100000"/>
                        </a:lnSpc>
                        <a:spcBef>
                          <a:spcPts val="500"/>
                        </a:spcBef>
                      </a:pPr>
                      <a:endParaRPr sz="800">
                        <a:latin typeface="Times New Roman"/>
                        <a:cs typeface="Times New Roman"/>
                      </a:endParaRPr>
                    </a:p>
                    <a:p>
                      <a:pPr marL="144145">
                        <a:lnSpc>
                          <a:spcPct val="100000"/>
                        </a:lnSpc>
                      </a:pPr>
                      <a:r>
                        <a:rPr sz="800" spc="-25" dirty="0">
                          <a:solidFill>
                            <a:srgbClr val="FFFFFF"/>
                          </a:solidFill>
                          <a:latin typeface="ＭＳ Ｐゴシック"/>
                          <a:cs typeface="ＭＳ Ｐゴシック"/>
                        </a:rPr>
                        <a:t>地方</a:t>
                      </a:r>
                      <a:endParaRPr sz="800">
                        <a:latin typeface="ＭＳ Ｐゴシック"/>
                        <a:cs typeface="ＭＳ Ｐゴシック"/>
                      </a:endParaRPr>
                    </a:p>
                  </a:txBody>
                  <a:tcPr marL="0" marR="0" marT="5429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gridSpan="2">
                  <a:txBody>
                    <a:bodyPr/>
                    <a:lstStyle/>
                    <a:p>
                      <a:pPr>
                        <a:lnSpc>
                          <a:spcPct val="100000"/>
                        </a:lnSpc>
                        <a:spcBef>
                          <a:spcPts val="500"/>
                        </a:spcBef>
                      </a:pPr>
                      <a:endParaRPr sz="800">
                        <a:latin typeface="Times New Roman"/>
                        <a:cs typeface="Times New Roman"/>
                      </a:endParaRPr>
                    </a:p>
                    <a:p>
                      <a:pPr marL="297180">
                        <a:lnSpc>
                          <a:spcPct val="100000"/>
                        </a:lnSpc>
                      </a:pPr>
                      <a:r>
                        <a:rPr sz="800" spc="-15" dirty="0">
                          <a:solidFill>
                            <a:srgbClr val="FFFFFF"/>
                          </a:solidFill>
                          <a:latin typeface="ＭＳ Ｐゴシック"/>
                          <a:cs typeface="ＭＳ Ｐゴシック"/>
                        </a:rPr>
                        <a:t>自治体名</a:t>
                      </a:r>
                      <a:endParaRPr sz="800">
                        <a:latin typeface="ＭＳ Ｐゴシック"/>
                        <a:cs typeface="ＭＳ Ｐゴシック"/>
                      </a:endParaRPr>
                    </a:p>
                  </a:txBody>
                  <a:tcPr marL="0" marR="0" marT="5429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hMerge="1">
                  <a:txBody>
                    <a:bodyPr/>
                    <a:lstStyle/>
                    <a:p>
                      <a:endParaRPr/>
                    </a:p>
                  </a:txBody>
                  <a:tcPr marL="0" marR="0" marT="0" marB="0"/>
                </a:tc>
                <a:tc rowSpan="2">
                  <a:txBody>
                    <a:bodyPr/>
                    <a:lstStyle/>
                    <a:p>
                      <a:pPr marL="112395">
                        <a:lnSpc>
                          <a:spcPct val="100000"/>
                        </a:lnSpc>
                        <a:spcBef>
                          <a:spcPts val="994"/>
                        </a:spcBef>
                      </a:pPr>
                      <a:r>
                        <a:rPr sz="800" spc="-25" dirty="0">
                          <a:solidFill>
                            <a:srgbClr val="FFFFFF"/>
                          </a:solidFill>
                          <a:latin typeface="ＭＳ Ｐゴシック"/>
                          <a:cs typeface="ＭＳ Ｐゴシック"/>
                        </a:rPr>
                        <a:t>人口</a:t>
                      </a:r>
                      <a:endParaRPr sz="800">
                        <a:latin typeface="ＭＳ Ｐゴシック"/>
                        <a:cs typeface="ＭＳ Ｐゴシック"/>
                      </a:endParaRPr>
                    </a:p>
                    <a:p>
                      <a:pPr marL="54610">
                        <a:lnSpc>
                          <a:spcPct val="100000"/>
                        </a:lnSpc>
                      </a:pPr>
                      <a:r>
                        <a:rPr sz="800" dirty="0">
                          <a:solidFill>
                            <a:srgbClr val="FFFFFF"/>
                          </a:solidFill>
                          <a:latin typeface="ＭＳ Ｐゴシック"/>
                          <a:cs typeface="ＭＳ Ｐゴシック"/>
                        </a:rPr>
                        <a:t>（万人</a:t>
                      </a:r>
                      <a:r>
                        <a:rPr sz="800" spc="-50" dirty="0">
                          <a:solidFill>
                            <a:srgbClr val="FFFFFF"/>
                          </a:solidFill>
                          <a:latin typeface="ＭＳ Ｐゴシック"/>
                          <a:cs typeface="ＭＳ Ｐゴシック"/>
                        </a:rPr>
                        <a:t>）</a:t>
                      </a:r>
                      <a:endParaRPr sz="800">
                        <a:latin typeface="ＭＳ Ｐゴシック"/>
                        <a:cs typeface="ＭＳ Ｐゴシック"/>
                      </a:endParaRPr>
                    </a:p>
                  </a:txBody>
                  <a:tcPr marL="0" marR="0" marT="1080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marL="100330">
                        <a:lnSpc>
                          <a:spcPct val="100000"/>
                        </a:lnSpc>
                        <a:spcBef>
                          <a:spcPts val="994"/>
                        </a:spcBef>
                      </a:pPr>
                      <a:r>
                        <a:rPr sz="800" spc="-25" dirty="0">
                          <a:solidFill>
                            <a:srgbClr val="FFFFFF"/>
                          </a:solidFill>
                          <a:latin typeface="ＭＳ Ｐゴシック"/>
                          <a:cs typeface="ＭＳ Ｐゴシック"/>
                        </a:rPr>
                        <a:t>面積</a:t>
                      </a:r>
                      <a:endParaRPr sz="800">
                        <a:latin typeface="ＭＳ Ｐゴシック"/>
                        <a:cs typeface="ＭＳ Ｐゴシック"/>
                      </a:endParaRPr>
                    </a:p>
                    <a:p>
                      <a:pPr marL="46990">
                        <a:lnSpc>
                          <a:spcPct val="100000"/>
                        </a:lnSpc>
                      </a:pPr>
                      <a:r>
                        <a:rPr sz="800" spc="-10" dirty="0">
                          <a:solidFill>
                            <a:srgbClr val="FFFFFF"/>
                          </a:solidFill>
                          <a:latin typeface="ＭＳ Ｐゴシック"/>
                          <a:cs typeface="ＭＳ Ｐゴシック"/>
                        </a:rPr>
                        <a:t>（</a:t>
                      </a:r>
                      <a:r>
                        <a:rPr sz="800" spc="-10" dirty="0">
                          <a:solidFill>
                            <a:srgbClr val="FFFFFF"/>
                          </a:solidFill>
                          <a:latin typeface="Arial"/>
                          <a:cs typeface="Arial"/>
                        </a:rPr>
                        <a:t>km2</a:t>
                      </a:r>
                      <a:r>
                        <a:rPr sz="800" spc="-10" dirty="0">
                          <a:solidFill>
                            <a:srgbClr val="FFFFFF"/>
                          </a:solidFill>
                          <a:latin typeface="ＭＳ Ｐゴシック"/>
                          <a:cs typeface="ＭＳ Ｐゴシック"/>
                        </a:rPr>
                        <a:t>）</a:t>
                      </a:r>
                      <a:endParaRPr sz="800">
                        <a:latin typeface="ＭＳ Ｐゴシック"/>
                        <a:cs typeface="ＭＳ Ｐゴシック"/>
                      </a:endParaRPr>
                    </a:p>
                  </a:txBody>
                  <a:tcPr marL="0" marR="0" marT="1080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marL="106045" marR="100330" indent="55880">
                        <a:lnSpc>
                          <a:spcPct val="100000"/>
                        </a:lnSpc>
                        <a:spcBef>
                          <a:spcPts val="994"/>
                        </a:spcBef>
                      </a:pPr>
                      <a:r>
                        <a:rPr sz="800" spc="-25" dirty="0">
                          <a:solidFill>
                            <a:srgbClr val="FFFFFF"/>
                          </a:solidFill>
                          <a:latin typeface="ＭＳ Ｐゴシック"/>
                          <a:cs typeface="ＭＳ Ｐゴシック"/>
                        </a:rPr>
                        <a:t>技術</a:t>
                      </a:r>
                      <a:r>
                        <a:rPr sz="800" spc="-20" dirty="0">
                          <a:solidFill>
                            <a:srgbClr val="FFFFFF"/>
                          </a:solidFill>
                          <a:latin typeface="ＭＳ Ｐゴシック"/>
                          <a:cs typeface="ＭＳ Ｐゴシック"/>
                        </a:rPr>
                        <a:t>職員数</a:t>
                      </a:r>
                      <a:endParaRPr sz="800">
                        <a:latin typeface="ＭＳ Ｐゴシック"/>
                        <a:cs typeface="ＭＳ Ｐゴシック"/>
                      </a:endParaRPr>
                    </a:p>
                  </a:txBody>
                  <a:tcPr marL="0" marR="0" marT="1080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rowSpan="2">
                  <a:txBody>
                    <a:bodyPr/>
                    <a:lstStyle/>
                    <a:p>
                      <a:pPr>
                        <a:lnSpc>
                          <a:spcPct val="100000"/>
                        </a:lnSpc>
                        <a:spcBef>
                          <a:spcPts val="500"/>
                        </a:spcBef>
                      </a:pPr>
                      <a:endParaRPr sz="800">
                        <a:latin typeface="Times New Roman"/>
                        <a:cs typeface="Times New Roman"/>
                      </a:endParaRPr>
                    </a:p>
                    <a:p>
                      <a:pPr marL="464820">
                        <a:lnSpc>
                          <a:spcPct val="100000"/>
                        </a:lnSpc>
                      </a:pPr>
                      <a:r>
                        <a:rPr sz="800" spc="-10" dirty="0">
                          <a:solidFill>
                            <a:srgbClr val="FFFFFF"/>
                          </a:solidFill>
                          <a:latin typeface="ＭＳ Ｐゴシック"/>
                          <a:cs typeface="ＭＳ Ｐゴシック"/>
                        </a:rPr>
                        <a:t>対象分野と支援要望</a:t>
                      </a:r>
                      <a:endParaRPr sz="800">
                        <a:latin typeface="ＭＳ Ｐゴシック"/>
                        <a:cs typeface="ＭＳ Ｐゴシック"/>
                      </a:endParaRPr>
                    </a:p>
                  </a:txBody>
                  <a:tcPr marL="0" marR="0" marT="5429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gridSpan="4">
                  <a:txBody>
                    <a:bodyPr/>
                    <a:lstStyle/>
                    <a:p>
                      <a:pPr marL="448945">
                        <a:lnSpc>
                          <a:spcPct val="100000"/>
                        </a:lnSpc>
                        <a:spcBef>
                          <a:spcPts val="225"/>
                        </a:spcBef>
                      </a:pPr>
                      <a:r>
                        <a:rPr sz="800" spc="-15" dirty="0">
                          <a:solidFill>
                            <a:srgbClr val="FFFFFF"/>
                          </a:solidFill>
                          <a:latin typeface="ＭＳ Ｐゴシック"/>
                          <a:cs typeface="ＭＳ Ｐゴシック"/>
                        </a:rPr>
                        <a:t>支援を求める段階</a:t>
                      </a:r>
                      <a:endParaRPr sz="800">
                        <a:latin typeface="ＭＳ Ｐゴシック"/>
                        <a:cs typeface="ＭＳ Ｐゴシック"/>
                      </a:endParaRPr>
                    </a:p>
                  </a:txBody>
                  <a:tcPr marL="0" marR="0" marT="244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470534">
                        <a:lnSpc>
                          <a:spcPct val="100000"/>
                        </a:lnSpc>
                        <a:spcBef>
                          <a:spcPts val="320"/>
                        </a:spcBef>
                      </a:pPr>
                      <a:r>
                        <a:rPr sz="800" spc="-15" dirty="0">
                          <a:solidFill>
                            <a:srgbClr val="FFFFFF"/>
                          </a:solidFill>
                          <a:latin typeface="ＭＳ Ｐゴシック"/>
                          <a:cs typeface="ＭＳ Ｐゴシック"/>
                        </a:rPr>
                        <a:t>支援対象インフラ</a:t>
                      </a:r>
                      <a:endParaRPr sz="800">
                        <a:latin typeface="ＭＳ Ｐゴシック"/>
                        <a:cs typeface="ＭＳ Ｐゴシック"/>
                      </a:endParaRPr>
                    </a:p>
                  </a:txBody>
                  <a:tcPr marL="0" marR="0" marT="34752"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41965">
                <a:tc vMerge="1">
                  <a:txBody>
                    <a:bodyPr/>
                    <a:lstStyle/>
                    <a:p>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gridSpan="2" vMerge="1">
                  <a:txBody>
                    <a:bodyPr/>
                    <a:lstStyle/>
                    <a:p>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hMerge="1" vMerge="1">
                  <a:txBody>
                    <a:bodyPr/>
                    <a:lstStyle/>
                    <a:p>
                      <a:endParaRPr/>
                    </a:p>
                  </a:txBody>
                  <a:tcPr marL="0" marR="0" marT="0" marB="0"/>
                </a:tc>
                <a:tc vMerge="1">
                  <a:txBody>
                    <a:bodyPr/>
                    <a:lstStyle/>
                    <a:p>
                      <a:endParaRPr/>
                    </a:p>
                  </a:txBody>
                  <a:tcPr marL="0" marR="0" marT="1263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1263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1263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vMerge="1">
                  <a:txBody>
                    <a:bodyPr/>
                    <a:lstStyle/>
                    <a:p>
                      <a:endParaRPr/>
                    </a:p>
                  </a:txBody>
                  <a:tcPr marL="0" marR="0" marT="63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6045" marR="101600">
                        <a:lnSpc>
                          <a:spcPct val="100000"/>
                        </a:lnSpc>
                        <a:spcBef>
                          <a:spcPts val="190"/>
                        </a:spcBef>
                      </a:pPr>
                      <a:r>
                        <a:rPr sz="800" spc="-25" dirty="0">
                          <a:solidFill>
                            <a:srgbClr val="FFFFFF"/>
                          </a:solidFill>
                          <a:latin typeface="ＭＳ Ｐゴシック"/>
                          <a:cs typeface="ＭＳ Ｐゴシック"/>
                        </a:rPr>
                        <a:t>発注準備</a:t>
                      </a:r>
                      <a:endParaRPr sz="800">
                        <a:latin typeface="ＭＳ Ｐゴシック"/>
                        <a:cs typeface="ＭＳ Ｐゴシック"/>
                      </a:endParaRPr>
                    </a:p>
                  </a:txBody>
                  <a:tcPr marL="0" marR="0" marT="206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algn="ctr">
                        <a:lnSpc>
                          <a:spcPct val="100000"/>
                        </a:lnSpc>
                        <a:spcBef>
                          <a:spcPts val="730"/>
                        </a:spcBef>
                      </a:pPr>
                      <a:r>
                        <a:rPr sz="800" spc="-25" dirty="0">
                          <a:solidFill>
                            <a:srgbClr val="FFFFFF"/>
                          </a:solidFill>
                          <a:latin typeface="ＭＳ Ｐゴシック"/>
                          <a:cs typeface="ＭＳ Ｐゴシック"/>
                        </a:rPr>
                        <a:t>発注</a:t>
                      </a:r>
                      <a:endParaRPr sz="800">
                        <a:latin typeface="ＭＳ Ｐゴシック"/>
                        <a:cs typeface="ＭＳ Ｐゴシック"/>
                      </a:endParaRPr>
                    </a:p>
                  </a:txBody>
                  <a:tcPr marL="0" marR="0" marT="7927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6045" marR="103505">
                        <a:lnSpc>
                          <a:spcPct val="100000"/>
                        </a:lnSpc>
                        <a:spcBef>
                          <a:spcPts val="190"/>
                        </a:spcBef>
                      </a:pPr>
                      <a:r>
                        <a:rPr sz="800" spc="-25" dirty="0">
                          <a:solidFill>
                            <a:srgbClr val="FFFFFF"/>
                          </a:solidFill>
                          <a:latin typeface="ＭＳ Ｐゴシック"/>
                          <a:cs typeface="ＭＳ Ｐゴシック"/>
                        </a:rPr>
                        <a:t>業務実施</a:t>
                      </a:r>
                      <a:endParaRPr sz="800">
                        <a:latin typeface="ＭＳ Ｐゴシック"/>
                        <a:cs typeface="ＭＳ Ｐゴシック"/>
                      </a:endParaRPr>
                    </a:p>
                  </a:txBody>
                  <a:tcPr marL="0" marR="0" marT="206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6045" marR="73660" indent="-29209">
                        <a:lnSpc>
                          <a:spcPct val="100000"/>
                        </a:lnSpc>
                        <a:spcBef>
                          <a:spcPts val="190"/>
                        </a:spcBef>
                      </a:pPr>
                      <a:r>
                        <a:rPr sz="800" spc="-20" dirty="0">
                          <a:solidFill>
                            <a:srgbClr val="FFFFFF"/>
                          </a:solidFill>
                          <a:latin typeface="ＭＳ Ｐゴシック"/>
                          <a:cs typeface="ＭＳ Ｐゴシック"/>
                        </a:rPr>
                        <a:t>分析・</a:t>
                      </a:r>
                      <a:r>
                        <a:rPr sz="800" spc="-25" dirty="0">
                          <a:solidFill>
                            <a:srgbClr val="FFFFFF"/>
                          </a:solidFill>
                          <a:latin typeface="ＭＳ Ｐゴシック"/>
                          <a:cs typeface="ＭＳ Ｐゴシック"/>
                        </a:rPr>
                        <a:t>評価</a:t>
                      </a:r>
                      <a:endParaRPr sz="800">
                        <a:latin typeface="ＭＳ Ｐゴシック"/>
                        <a:cs typeface="ＭＳ Ｐゴシック"/>
                      </a:endParaRPr>
                    </a:p>
                  </a:txBody>
                  <a:tcPr marL="0" marR="0" marT="206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algn="ctr">
                        <a:lnSpc>
                          <a:spcPct val="100000"/>
                        </a:lnSpc>
                        <a:spcBef>
                          <a:spcPts val="730"/>
                        </a:spcBef>
                      </a:pPr>
                      <a:r>
                        <a:rPr sz="800" spc="-25" dirty="0">
                          <a:solidFill>
                            <a:srgbClr val="FFFFFF"/>
                          </a:solidFill>
                          <a:latin typeface="ＭＳ Ｐゴシック"/>
                          <a:cs typeface="ＭＳ Ｐゴシック"/>
                        </a:rPr>
                        <a:t>道路</a:t>
                      </a:r>
                      <a:endParaRPr sz="800">
                        <a:latin typeface="ＭＳ Ｐゴシック"/>
                        <a:cs typeface="ＭＳ Ｐゴシック"/>
                      </a:endParaRPr>
                    </a:p>
                  </a:txBody>
                  <a:tcPr marL="0" marR="0" marT="7927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6680">
                        <a:lnSpc>
                          <a:spcPct val="100000"/>
                        </a:lnSpc>
                        <a:spcBef>
                          <a:spcPts val="730"/>
                        </a:spcBef>
                      </a:pPr>
                      <a:r>
                        <a:rPr sz="800" spc="-25" dirty="0">
                          <a:solidFill>
                            <a:srgbClr val="FFFFFF"/>
                          </a:solidFill>
                          <a:latin typeface="ＭＳ Ｐゴシック"/>
                          <a:cs typeface="ＭＳ Ｐゴシック"/>
                        </a:rPr>
                        <a:t>公園</a:t>
                      </a:r>
                      <a:endParaRPr sz="800">
                        <a:latin typeface="ＭＳ Ｐゴシック"/>
                        <a:cs typeface="ＭＳ Ｐゴシック"/>
                      </a:endParaRPr>
                    </a:p>
                  </a:txBody>
                  <a:tcPr marL="0" marR="0" marT="7927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106045">
                        <a:lnSpc>
                          <a:spcPct val="100000"/>
                        </a:lnSpc>
                        <a:spcBef>
                          <a:spcPts val="730"/>
                        </a:spcBef>
                      </a:pPr>
                      <a:r>
                        <a:rPr sz="800" spc="-25" dirty="0">
                          <a:solidFill>
                            <a:srgbClr val="FFFFFF"/>
                          </a:solidFill>
                          <a:latin typeface="ＭＳ Ｐゴシック"/>
                          <a:cs typeface="ＭＳ Ｐゴシック"/>
                        </a:rPr>
                        <a:t>河川</a:t>
                      </a:r>
                      <a:endParaRPr sz="800">
                        <a:latin typeface="ＭＳ Ｐゴシック"/>
                        <a:cs typeface="ＭＳ Ｐゴシック"/>
                      </a:endParaRPr>
                    </a:p>
                  </a:txBody>
                  <a:tcPr marL="0" marR="0" marT="7927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tc>
                  <a:txBody>
                    <a:bodyPr/>
                    <a:lstStyle/>
                    <a:p>
                      <a:pPr marL="54610">
                        <a:lnSpc>
                          <a:spcPct val="100000"/>
                        </a:lnSpc>
                        <a:spcBef>
                          <a:spcPts val="730"/>
                        </a:spcBef>
                      </a:pPr>
                      <a:r>
                        <a:rPr sz="800" spc="-20" dirty="0">
                          <a:solidFill>
                            <a:srgbClr val="FFFFFF"/>
                          </a:solidFill>
                          <a:latin typeface="ＭＳ Ｐゴシック"/>
                          <a:cs typeface="ＭＳ Ｐゴシック"/>
                        </a:rPr>
                        <a:t>その他</a:t>
                      </a:r>
                      <a:endParaRPr sz="800">
                        <a:latin typeface="ＭＳ Ｐゴシック"/>
                        <a:cs typeface="ＭＳ Ｐゴシック"/>
                      </a:endParaRPr>
                    </a:p>
                  </a:txBody>
                  <a:tcPr marL="0" marR="0" marT="7927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33399"/>
                    </a:solidFill>
                  </a:tcPr>
                </a:tc>
                <a:extLst>
                  <a:ext uri="{0D108BD9-81ED-4DB2-BD59-A6C34878D82A}">
                    <a16:rowId xmlns:a16="http://schemas.microsoft.com/office/drawing/2014/main" val="10001"/>
                  </a:ext>
                </a:extLst>
              </a:tr>
              <a:tr h="1090722">
                <a:tc>
                  <a:txBody>
                    <a:bodyPr/>
                    <a:lstStyle/>
                    <a:p>
                      <a:pPr>
                        <a:lnSpc>
                          <a:spcPct val="100000"/>
                        </a:lnSpc>
                      </a:pPr>
                      <a:endParaRPr sz="900">
                        <a:latin typeface="Times New Roman"/>
                        <a:cs typeface="Times New Roman"/>
                      </a:endParaRPr>
                    </a:p>
                    <a:p>
                      <a:pPr>
                        <a:lnSpc>
                          <a:spcPct val="100000"/>
                        </a:lnSpc>
                        <a:spcBef>
                          <a:spcPts val="940"/>
                        </a:spcBef>
                      </a:pPr>
                      <a:endParaRPr sz="900">
                        <a:latin typeface="Times New Roman"/>
                        <a:cs typeface="Times New Roman"/>
                      </a:endParaRPr>
                    </a:p>
                    <a:p>
                      <a:pPr algn="ctr">
                        <a:lnSpc>
                          <a:spcPct val="100000"/>
                        </a:lnSpc>
                      </a:pPr>
                      <a:r>
                        <a:rPr sz="900" spc="-25" dirty="0">
                          <a:latin typeface="Arial"/>
                          <a:cs typeface="Arial"/>
                        </a:rPr>
                        <a:t>10</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50"/>
                        </a:spcBef>
                      </a:pPr>
                      <a:endParaRPr sz="900">
                        <a:latin typeface="Times New Roman"/>
                        <a:cs typeface="Times New Roman"/>
                      </a:endParaRPr>
                    </a:p>
                    <a:p>
                      <a:pPr marR="115570" algn="r">
                        <a:lnSpc>
                          <a:spcPct val="100000"/>
                        </a:lnSpc>
                        <a:spcBef>
                          <a:spcPts val="5"/>
                        </a:spcBef>
                      </a:pPr>
                      <a:r>
                        <a:rPr sz="900" spc="-25" dirty="0">
                          <a:latin typeface="ＭＳ Ｐゴシック"/>
                          <a:cs typeface="ＭＳ Ｐゴシック"/>
                        </a:rPr>
                        <a:t>中国</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50"/>
                        </a:spcBef>
                      </a:pPr>
                      <a:endParaRPr sz="900">
                        <a:latin typeface="Times New Roman"/>
                        <a:cs typeface="Times New Roman"/>
                      </a:endParaRPr>
                    </a:p>
                    <a:p>
                      <a:pPr algn="ctr">
                        <a:lnSpc>
                          <a:spcPct val="100000"/>
                        </a:lnSpc>
                        <a:spcBef>
                          <a:spcPts val="5"/>
                        </a:spcBef>
                      </a:pPr>
                      <a:r>
                        <a:rPr sz="900" spc="-20" dirty="0">
                          <a:latin typeface="ＭＳ Ｐゴシック"/>
                          <a:cs typeface="ＭＳ Ｐゴシック"/>
                        </a:rPr>
                        <a:t>山口県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50"/>
                        </a:spcBef>
                      </a:pPr>
                      <a:endParaRPr sz="900">
                        <a:latin typeface="Times New Roman"/>
                        <a:cs typeface="Times New Roman"/>
                      </a:endParaRPr>
                    </a:p>
                    <a:p>
                      <a:pPr algn="ctr">
                        <a:lnSpc>
                          <a:spcPct val="100000"/>
                        </a:lnSpc>
                        <a:spcBef>
                          <a:spcPts val="5"/>
                        </a:spcBef>
                      </a:pPr>
                      <a:r>
                        <a:rPr sz="900" spc="-20" dirty="0">
                          <a:latin typeface="ＭＳ Ｐゴシック"/>
                          <a:cs typeface="ＭＳ Ｐゴシック"/>
                        </a:rPr>
                        <a:t>周南市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40"/>
                        </a:spcBef>
                      </a:pPr>
                      <a:endParaRPr sz="900">
                        <a:latin typeface="Times New Roman"/>
                        <a:cs typeface="Times New Roman"/>
                      </a:endParaRPr>
                    </a:p>
                    <a:p>
                      <a:pPr algn="ctr">
                        <a:lnSpc>
                          <a:spcPct val="100000"/>
                        </a:lnSpc>
                      </a:pPr>
                      <a:r>
                        <a:rPr sz="900" spc="-25" dirty="0">
                          <a:latin typeface="Arial"/>
                          <a:cs typeface="Arial"/>
                        </a:rPr>
                        <a:t>14</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40"/>
                        </a:spcBef>
                      </a:pPr>
                      <a:endParaRPr sz="900">
                        <a:latin typeface="Times New Roman"/>
                        <a:cs typeface="Times New Roman"/>
                      </a:endParaRPr>
                    </a:p>
                    <a:p>
                      <a:pPr algn="ctr">
                        <a:lnSpc>
                          <a:spcPct val="100000"/>
                        </a:lnSpc>
                      </a:pPr>
                      <a:r>
                        <a:rPr sz="900" spc="-25" dirty="0">
                          <a:latin typeface="Arial"/>
                          <a:cs typeface="Arial"/>
                        </a:rPr>
                        <a:t>656</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40"/>
                        </a:spcBef>
                      </a:pPr>
                      <a:endParaRPr sz="900">
                        <a:latin typeface="Times New Roman"/>
                        <a:cs typeface="Times New Roman"/>
                      </a:endParaRPr>
                    </a:p>
                    <a:p>
                      <a:pPr algn="ctr">
                        <a:lnSpc>
                          <a:spcPct val="100000"/>
                        </a:lnSpc>
                      </a:pPr>
                      <a:r>
                        <a:rPr sz="900" spc="-25" dirty="0">
                          <a:latin typeface="Arial"/>
                          <a:cs typeface="Arial"/>
                        </a:rPr>
                        <a:t>100</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marL="95885" marR="42545" indent="-91440">
                        <a:lnSpc>
                          <a:spcPct val="100000"/>
                        </a:lnSpc>
                        <a:spcBef>
                          <a:spcPts val="180"/>
                        </a:spcBef>
                        <a:buSzPct val="90909"/>
                        <a:buChar char="○"/>
                        <a:tabLst>
                          <a:tab pos="95885" algn="l"/>
                          <a:tab pos="144145" algn="l"/>
                        </a:tabLst>
                      </a:pPr>
                      <a:r>
                        <a:rPr sz="900" dirty="0">
                          <a:latin typeface="ＭＳ Ｐゴシック"/>
                          <a:cs typeface="ＭＳ Ｐゴシック"/>
                        </a:rPr>
                        <a:t>	道路（橋梁）</a:t>
                      </a:r>
                      <a:r>
                        <a:rPr sz="900" spc="-15" dirty="0">
                          <a:latin typeface="ＭＳ Ｐゴシック"/>
                          <a:cs typeface="ＭＳ Ｐゴシック"/>
                        </a:rPr>
                        <a:t>、○河川・水路</a:t>
                      </a:r>
                      <a:r>
                        <a:rPr sz="900" spc="500" dirty="0">
                          <a:latin typeface="ＭＳ Ｐゴシック"/>
                          <a:cs typeface="ＭＳ Ｐゴシック"/>
                        </a:rPr>
                        <a:t> </a:t>
                      </a:r>
                      <a:r>
                        <a:rPr sz="900" spc="-15" dirty="0">
                          <a:latin typeface="ＭＳ Ｐゴシック"/>
                          <a:cs typeface="ＭＳ Ｐゴシック"/>
                        </a:rPr>
                        <a:t>遠隔監視や直営で手軽に扱え</a:t>
                      </a:r>
                      <a:endParaRPr sz="900">
                        <a:latin typeface="ＭＳ Ｐゴシック"/>
                        <a:cs typeface="ＭＳ Ｐゴシック"/>
                      </a:endParaRPr>
                    </a:p>
                    <a:p>
                      <a:pPr marL="4445" marR="66675">
                        <a:lnSpc>
                          <a:spcPct val="100000"/>
                        </a:lnSpc>
                      </a:pPr>
                      <a:r>
                        <a:rPr sz="900" spc="-20" dirty="0">
                          <a:latin typeface="ＭＳ Ｐゴシック"/>
                          <a:cs typeface="ＭＳ Ｐゴシック"/>
                        </a:rPr>
                        <a:t>るデジタル計測・測量技術を導</a:t>
                      </a:r>
                      <a:r>
                        <a:rPr sz="900" spc="-15" dirty="0">
                          <a:latin typeface="ＭＳ Ｐゴシック"/>
                          <a:cs typeface="ＭＳ Ｐゴシック"/>
                        </a:rPr>
                        <a:t>入したい。施設横断的に点検等の維持管理が効率化する新技術を導入したい。</a:t>
                      </a:r>
                      <a:endParaRPr sz="900">
                        <a:latin typeface="ＭＳ Ｐゴシック"/>
                        <a:cs typeface="ＭＳ Ｐゴシック"/>
                      </a:endParaRPr>
                    </a:p>
                  </a:txBody>
                  <a:tcPr marL="0" marR="0" marT="1954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50"/>
                        </a:spcBef>
                      </a:pPr>
                      <a:endParaRPr sz="900">
                        <a:latin typeface="Times New Roman"/>
                        <a:cs typeface="Times New Roman"/>
                      </a:endParaRPr>
                    </a:p>
                    <a:p>
                      <a:pPr algn="ctr">
                        <a:lnSpc>
                          <a:spcPct val="100000"/>
                        </a:lnSpc>
                        <a:spcBef>
                          <a:spcPts val="5"/>
                        </a:spcBef>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50"/>
                        </a:spcBef>
                      </a:pPr>
                      <a:endParaRPr sz="900">
                        <a:latin typeface="Times New Roman"/>
                        <a:cs typeface="Times New Roman"/>
                      </a:endParaRPr>
                    </a:p>
                    <a:p>
                      <a:pPr algn="ctr">
                        <a:lnSpc>
                          <a:spcPct val="100000"/>
                        </a:lnSpc>
                        <a:spcBef>
                          <a:spcPts val="5"/>
                        </a:spcBef>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50"/>
                        </a:spcBef>
                      </a:pPr>
                      <a:endParaRPr sz="900">
                        <a:latin typeface="Times New Roman"/>
                        <a:cs typeface="Times New Roman"/>
                      </a:endParaRPr>
                    </a:p>
                    <a:p>
                      <a:pPr algn="ctr">
                        <a:lnSpc>
                          <a:spcPct val="100000"/>
                        </a:lnSpc>
                        <a:spcBef>
                          <a:spcPts val="5"/>
                        </a:spcBef>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950"/>
                        </a:spcBef>
                      </a:pPr>
                      <a:endParaRPr sz="900">
                        <a:latin typeface="Times New Roman"/>
                        <a:cs typeface="Times New Roman"/>
                      </a:endParaRPr>
                    </a:p>
                    <a:p>
                      <a:pPr algn="ctr">
                        <a:lnSpc>
                          <a:spcPct val="100000"/>
                        </a:lnSpc>
                        <a:spcBef>
                          <a:spcPts val="5"/>
                        </a:spcBef>
                      </a:pPr>
                      <a:r>
                        <a:rPr sz="900" spc="-25" dirty="0">
                          <a:latin typeface="ＭＳ Ｐゴシック"/>
                          <a:cs typeface="ＭＳ Ｐゴシック"/>
                        </a:rPr>
                        <a:t>橋梁</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290"/>
                        </a:spcBef>
                      </a:pPr>
                      <a:endParaRPr sz="900">
                        <a:latin typeface="Times New Roman"/>
                        <a:cs typeface="Times New Roman"/>
                      </a:endParaRPr>
                    </a:p>
                    <a:p>
                      <a:pPr marL="80645" marR="28575" indent="-45720">
                        <a:lnSpc>
                          <a:spcPct val="100000"/>
                        </a:lnSpc>
                        <a:spcBef>
                          <a:spcPts val="5"/>
                        </a:spcBef>
                      </a:pPr>
                      <a:r>
                        <a:rPr sz="900" spc="-20" dirty="0">
                          <a:latin typeface="ＭＳ Ｐゴシック"/>
                          <a:cs typeface="ＭＳ Ｐゴシック"/>
                        </a:rPr>
                        <a:t>河川、</a:t>
                      </a:r>
                      <a:r>
                        <a:rPr sz="900" spc="-25" dirty="0">
                          <a:latin typeface="ＭＳ Ｐゴシック"/>
                          <a:cs typeface="ＭＳ Ｐゴシック"/>
                        </a:rPr>
                        <a:t>水路</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extLst>
                  <a:ext uri="{0D108BD9-81ED-4DB2-BD59-A6C34878D82A}">
                    <a16:rowId xmlns:a16="http://schemas.microsoft.com/office/drawing/2014/main" val="10002"/>
                  </a:ext>
                </a:extLst>
              </a:tr>
              <a:tr h="1983993">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80"/>
                        </a:spcBef>
                      </a:pPr>
                      <a:endParaRPr sz="900">
                        <a:latin typeface="Times New Roman"/>
                        <a:cs typeface="Times New Roman"/>
                      </a:endParaRPr>
                    </a:p>
                    <a:p>
                      <a:pPr algn="ctr">
                        <a:lnSpc>
                          <a:spcPct val="100000"/>
                        </a:lnSpc>
                      </a:pPr>
                      <a:r>
                        <a:rPr sz="900" spc="-25" dirty="0">
                          <a:latin typeface="Arial"/>
                          <a:cs typeface="Arial"/>
                        </a:rPr>
                        <a:t>11</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90"/>
                        </a:spcBef>
                      </a:pPr>
                      <a:endParaRPr sz="900">
                        <a:latin typeface="Times New Roman"/>
                        <a:cs typeface="Times New Roman"/>
                      </a:endParaRPr>
                    </a:p>
                    <a:p>
                      <a:pPr marR="115570" algn="r">
                        <a:lnSpc>
                          <a:spcPct val="100000"/>
                        </a:lnSpc>
                      </a:pPr>
                      <a:r>
                        <a:rPr sz="900" spc="-25" dirty="0">
                          <a:latin typeface="ＭＳ Ｐゴシック"/>
                          <a:cs typeface="ＭＳ Ｐゴシック"/>
                        </a:rPr>
                        <a:t>四国</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90"/>
                        </a:spcBef>
                      </a:pPr>
                      <a:endParaRPr sz="900">
                        <a:latin typeface="Times New Roman"/>
                        <a:cs typeface="Times New Roman"/>
                      </a:endParaRPr>
                    </a:p>
                    <a:p>
                      <a:pPr algn="ctr">
                        <a:lnSpc>
                          <a:spcPct val="100000"/>
                        </a:lnSpc>
                      </a:pPr>
                      <a:r>
                        <a:rPr sz="900" spc="-20" dirty="0">
                          <a:latin typeface="ＭＳ Ｐゴシック"/>
                          <a:cs typeface="ＭＳ Ｐゴシック"/>
                        </a:rPr>
                        <a:t>徳島県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90"/>
                        </a:spcBef>
                      </a:pPr>
                      <a:endParaRPr sz="900">
                        <a:latin typeface="Times New Roman"/>
                        <a:cs typeface="Times New Roman"/>
                      </a:endParaRPr>
                    </a:p>
                    <a:p>
                      <a:pPr algn="ctr">
                        <a:lnSpc>
                          <a:spcPct val="100000"/>
                        </a:lnSpc>
                      </a:pPr>
                      <a:r>
                        <a:rPr sz="900" spc="-20" dirty="0">
                          <a:latin typeface="ＭＳ Ｐゴシック"/>
                          <a:cs typeface="ＭＳ Ｐゴシック"/>
                        </a:rPr>
                        <a:t>美波町</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80"/>
                        </a:spcBef>
                      </a:pPr>
                      <a:endParaRPr sz="900">
                        <a:latin typeface="Times New Roman"/>
                        <a:cs typeface="Times New Roman"/>
                      </a:endParaRPr>
                    </a:p>
                    <a:p>
                      <a:pPr algn="ctr">
                        <a:lnSpc>
                          <a:spcPct val="100000"/>
                        </a:lnSpc>
                      </a:pPr>
                      <a:r>
                        <a:rPr sz="900" spc="-25" dirty="0">
                          <a:latin typeface="Arial"/>
                          <a:cs typeface="Arial"/>
                        </a:rPr>
                        <a:t>0.6</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80"/>
                        </a:spcBef>
                      </a:pPr>
                      <a:endParaRPr sz="900">
                        <a:latin typeface="Times New Roman"/>
                        <a:cs typeface="Times New Roman"/>
                      </a:endParaRPr>
                    </a:p>
                    <a:p>
                      <a:pPr algn="ctr">
                        <a:lnSpc>
                          <a:spcPct val="100000"/>
                        </a:lnSpc>
                      </a:pPr>
                      <a:r>
                        <a:rPr sz="900" spc="-25" dirty="0">
                          <a:latin typeface="Arial"/>
                          <a:cs typeface="Arial"/>
                        </a:rPr>
                        <a:t>141</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80"/>
                        </a:spcBef>
                      </a:pPr>
                      <a:endParaRPr sz="900">
                        <a:latin typeface="Times New Roman"/>
                        <a:cs typeface="Times New Roman"/>
                      </a:endParaRPr>
                    </a:p>
                    <a:p>
                      <a:pPr algn="ctr">
                        <a:lnSpc>
                          <a:spcPct val="100000"/>
                        </a:lnSpc>
                      </a:pPr>
                      <a:r>
                        <a:rPr sz="900" spc="-50" dirty="0">
                          <a:latin typeface="Arial"/>
                          <a:cs typeface="Arial"/>
                        </a:rPr>
                        <a:t>1</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marL="144145" indent="-139700">
                        <a:lnSpc>
                          <a:spcPct val="100000"/>
                        </a:lnSpc>
                        <a:spcBef>
                          <a:spcPts val="590"/>
                        </a:spcBef>
                        <a:buSzPct val="90909"/>
                        <a:buChar char="○"/>
                        <a:tabLst>
                          <a:tab pos="144145" algn="l"/>
                        </a:tabLst>
                      </a:pPr>
                      <a:r>
                        <a:rPr sz="900" dirty="0">
                          <a:latin typeface="ＭＳ Ｐゴシック"/>
                          <a:cs typeface="ＭＳ Ｐゴシック"/>
                        </a:rPr>
                        <a:t>道路（</a:t>
                      </a:r>
                      <a:r>
                        <a:rPr sz="900" spc="-10" dirty="0">
                          <a:latin typeface="ＭＳ Ｐゴシック"/>
                          <a:cs typeface="ＭＳ Ｐゴシック"/>
                        </a:rPr>
                        <a:t>橋梁、特に小規模橋梁</a:t>
                      </a:r>
                      <a:r>
                        <a:rPr sz="900" spc="-50" dirty="0">
                          <a:latin typeface="ＭＳ Ｐゴシック"/>
                          <a:cs typeface="ＭＳ Ｐゴシック"/>
                        </a:rPr>
                        <a:t>）</a:t>
                      </a:r>
                      <a:endParaRPr sz="900" dirty="0">
                        <a:latin typeface="ＭＳ Ｐゴシック"/>
                        <a:cs typeface="ＭＳ Ｐゴシック"/>
                      </a:endParaRPr>
                    </a:p>
                    <a:p>
                      <a:pPr marL="4445" marR="5715" indent="91440">
                        <a:lnSpc>
                          <a:spcPct val="101699"/>
                        </a:lnSpc>
                        <a:spcBef>
                          <a:spcPts val="30"/>
                        </a:spcBef>
                      </a:pPr>
                      <a:r>
                        <a:rPr sz="900" spc="-15" dirty="0">
                          <a:latin typeface="ＭＳ Ｐゴシック"/>
                          <a:cs typeface="ＭＳ Ｐゴシック"/>
                        </a:rPr>
                        <a:t>小規模橋梁が８割を超えるため、</a:t>
                      </a:r>
                      <a:r>
                        <a:rPr sz="900" spc="-20" dirty="0">
                          <a:latin typeface="ＭＳ Ｐゴシック"/>
                          <a:cs typeface="ＭＳ Ｐゴシック"/>
                        </a:rPr>
                        <a:t>新技術導入しても効果が出にくい。</a:t>
                      </a:r>
                      <a:r>
                        <a:rPr sz="900" spc="-15" dirty="0">
                          <a:latin typeface="ＭＳ Ｐゴシック"/>
                          <a:cs typeface="ＭＳ Ｐゴシック"/>
                        </a:rPr>
                        <a:t>小規模な施設へも新技術を導入しコスト縮減、</a:t>
                      </a:r>
                      <a:r>
                        <a:rPr sz="900" spc="-10" dirty="0">
                          <a:latin typeface="Arial"/>
                          <a:cs typeface="Arial"/>
                        </a:rPr>
                        <a:t>LCC</a:t>
                      </a:r>
                      <a:r>
                        <a:rPr sz="900" spc="-15" dirty="0">
                          <a:latin typeface="ＭＳ Ｐゴシック"/>
                          <a:cs typeface="ＭＳ Ｐゴシック"/>
                        </a:rPr>
                        <a:t>の縮減を進めたい</a:t>
                      </a:r>
                      <a:endParaRPr sz="900" dirty="0">
                        <a:latin typeface="ＭＳ Ｐゴシック"/>
                        <a:cs typeface="ＭＳ Ｐゴシック"/>
                      </a:endParaRPr>
                    </a:p>
                    <a:p>
                      <a:pPr marL="4445" marR="12700" indent="83820">
                        <a:lnSpc>
                          <a:spcPct val="100000"/>
                        </a:lnSpc>
                      </a:pPr>
                      <a:r>
                        <a:rPr sz="900" spc="-15" dirty="0">
                          <a:latin typeface="ＭＳ Ｐゴシック"/>
                          <a:cs typeface="ＭＳ Ｐゴシック"/>
                        </a:rPr>
                        <a:t>新技術導入に関する知識及びインフラメンテナンスを行う上で必要な知</a:t>
                      </a:r>
                      <a:r>
                        <a:rPr sz="900" spc="-20" dirty="0">
                          <a:latin typeface="ＭＳ Ｐゴシック"/>
                          <a:cs typeface="ＭＳ Ｐゴシック"/>
                        </a:rPr>
                        <a:t>識について事務系職員を含めた幅広い職員へレベルアップを図ることができる支援をお願いしたい。</a:t>
                      </a:r>
                      <a:endParaRPr sz="900" dirty="0">
                        <a:latin typeface="ＭＳ Ｐゴシック"/>
                        <a:cs typeface="ＭＳ Ｐゴシック"/>
                      </a:endParaRPr>
                    </a:p>
                  </a:txBody>
                  <a:tcPr marL="0" marR="0" marT="6407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9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90"/>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90"/>
                        </a:spcBef>
                      </a:pPr>
                      <a:endParaRPr sz="900">
                        <a:latin typeface="Times New Roman"/>
                        <a:cs typeface="Times New Roman"/>
                      </a:endParaRPr>
                    </a:p>
                    <a:p>
                      <a:pPr algn="ctr">
                        <a:lnSpc>
                          <a:spcPct val="100000"/>
                        </a:lnSpc>
                      </a:pPr>
                      <a:r>
                        <a:rPr sz="900" spc="-25" dirty="0">
                          <a:latin typeface="ＭＳ Ｐゴシック"/>
                          <a:cs typeface="ＭＳ Ｐゴシック"/>
                        </a:rPr>
                        <a:t>橋梁</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extLst>
                  <a:ext uri="{0D108BD9-81ED-4DB2-BD59-A6C34878D82A}">
                    <a16:rowId xmlns:a16="http://schemas.microsoft.com/office/drawing/2014/main" val="10003"/>
                  </a:ext>
                </a:extLst>
              </a:tr>
              <a:tr h="1009671">
                <a:tc>
                  <a:txBody>
                    <a:bodyPr/>
                    <a:lstStyle/>
                    <a:p>
                      <a:pPr>
                        <a:lnSpc>
                          <a:spcPct val="100000"/>
                        </a:lnSpc>
                      </a:pPr>
                      <a:endParaRPr sz="900">
                        <a:latin typeface="Times New Roman"/>
                        <a:cs typeface="Times New Roman"/>
                      </a:endParaRPr>
                    </a:p>
                    <a:p>
                      <a:pPr>
                        <a:lnSpc>
                          <a:spcPct val="100000"/>
                        </a:lnSpc>
                        <a:spcBef>
                          <a:spcPts val="1130"/>
                        </a:spcBef>
                      </a:pPr>
                      <a:endParaRPr sz="900">
                        <a:latin typeface="Times New Roman"/>
                        <a:cs typeface="Times New Roman"/>
                      </a:endParaRPr>
                    </a:p>
                    <a:p>
                      <a:pPr algn="ctr">
                        <a:lnSpc>
                          <a:spcPct val="100000"/>
                        </a:lnSpc>
                        <a:spcBef>
                          <a:spcPts val="5"/>
                        </a:spcBef>
                      </a:pPr>
                      <a:r>
                        <a:rPr sz="900" spc="-25" dirty="0">
                          <a:latin typeface="Arial"/>
                          <a:cs typeface="Arial"/>
                        </a:rPr>
                        <a:t>12</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45"/>
                        </a:spcBef>
                      </a:pPr>
                      <a:endParaRPr sz="900">
                        <a:latin typeface="Times New Roman"/>
                        <a:cs typeface="Times New Roman"/>
                      </a:endParaRPr>
                    </a:p>
                    <a:p>
                      <a:pPr marR="115570" algn="r">
                        <a:lnSpc>
                          <a:spcPct val="100000"/>
                        </a:lnSpc>
                      </a:pPr>
                      <a:r>
                        <a:rPr sz="900" spc="-25" dirty="0">
                          <a:latin typeface="ＭＳ Ｐゴシック"/>
                          <a:cs typeface="ＭＳ Ｐゴシック"/>
                        </a:rPr>
                        <a:t>九州</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45"/>
                        </a:spcBef>
                      </a:pPr>
                      <a:endParaRPr sz="900">
                        <a:latin typeface="Times New Roman"/>
                        <a:cs typeface="Times New Roman"/>
                      </a:endParaRPr>
                    </a:p>
                    <a:p>
                      <a:pPr algn="ctr">
                        <a:lnSpc>
                          <a:spcPct val="100000"/>
                        </a:lnSpc>
                      </a:pPr>
                      <a:r>
                        <a:rPr sz="900" spc="-20" dirty="0">
                          <a:latin typeface="ＭＳ Ｐゴシック"/>
                          <a:cs typeface="ＭＳ Ｐゴシック"/>
                        </a:rPr>
                        <a:t>大分県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45"/>
                        </a:spcBef>
                      </a:pPr>
                      <a:endParaRPr sz="900">
                        <a:latin typeface="Times New Roman"/>
                        <a:cs typeface="Times New Roman"/>
                      </a:endParaRPr>
                    </a:p>
                    <a:p>
                      <a:pPr algn="ctr">
                        <a:lnSpc>
                          <a:spcPct val="100000"/>
                        </a:lnSpc>
                      </a:pPr>
                      <a:r>
                        <a:rPr sz="900" spc="-15" dirty="0">
                          <a:latin typeface="ＭＳ Ｐゴシック"/>
                          <a:cs typeface="ＭＳ Ｐゴシック"/>
                        </a:rPr>
                        <a:t>津久見市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30"/>
                        </a:spcBef>
                      </a:pPr>
                      <a:endParaRPr sz="900">
                        <a:latin typeface="Times New Roman"/>
                        <a:cs typeface="Times New Roman"/>
                      </a:endParaRPr>
                    </a:p>
                    <a:p>
                      <a:pPr algn="ctr">
                        <a:lnSpc>
                          <a:spcPct val="100000"/>
                        </a:lnSpc>
                        <a:spcBef>
                          <a:spcPts val="5"/>
                        </a:spcBef>
                      </a:pPr>
                      <a:r>
                        <a:rPr sz="900" spc="-25" dirty="0">
                          <a:latin typeface="Arial"/>
                          <a:cs typeface="Arial"/>
                        </a:rPr>
                        <a:t>1.5</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30"/>
                        </a:spcBef>
                      </a:pPr>
                      <a:endParaRPr sz="900">
                        <a:latin typeface="Times New Roman"/>
                        <a:cs typeface="Times New Roman"/>
                      </a:endParaRPr>
                    </a:p>
                    <a:p>
                      <a:pPr algn="ctr">
                        <a:lnSpc>
                          <a:spcPct val="100000"/>
                        </a:lnSpc>
                        <a:spcBef>
                          <a:spcPts val="5"/>
                        </a:spcBef>
                      </a:pPr>
                      <a:r>
                        <a:rPr sz="900" spc="-25" dirty="0">
                          <a:latin typeface="Arial"/>
                          <a:cs typeface="Arial"/>
                        </a:rPr>
                        <a:t>79</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30"/>
                        </a:spcBef>
                      </a:pPr>
                      <a:endParaRPr sz="900">
                        <a:latin typeface="Times New Roman"/>
                        <a:cs typeface="Times New Roman"/>
                      </a:endParaRPr>
                    </a:p>
                    <a:p>
                      <a:pPr algn="ctr">
                        <a:lnSpc>
                          <a:spcPct val="100000"/>
                        </a:lnSpc>
                        <a:spcBef>
                          <a:spcPts val="5"/>
                        </a:spcBef>
                      </a:pPr>
                      <a:r>
                        <a:rPr sz="900" spc="-25" dirty="0">
                          <a:latin typeface="Arial"/>
                          <a:cs typeface="Arial"/>
                        </a:rPr>
                        <a:t>22</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marL="144145" indent="-139700">
                        <a:lnSpc>
                          <a:spcPct val="100000"/>
                        </a:lnSpc>
                        <a:spcBef>
                          <a:spcPts val="375"/>
                        </a:spcBef>
                        <a:buSzPct val="90909"/>
                        <a:buChar char="○"/>
                        <a:tabLst>
                          <a:tab pos="144145" algn="l"/>
                        </a:tabLst>
                      </a:pPr>
                      <a:r>
                        <a:rPr sz="900" dirty="0">
                          <a:latin typeface="ＭＳ Ｐゴシック"/>
                          <a:cs typeface="ＭＳ Ｐゴシック"/>
                        </a:rPr>
                        <a:t>道路（橋梁</a:t>
                      </a:r>
                      <a:r>
                        <a:rPr sz="900" spc="-50" dirty="0">
                          <a:latin typeface="ＭＳ Ｐゴシック"/>
                          <a:cs typeface="ＭＳ Ｐゴシック"/>
                        </a:rPr>
                        <a:t>）</a:t>
                      </a:r>
                      <a:endParaRPr sz="900">
                        <a:latin typeface="ＭＳ Ｐゴシック"/>
                        <a:cs typeface="ＭＳ Ｐゴシック"/>
                      </a:endParaRPr>
                    </a:p>
                    <a:p>
                      <a:pPr marL="4445" marR="23495" indent="91440">
                        <a:lnSpc>
                          <a:spcPct val="100000"/>
                        </a:lnSpc>
                      </a:pPr>
                      <a:r>
                        <a:rPr sz="900" spc="-15" dirty="0">
                          <a:latin typeface="ＭＳ Ｐゴシック"/>
                          <a:cs typeface="ＭＳ Ｐゴシック"/>
                        </a:rPr>
                        <a:t>直営点検のノウハウに乏しい</a:t>
                      </a:r>
                      <a:r>
                        <a:rPr sz="900" spc="-20" dirty="0">
                          <a:latin typeface="ＭＳ Ｐゴシック"/>
                          <a:cs typeface="ＭＳ Ｐゴシック"/>
                        </a:rPr>
                        <a:t>ため、点検・診断精度に課題。どの技術職員でも理解・実施可能であり且つコスト縮減可能な新</a:t>
                      </a:r>
                      <a:r>
                        <a:rPr sz="900" spc="-15" dirty="0">
                          <a:latin typeface="ＭＳ Ｐゴシック"/>
                          <a:cs typeface="ＭＳ Ｐゴシック"/>
                        </a:rPr>
                        <a:t>技術を導入したい。</a:t>
                      </a:r>
                      <a:endParaRPr sz="900">
                        <a:latin typeface="ＭＳ Ｐゴシック"/>
                        <a:cs typeface="ＭＳ Ｐゴシック"/>
                      </a:endParaRPr>
                    </a:p>
                  </a:txBody>
                  <a:tcPr marL="0" marR="0" marT="4072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4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4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4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p>
                      <a:pPr>
                        <a:lnSpc>
                          <a:spcPct val="100000"/>
                        </a:lnSpc>
                        <a:spcBef>
                          <a:spcPts val="1145"/>
                        </a:spcBef>
                      </a:pPr>
                      <a:endParaRPr sz="900">
                        <a:latin typeface="Times New Roman"/>
                        <a:cs typeface="Times New Roman"/>
                      </a:endParaRPr>
                    </a:p>
                    <a:p>
                      <a:pPr algn="ctr">
                        <a:lnSpc>
                          <a:spcPct val="100000"/>
                        </a:lnSpc>
                      </a:pPr>
                      <a:r>
                        <a:rPr sz="900" spc="-25" dirty="0">
                          <a:latin typeface="ＭＳ Ｐゴシック"/>
                          <a:cs typeface="ＭＳ Ｐゴシック"/>
                        </a:rPr>
                        <a:t>橋梁</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F"/>
                    </a:solidFill>
                  </a:tcPr>
                </a:tc>
                <a:extLst>
                  <a:ext uri="{0D108BD9-81ED-4DB2-BD59-A6C34878D82A}">
                    <a16:rowId xmlns:a16="http://schemas.microsoft.com/office/drawing/2014/main" val="10004"/>
                  </a:ext>
                </a:extLst>
              </a:tr>
              <a:tr h="1072775">
                <a:tc>
                  <a:txBody>
                    <a:bodyPr/>
                    <a:lstStyle/>
                    <a:p>
                      <a:pPr>
                        <a:lnSpc>
                          <a:spcPct val="100000"/>
                        </a:lnSpc>
                      </a:pPr>
                      <a:endParaRPr sz="900">
                        <a:latin typeface="Times New Roman"/>
                        <a:cs typeface="Times New Roman"/>
                      </a:endParaRPr>
                    </a:p>
                    <a:p>
                      <a:pPr>
                        <a:lnSpc>
                          <a:spcPct val="100000"/>
                        </a:lnSpc>
                        <a:spcBef>
                          <a:spcPts val="785"/>
                        </a:spcBef>
                      </a:pPr>
                      <a:endParaRPr sz="900">
                        <a:latin typeface="Times New Roman"/>
                        <a:cs typeface="Times New Roman"/>
                      </a:endParaRPr>
                    </a:p>
                    <a:p>
                      <a:pPr algn="ctr">
                        <a:lnSpc>
                          <a:spcPct val="100000"/>
                        </a:lnSpc>
                      </a:pPr>
                      <a:r>
                        <a:rPr sz="900" spc="-25" dirty="0">
                          <a:latin typeface="Arial"/>
                          <a:cs typeface="Arial"/>
                        </a:rPr>
                        <a:t>13</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819"/>
                        </a:spcBef>
                      </a:pPr>
                      <a:endParaRPr sz="900">
                        <a:latin typeface="Times New Roman"/>
                        <a:cs typeface="Times New Roman"/>
                      </a:endParaRPr>
                    </a:p>
                    <a:p>
                      <a:pPr marL="4445">
                        <a:lnSpc>
                          <a:spcPct val="100000"/>
                        </a:lnSpc>
                      </a:pPr>
                      <a:r>
                        <a:rPr sz="900" spc="-25" dirty="0">
                          <a:latin typeface="ＭＳ Ｐゴシック"/>
                          <a:cs typeface="ＭＳ Ｐゴシック"/>
                        </a:rPr>
                        <a:t>九州</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819"/>
                        </a:spcBef>
                      </a:pPr>
                      <a:endParaRPr sz="900">
                        <a:latin typeface="Times New Roman"/>
                        <a:cs typeface="Times New Roman"/>
                      </a:endParaRPr>
                    </a:p>
                    <a:p>
                      <a:pPr marR="36195" algn="ctr">
                        <a:lnSpc>
                          <a:spcPct val="100000"/>
                        </a:lnSpc>
                      </a:pPr>
                      <a:r>
                        <a:rPr sz="900" spc="-20" dirty="0">
                          <a:latin typeface="ＭＳ Ｐゴシック"/>
                          <a:cs typeface="ＭＳ Ｐゴシック"/>
                        </a:rPr>
                        <a:t>大分県</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795"/>
                        </a:spcBef>
                      </a:pPr>
                      <a:endParaRPr sz="900">
                        <a:latin typeface="Times New Roman"/>
                        <a:cs typeface="Times New Roman"/>
                      </a:endParaRPr>
                    </a:p>
                    <a:p>
                      <a:pPr algn="ctr">
                        <a:lnSpc>
                          <a:spcPct val="100000"/>
                        </a:lnSpc>
                      </a:pPr>
                      <a:r>
                        <a:rPr sz="900" spc="-20" dirty="0">
                          <a:latin typeface="ＭＳ Ｐゴシック"/>
                          <a:cs typeface="ＭＳ Ｐゴシック"/>
                        </a:rPr>
                        <a:t>杵築市</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785"/>
                        </a:spcBef>
                      </a:pPr>
                      <a:endParaRPr sz="900">
                        <a:latin typeface="Times New Roman"/>
                        <a:cs typeface="Times New Roman"/>
                      </a:endParaRPr>
                    </a:p>
                    <a:p>
                      <a:pPr algn="ctr">
                        <a:lnSpc>
                          <a:spcPct val="100000"/>
                        </a:lnSpc>
                      </a:pPr>
                      <a:r>
                        <a:rPr sz="900" spc="-25" dirty="0">
                          <a:latin typeface="Arial"/>
                          <a:cs typeface="Arial"/>
                        </a:rPr>
                        <a:t>2.7</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785"/>
                        </a:spcBef>
                      </a:pPr>
                      <a:endParaRPr sz="900">
                        <a:latin typeface="Times New Roman"/>
                        <a:cs typeface="Times New Roman"/>
                      </a:endParaRPr>
                    </a:p>
                    <a:p>
                      <a:pPr algn="ctr">
                        <a:lnSpc>
                          <a:spcPct val="100000"/>
                        </a:lnSpc>
                      </a:pPr>
                      <a:r>
                        <a:rPr sz="900" spc="-25" dirty="0">
                          <a:latin typeface="Arial"/>
                          <a:cs typeface="Arial"/>
                        </a:rPr>
                        <a:t>280</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785"/>
                        </a:spcBef>
                      </a:pPr>
                      <a:endParaRPr sz="900">
                        <a:latin typeface="Times New Roman"/>
                        <a:cs typeface="Times New Roman"/>
                      </a:endParaRPr>
                    </a:p>
                    <a:p>
                      <a:pPr algn="ctr">
                        <a:lnSpc>
                          <a:spcPct val="100000"/>
                        </a:lnSpc>
                      </a:pPr>
                      <a:r>
                        <a:rPr sz="900" spc="-25" dirty="0">
                          <a:latin typeface="Arial"/>
                          <a:cs typeface="Arial"/>
                        </a:rPr>
                        <a:t>22</a:t>
                      </a:r>
                      <a:endParaRPr sz="9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marL="144145" indent="-139700">
                        <a:lnSpc>
                          <a:spcPct val="100000"/>
                        </a:lnSpc>
                        <a:spcBef>
                          <a:spcPts val="25"/>
                        </a:spcBef>
                        <a:buSzPct val="90909"/>
                        <a:buChar char="○"/>
                        <a:tabLst>
                          <a:tab pos="144145" algn="l"/>
                        </a:tabLst>
                      </a:pPr>
                      <a:r>
                        <a:rPr sz="900" dirty="0">
                          <a:latin typeface="ＭＳ Ｐゴシック"/>
                          <a:cs typeface="ＭＳ Ｐゴシック"/>
                        </a:rPr>
                        <a:t>道路（橋梁</a:t>
                      </a:r>
                      <a:r>
                        <a:rPr sz="900" spc="-50" dirty="0">
                          <a:latin typeface="ＭＳ Ｐゴシック"/>
                          <a:cs typeface="ＭＳ Ｐゴシック"/>
                        </a:rPr>
                        <a:t>）</a:t>
                      </a:r>
                      <a:endParaRPr sz="900">
                        <a:latin typeface="ＭＳ Ｐゴシック"/>
                        <a:cs typeface="ＭＳ Ｐゴシック"/>
                      </a:endParaRPr>
                    </a:p>
                    <a:p>
                      <a:pPr marL="4445" marR="13335" indent="91440">
                        <a:lnSpc>
                          <a:spcPct val="100000"/>
                        </a:lnSpc>
                      </a:pPr>
                      <a:r>
                        <a:rPr sz="900" spc="-15" dirty="0">
                          <a:latin typeface="ＭＳ Ｐゴシック"/>
                          <a:cs typeface="ＭＳ Ｐゴシック"/>
                        </a:rPr>
                        <a:t>新技術の導入を通じ、補修工</a:t>
                      </a:r>
                      <a:r>
                        <a:rPr sz="900" spc="-20" dirty="0">
                          <a:latin typeface="ＭＳ Ｐゴシック"/>
                          <a:cs typeface="ＭＳ Ｐゴシック"/>
                        </a:rPr>
                        <a:t>法を含む維持管理業務全般の効率化職員ならびに地元企業の技術向上を図り、持続的な維持</a:t>
                      </a:r>
                      <a:r>
                        <a:rPr sz="900" spc="-15" dirty="0">
                          <a:latin typeface="ＭＳ Ｐゴシック"/>
                          <a:cs typeface="ＭＳ Ｐゴシック"/>
                        </a:rPr>
                        <a:t>管理体制の構築を目指したい。</a:t>
                      </a:r>
                      <a:endParaRPr sz="900">
                        <a:latin typeface="ＭＳ Ｐゴシック"/>
                        <a:cs typeface="ＭＳ Ｐゴシック"/>
                      </a:endParaRPr>
                    </a:p>
                  </a:txBody>
                  <a:tcPr marL="0" marR="0" marT="27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79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79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79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795"/>
                        </a:spcBef>
                      </a:pPr>
                      <a:endParaRPr sz="900">
                        <a:latin typeface="Times New Roman"/>
                        <a:cs typeface="Times New Roman"/>
                      </a:endParaRPr>
                    </a:p>
                    <a:p>
                      <a:pPr algn="ctr">
                        <a:lnSpc>
                          <a:spcPct val="100000"/>
                        </a:lnSpc>
                      </a:pPr>
                      <a:r>
                        <a:rPr sz="900" spc="-50" dirty="0">
                          <a:latin typeface="ＭＳ Ｐゴシック"/>
                          <a:cs typeface="ＭＳ Ｐゴシック"/>
                        </a:rPr>
                        <a:t>○</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p>
                      <a:pPr>
                        <a:lnSpc>
                          <a:spcPct val="100000"/>
                        </a:lnSpc>
                        <a:spcBef>
                          <a:spcPts val="795"/>
                        </a:spcBef>
                      </a:pPr>
                      <a:endParaRPr sz="900">
                        <a:latin typeface="Times New Roman"/>
                        <a:cs typeface="Times New Roman"/>
                      </a:endParaRPr>
                    </a:p>
                    <a:p>
                      <a:pPr algn="ctr">
                        <a:lnSpc>
                          <a:spcPct val="100000"/>
                        </a:lnSpc>
                      </a:pPr>
                      <a:r>
                        <a:rPr sz="900" spc="-25" dirty="0">
                          <a:latin typeface="ＭＳ Ｐゴシック"/>
                          <a:cs typeface="ＭＳ Ｐゴシック"/>
                        </a:rPr>
                        <a:t>橋梁</a:t>
                      </a:r>
                      <a:endParaRPr sz="900">
                        <a:latin typeface="ＭＳ Ｐゴシック"/>
                        <a:cs typeface="ＭＳ Ｐゴシック"/>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tc>
                  <a:txBody>
                    <a:bodyPr/>
                    <a:lstStyle/>
                    <a:p>
                      <a:pPr>
                        <a:lnSpc>
                          <a:spcPct val="100000"/>
                        </a:lnSpc>
                      </a:pPr>
                      <a:endParaRPr sz="9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DCDDD"/>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番号プレースホルダ 3"/>
          <p:cNvSpPr>
            <a:spLocks noGrp="1"/>
          </p:cNvSpPr>
          <p:nvPr>
            <p:ph type="sldNum" sz="quarter" idx="12"/>
          </p:nvPr>
        </p:nvSpPr>
        <p:spPr>
          <a:xfrm>
            <a:off x="5651500" y="7100888"/>
            <a:ext cx="3889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fld id="{3B9261D3-E2FD-4554-AFF9-04F4AD31A253}" type="slidenum">
              <a:rPr kumimoji="0" lang="ja-JP" altLang="en-US" sz="1400" smtClean="0"/>
              <a:pPr algn="ctr" eaLnBrk="1" hangingPunct="1">
                <a:spcBef>
                  <a:spcPct val="0"/>
                </a:spcBef>
                <a:buClrTx/>
                <a:buSzTx/>
                <a:buFontTx/>
                <a:buNone/>
              </a:pPr>
              <a:t>17</a:t>
            </a:fld>
            <a:endParaRPr kumimoji="0" lang="en-US" altLang="ja-JP" sz="1400"/>
          </a:p>
        </p:txBody>
      </p:sp>
      <p:sp>
        <p:nvSpPr>
          <p:cNvPr id="30723" name="Line 2"/>
          <p:cNvSpPr>
            <a:spLocks noChangeShapeType="1"/>
          </p:cNvSpPr>
          <p:nvPr/>
        </p:nvSpPr>
        <p:spPr bwMode="auto">
          <a:xfrm>
            <a:off x="609600" y="5791200"/>
            <a:ext cx="800100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0724" name="Line 3"/>
          <p:cNvSpPr>
            <a:spLocks noChangeShapeType="1"/>
          </p:cNvSpPr>
          <p:nvPr/>
        </p:nvSpPr>
        <p:spPr bwMode="auto">
          <a:xfrm>
            <a:off x="1219200" y="533400"/>
            <a:ext cx="0" cy="58674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0725" name="Text Box 4"/>
          <p:cNvSpPr txBox="1">
            <a:spLocks noChangeArrowheads="1"/>
          </p:cNvSpPr>
          <p:nvPr/>
        </p:nvSpPr>
        <p:spPr bwMode="auto">
          <a:xfrm>
            <a:off x="1600200" y="5943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endParaRPr lang="ja-JP" altLang="en-US" sz="2400"/>
          </a:p>
        </p:txBody>
      </p:sp>
      <p:sp>
        <p:nvSpPr>
          <p:cNvPr id="30726" name="Text Box 5"/>
          <p:cNvSpPr txBox="1">
            <a:spLocks noChangeArrowheads="1"/>
          </p:cNvSpPr>
          <p:nvPr/>
        </p:nvSpPr>
        <p:spPr bwMode="auto">
          <a:xfrm>
            <a:off x="3573463" y="5943600"/>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責任の所在</a:t>
            </a:r>
          </a:p>
        </p:txBody>
      </p:sp>
      <p:sp>
        <p:nvSpPr>
          <p:cNvPr id="30727" name="Oval 6"/>
          <p:cNvSpPr>
            <a:spLocks noChangeArrowheads="1"/>
          </p:cNvSpPr>
          <p:nvPr/>
        </p:nvSpPr>
        <p:spPr bwMode="auto">
          <a:xfrm>
            <a:off x="1524000" y="5791200"/>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高</a:t>
            </a:r>
          </a:p>
        </p:txBody>
      </p:sp>
      <p:sp>
        <p:nvSpPr>
          <p:cNvPr id="30728" name="Oval 8"/>
          <p:cNvSpPr>
            <a:spLocks noChangeArrowheads="1"/>
          </p:cNvSpPr>
          <p:nvPr/>
        </p:nvSpPr>
        <p:spPr bwMode="auto">
          <a:xfrm>
            <a:off x="228600" y="685800"/>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高</a:t>
            </a:r>
          </a:p>
        </p:txBody>
      </p:sp>
      <p:sp>
        <p:nvSpPr>
          <p:cNvPr id="30729" name="Oval 9"/>
          <p:cNvSpPr>
            <a:spLocks noChangeArrowheads="1"/>
          </p:cNvSpPr>
          <p:nvPr/>
        </p:nvSpPr>
        <p:spPr bwMode="auto">
          <a:xfrm>
            <a:off x="228600" y="4648200"/>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低</a:t>
            </a:r>
          </a:p>
        </p:txBody>
      </p:sp>
      <p:sp>
        <p:nvSpPr>
          <p:cNvPr id="30730" name="Oval 10"/>
          <p:cNvSpPr>
            <a:spLocks noChangeArrowheads="1"/>
          </p:cNvSpPr>
          <p:nvPr/>
        </p:nvSpPr>
        <p:spPr bwMode="auto">
          <a:xfrm>
            <a:off x="7092950" y="5732463"/>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低</a:t>
            </a:r>
          </a:p>
        </p:txBody>
      </p:sp>
      <p:sp>
        <p:nvSpPr>
          <p:cNvPr id="30731" name="Text Box 11"/>
          <p:cNvSpPr txBox="1">
            <a:spLocks noChangeArrowheads="1"/>
          </p:cNvSpPr>
          <p:nvPr/>
        </p:nvSpPr>
        <p:spPr bwMode="auto">
          <a:xfrm>
            <a:off x="441325" y="2459038"/>
            <a:ext cx="492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レ</a:t>
            </a:r>
          </a:p>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ベ</a:t>
            </a:r>
          </a:p>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ル</a:t>
            </a:r>
          </a:p>
        </p:txBody>
      </p:sp>
      <p:sp>
        <p:nvSpPr>
          <p:cNvPr id="30732" name="Oval 18"/>
          <p:cNvSpPr>
            <a:spLocks noChangeArrowheads="1"/>
          </p:cNvSpPr>
          <p:nvPr/>
        </p:nvSpPr>
        <p:spPr bwMode="auto">
          <a:xfrm>
            <a:off x="4938849" y="1474788"/>
            <a:ext cx="2895600" cy="779463"/>
          </a:xfrm>
          <a:prstGeom prst="ellipse">
            <a:avLst/>
          </a:prstGeom>
          <a:solidFill>
            <a:srgbClr val="FF00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dirty="0">
                <a:latin typeface="HG創英角ﾎﾟｯﾌﾟ体" pitchFamily="49" charset="-128"/>
                <a:ea typeface="HG創英角ﾎﾟｯﾌﾟ体" pitchFamily="49" charset="-128"/>
              </a:rPr>
              <a:t>学会などが出す認証</a:t>
            </a:r>
          </a:p>
        </p:txBody>
      </p:sp>
      <p:sp>
        <p:nvSpPr>
          <p:cNvPr id="25" name="角丸四角形 24"/>
          <p:cNvSpPr/>
          <p:nvPr/>
        </p:nvSpPr>
        <p:spPr bwMode="auto">
          <a:xfrm>
            <a:off x="0" y="0"/>
            <a:ext cx="7645400" cy="647700"/>
          </a:xfrm>
          <a:prstGeom prst="round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新技術・新工法の採用問題⇒認証</a:t>
            </a:r>
          </a:p>
        </p:txBody>
      </p:sp>
      <p:sp>
        <p:nvSpPr>
          <p:cNvPr id="26" name="角丸四角形 25"/>
          <p:cNvSpPr/>
          <p:nvPr/>
        </p:nvSpPr>
        <p:spPr bwMode="auto">
          <a:xfrm>
            <a:off x="5556250" y="4914900"/>
            <a:ext cx="1247998" cy="647700"/>
          </a:xfrm>
          <a:prstGeom prst="roundRect">
            <a:avLst/>
          </a:prstGeom>
          <a:solidFill>
            <a:srgbClr val="00B0F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en-US" altLang="ja-JP" sz="3600" dirty="0">
                <a:solidFill>
                  <a:schemeClr val="tx1"/>
                </a:solidFill>
              </a:rPr>
              <a:t>NETIS</a:t>
            </a:r>
            <a:endParaRPr lang="ja-JP" altLang="en-US" sz="3600" dirty="0">
              <a:solidFill>
                <a:schemeClr val="tx1"/>
              </a:solidFill>
            </a:endParaRPr>
          </a:p>
        </p:txBody>
      </p:sp>
      <p:sp>
        <p:nvSpPr>
          <p:cNvPr id="27" name="角丸四角形 26"/>
          <p:cNvSpPr/>
          <p:nvPr/>
        </p:nvSpPr>
        <p:spPr bwMode="auto">
          <a:xfrm>
            <a:off x="5345113" y="2586038"/>
            <a:ext cx="1973262" cy="647700"/>
          </a:xfrm>
          <a:prstGeom prst="roundRect">
            <a:avLst/>
          </a:prstGeom>
          <a:solidFill>
            <a:srgbClr val="FFFF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ja-JP" altLang="en-US" sz="3600" dirty="0">
                <a:solidFill>
                  <a:schemeClr val="tx1"/>
                </a:solidFill>
              </a:rPr>
              <a:t>特許　等</a:t>
            </a:r>
          </a:p>
        </p:txBody>
      </p:sp>
      <p:sp>
        <p:nvSpPr>
          <p:cNvPr id="28" name="角丸四角形 27"/>
          <p:cNvSpPr/>
          <p:nvPr/>
        </p:nvSpPr>
        <p:spPr bwMode="auto">
          <a:xfrm>
            <a:off x="1336675" y="1150938"/>
            <a:ext cx="3143250" cy="647700"/>
          </a:xfrm>
          <a:prstGeom prst="roundRect">
            <a:avLst/>
          </a:prstGeom>
          <a:solidFill>
            <a:schemeClr val="accent2">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ja-JP" altLang="en-US" sz="3600" dirty="0">
                <a:solidFill>
                  <a:schemeClr val="tx1"/>
                </a:solidFill>
              </a:rPr>
              <a:t>技術審査証明</a:t>
            </a:r>
          </a:p>
        </p:txBody>
      </p:sp>
      <p:sp>
        <p:nvSpPr>
          <p:cNvPr id="29" name="四角形吹き出し 4"/>
          <p:cNvSpPr>
            <a:spLocks noChangeArrowheads="1"/>
          </p:cNvSpPr>
          <p:nvPr/>
        </p:nvSpPr>
        <p:spPr bwMode="auto">
          <a:xfrm>
            <a:off x="6559550" y="3467100"/>
            <a:ext cx="1765300" cy="682625"/>
          </a:xfrm>
          <a:prstGeom prst="wedgeRectCallout">
            <a:avLst>
              <a:gd name="adj1" fmla="val -34336"/>
              <a:gd name="adj2" fmla="val -118147"/>
            </a:avLst>
          </a:prstGeom>
          <a:solidFill>
            <a:schemeClr val="bg1">
              <a:lumMod val="85000"/>
            </a:schemeClr>
          </a:solidFill>
          <a:ln w="9525" algn="ctr">
            <a:solidFill>
              <a:schemeClr val="tx1"/>
            </a:solidFill>
            <a:round/>
            <a:headEnd/>
            <a:tailEnd/>
          </a:ln>
        </p:spPr>
        <p:txBody>
          <a:bodyPr wrap="none"/>
          <a:lstStyle/>
          <a:p>
            <a:pPr>
              <a:defRPr/>
            </a:pPr>
            <a:r>
              <a:rPr lang="ja-JP" altLang="en-US" sz="2000" dirty="0">
                <a:latin typeface="HG創英角ﾎﾟｯﾌﾟ体" pitchFamily="49" charset="-128"/>
                <a:ea typeface="HG創英角ﾎﾟｯﾌﾟ体" pitchFamily="49" charset="-128"/>
              </a:rPr>
              <a:t>公共工事では</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使いにくい</a:t>
            </a:r>
          </a:p>
        </p:txBody>
      </p:sp>
      <p:sp>
        <p:nvSpPr>
          <p:cNvPr id="31" name="四角形吹き出し 4"/>
          <p:cNvSpPr>
            <a:spLocks noChangeArrowheads="1"/>
          </p:cNvSpPr>
          <p:nvPr/>
        </p:nvSpPr>
        <p:spPr bwMode="auto">
          <a:xfrm>
            <a:off x="7054850" y="4224338"/>
            <a:ext cx="1943100" cy="1014412"/>
          </a:xfrm>
          <a:prstGeom prst="wedgeRectCallout">
            <a:avLst>
              <a:gd name="adj1" fmla="val -71549"/>
              <a:gd name="adj2" fmla="val 19121"/>
            </a:avLst>
          </a:prstGeom>
          <a:solidFill>
            <a:schemeClr val="bg1">
              <a:lumMod val="85000"/>
            </a:schemeClr>
          </a:solidFill>
          <a:ln w="9525" algn="ctr">
            <a:solidFill>
              <a:schemeClr val="tx1"/>
            </a:solidFill>
            <a:round/>
            <a:headEnd/>
            <a:tailEnd/>
          </a:ln>
        </p:spPr>
        <p:txBody>
          <a:bodyPr wrap="none"/>
          <a:lstStyle/>
          <a:p>
            <a:pPr>
              <a:defRPr/>
            </a:pPr>
            <a:r>
              <a:rPr lang="ja-JP" altLang="en-US" sz="2000" dirty="0">
                <a:latin typeface="HG創英角ﾎﾟｯﾌﾟ体" pitchFamily="49" charset="-128"/>
                <a:ea typeface="HG創英角ﾎﾟｯﾌﾟ体" pitchFamily="49" charset="-128"/>
              </a:rPr>
              <a:t>時々問題発生</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単なるカタログ</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申請のみ</a:t>
            </a:r>
          </a:p>
        </p:txBody>
      </p:sp>
      <p:sp>
        <p:nvSpPr>
          <p:cNvPr id="32" name="四角形吹き出し 5"/>
          <p:cNvSpPr>
            <a:spLocks noChangeArrowheads="1"/>
          </p:cNvSpPr>
          <p:nvPr/>
        </p:nvSpPr>
        <p:spPr bwMode="auto">
          <a:xfrm>
            <a:off x="1393825" y="2204865"/>
            <a:ext cx="3903663" cy="1728192"/>
          </a:xfrm>
          <a:prstGeom prst="wedgeRectCallout">
            <a:avLst>
              <a:gd name="adj1" fmla="val -28070"/>
              <a:gd name="adj2" fmla="val -76059"/>
            </a:avLst>
          </a:prstGeom>
          <a:solidFill>
            <a:schemeClr val="bg1">
              <a:lumMod val="85000"/>
            </a:schemeClr>
          </a:solidFill>
          <a:ln w="9525" algn="ctr">
            <a:solidFill>
              <a:schemeClr val="tx1"/>
            </a:solidFill>
            <a:round/>
            <a:headEnd/>
            <a:tailEnd/>
          </a:ln>
        </p:spPr>
        <p:txBody>
          <a:bodyPr wrap="none"/>
          <a:lstStyle/>
          <a:p>
            <a:pPr>
              <a:defRPr/>
            </a:pPr>
            <a:r>
              <a:rPr lang="ja-JP" altLang="en-US" sz="2000" dirty="0">
                <a:latin typeface="HG創英角ﾎﾟｯﾌﾟ体" pitchFamily="49" charset="-128"/>
                <a:ea typeface="HG創英角ﾎﾟｯﾌﾟ体" pitchFamily="49" charset="-128"/>
              </a:rPr>
              <a:t>審査料高い</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権威は少し高い（旧：大臣認定）</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国の委員会の設置</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新技術登録番号の交付</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審査結果の官庁への報告</a:t>
            </a:r>
          </a:p>
        </p:txBody>
      </p:sp>
      <p:sp>
        <p:nvSpPr>
          <p:cNvPr id="20" name="角丸四角形 19"/>
          <p:cNvSpPr/>
          <p:nvPr/>
        </p:nvSpPr>
        <p:spPr bwMode="auto">
          <a:xfrm>
            <a:off x="1724819" y="4454525"/>
            <a:ext cx="3600475" cy="1108075"/>
          </a:xfrm>
          <a:prstGeom prst="roundRect">
            <a:avLst/>
          </a:prstGeom>
          <a:solidFill>
            <a:srgbClr val="FF0000"/>
          </a:solidFill>
          <a:ln w="57150">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en-US" altLang="ja-JP" sz="2800" dirty="0">
                <a:solidFill>
                  <a:schemeClr val="tx1"/>
                </a:solidFill>
                <a:latin typeface="HGP創英角ﾎﾟｯﾌﾟ体" panose="040B0A00000000000000" pitchFamily="50" charset="-128"/>
                <a:ea typeface="HGP創英角ﾎﾟｯﾌﾟ体" panose="040B0A00000000000000" pitchFamily="50" charset="-128"/>
              </a:rPr>
              <a:t>NETIS</a:t>
            </a: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は認証ではない</a:t>
            </a:r>
            <a:endParaRPr lang="en-US" altLang="ja-JP" sz="2800" dirty="0">
              <a:solidFill>
                <a:schemeClr val="tx1"/>
              </a:solidFill>
              <a:latin typeface="HGP創英角ﾎﾟｯﾌﾟ体" panose="040B0A00000000000000" pitchFamily="50" charset="-128"/>
              <a:ea typeface="HGP創英角ﾎﾟｯﾌﾟ体" panose="040B0A00000000000000" pitchFamily="50" charset="-128"/>
            </a:endParaRPr>
          </a:p>
          <a:p>
            <a:pPr>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しかりした認証制度を</a:t>
            </a:r>
          </a:p>
        </p:txBody>
      </p:sp>
    </p:spTree>
    <p:extLst>
      <p:ext uri="{BB962C8B-B14F-4D97-AF65-F5344CB8AC3E}">
        <p14:creationId xmlns:p14="http://schemas.microsoft.com/office/powerpoint/2010/main" val="35090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テキスト ボックス 6">
            <a:extLst>
              <a:ext uri="{FF2B5EF4-FFF2-40B4-BE49-F238E27FC236}">
                <a16:creationId xmlns:a16="http://schemas.microsoft.com/office/drawing/2014/main" id="{0DAE3799-0B29-4711-B296-98D8ED9CFC9B}"/>
              </a:ext>
            </a:extLst>
          </p:cNvPr>
          <p:cNvSpPr txBox="1">
            <a:spLocks noChangeArrowheads="1"/>
          </p:cNvSpPr>
          <p:nvPr/>
        </p:nvSpPr>
        <p:spPr bwMode="auto">
          <a:xfrm>
            <a:off x="0" y="3414713"/>
            <a:ext cx="8931275"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dirty="0">
                <a:latin typeface="Arial" panose="020B0604020202020204" pitchFamily="34" charset="0"/>
              </a:rPr>
              <a:t>・補修技術、補修材料の評価をどうするか？</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　⇒補修後の検証、補修設計へのフィードバックが重要</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a:t>
            </a:r>
            <a:r>
              <a:rPr kumimoji="1" lang="en-US" altLang="ja-JP" sz="2400" dirty="0">
                <a:latin typeface="Arial" panose="020B0604020202020204" pitchFamily="34" charset="0"/>
              </a:rPr>
              <a:t>NETIS</a:t>
            </a:r>
            <a:r>
              <a:rPr kumimoji="1" lang="ja-JP" altLang="en-US" sz="2400" dirty="0">
                <a:latin typeface="Arial" panose="020B0604020202020204" pitchFamily="34" charset="0"/>
              </a:rPr>
              <a:t>」では不十分、</a:t>
            </a:r>
            <a:r>
              <a:rPr kumimoji="1" lang="ja-JP" altLang="en-US" sz="2400" dirty="0">
                <a:solidFill>
                  <a:srgbClr val="FF0000"/>
                </a:solidFill>
                <a:latin typeface="Arial" panose="020B0604020202020204" pitchFamily="34" charset="0"/>
              </a:rPr>
              <a:t>「技術審査証明」</a:t>
            </a:r>
            <a:r>
              <a:rPr kumimoji="1" lang="ja-JP" altLang="en-US" sz="2400" dirty="0">
                <a:latin typeface="Arial" panose="020B0604020202020204" pitchFamily="34" charset="0"/>
              </a:rPr>
              <a:t>程度は必要</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　責任の所在の明確化　「</a:t>
            </a:r>
            <a:r>
              <a:rPr kumimoji="1" lang="en-US" altLang="ja-JP" sz="2400" dirty="0">
                <a:latin typeface="Arial" panose="020B0604020202020204" pitchFamily="34" charset="0"/>
              </a:rPr>
              <a:t>NETIS</a:t>
            </a:r>
            <a:r>
              <a:rPr kumimoji="1" lang="ja-JP" altLang="en-US" sz="2400" dirty="0">
                <a:latin typeface="Arial" panose="020B0604020202020204" pitchFamily="34" charset="0"/>
              </a:rPr>
              <a:t>」は「認証」ではない。</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・希望があれば、フィールドは富山市で提供する。</a:t>
            </a:r>
            <a:endParaRPr kumimoji="1" lang="en-US" altLang="ja-JP" sz="2400" dirty="0">
              <a:latin typeface="Arial" panose="020B0604020202020204" pitchFamily="34" charset="0"/>
            </a:endParaRPr>
          </a:p>
          <a:p>
            <a:pPr eaLnBrk="1" hangingPunct="1"/>
            <a:r>
              <a:rPr kumimoji="1" lang="ja-JP" altLang="en-US" sz="2400" dirty="0">
                <a:solidFill>
                  <a:srgbClr val="FF0000"/>
                </a:solidFill>
                <a:latin typeface="Arial" panose="020B0604020202020204" pitchFamily="34" charset="0"/>
              </a:rPr>
              <a:t>　「補修オリンピック」１</a:t>
            </a:r>
            <a:r>
              <a:rPr lang="ja-JP" altLang="en-US" sz="2400" dirty="0">
                <a:solidFill>
                  <a:srgbClr val="FF0000"/>
                </a:solidFill>
                <a:latin typeface="Arial" panose="020B0604020202020204" pitchFamily="34" charset="0"/>
              </a:rPr>
              <a:t>５社参加（</a:t>
            </a:r>
            <a:r>
              <a:rPr lang="en-US" altLang="ja-JP" sz="2400" dirty="0">
                <a:solidFill>
                  <a:srgbClr val="FF0000"/>
                </a:solidFill>
                <a:latin typeface="Arial" panose="020B0604020202020204" pitchFamily="34" charset="0"/>
              </a:rPr>
              <a:t>2023</a:t>
            </a:r>
            <a:r>
              <a:rPr lang="ja-JP" altLang="en-US" sz="2400" dirty="0">
                <a:solidFill>
                  <a:srgbClr val="FF0000"/>
                </a:solidFill>
                <a:latin typeface="Arial" panose="020B0604020202020204" pitchFamily="34" charset="0"/>
              </a:rPr>
              <a:t>年度）</a:t>
            </a:r>
            <a:endParaRPr lang="en-US" altLang="ja-JP" sz="2400" dirty="0">
              <a:solidFill>
                <a:srgbClr val="FF0000"/>
              </a:solidFill>
              <a:latin typeface="Arial" panose="020B0604020202020204" pitchFamily="34" charset="0"/>
            </a:endParaRPr>
          </a:p>
          <a:p>
            <a:pPr eaLnBrk="1" hangingPunct="1"/>
            <a:endParaRPr kumimoji="1" lang="en-US" altLang="ja-JP" sz="2400" dirty="0">
              <a:solidFill>
                <a:srgbClr val="FF0000"/>
              </a:solidFill>
              <a:latin typeface="Arial" panose="020B0604020202020204" pitchFamily="34" charset="0"/>
            </a:endParaRPr>
          </a:p>
          <a:p>
            <a:pPr eaLnBrk="1" hangingPunct="1"/>
            <a:r>
              <a:rPr lang="ja-JP" altLang="en-US" sz="2400" dirty="0">
                <a:solidFill>
                  <a:srgbClr val="FF0000"/>
                </a:solidFill>
                <a:latin typeface="Arial" panose="020B0604020202020204" pitchFamily="34" charset="0"/>
              </a:rPr>
              <a:t>最初は、「ネーミングが悪い」と言われた。</a:t>
            </a:r>
            <a:endParaRPr lang="en-US" altLang="ja-JP" sz="2400" dirty="0">
              <a:solidFill>
                <a:srgbClr val="FF0000"/>
              </a:solidFill>
              <a:latin typeface="Arial" panose="020B0604020202020204" pitchFamily="34" charset="0"/>
            </a:endParaRPr>
          </a:p>
          <a:p>
            <a:pPr eaLnBrk="1" hangingPunct="1"/>
            <a:r>
              <a:rPr kumimoji="1" lang="ja-JP" altLang="en-US" sz="2400">
                <a:solidFill>
                  <a:srgbClr val="FF0000"/>
                </a:solidFill>
                <a:latin typeface="Arial" panose="020B0604020202020204" pitchFamily="34" charset="0"/>
              </a:rPr>
              <a:t>大きなお世話「実装のための実証」をやっている。</a:t>
            </a:r>
            <a:endParaRPr kumimoji="1" lang="en-US" altLang="ja-JP" sz="2400" dirty="0">
              <a:solidFill>
                <a:srgbClr val="FF0000"/>
              </a:solidFill>
              <a:latin typeface="Arial" panose="020B0604020202020204" pitchFamily="34" charset="0"/>
            </a:endParaRPr>
          </a:p>
          <a:p>
            <a:pPr eaLnBrk="1" hangingPunct="1"/>
            <a:endParaRPr kumimoji="1" lang="en-US" altLang="ja-JP" sz="1400" dirty="0">
              <a:latin typeface="Arial" panose="020B0604020202020204" pitchFamily="34" charset="0"/>
            </a:endParaRPr>
          </a:p>
        </p:txBody>
      </p:sp>
      <p:sp>
        <p:nvSpPr>
          <p:cNvPr id="31747" name="テキスト ボックス 2">
            <a:extLst>
              <a:ext uri="{FF2B5EF4-FFF2-40B4-BE49-F238E27FC236}">
                <a16:creationId xmlns:a16="http://schemas.microsoft.com/office/drawing/2014/main" id="{05D95420-4BD7-45CD-BBAE-B3DE22480E6A}"/>
              </a:ext>
            </a:extLst>
          </p:cNvPr>
          <p:cNvSpPr txBox="1">
            <a:spLocks noChangeArrowheads="1"/>
          </p:cNvSpPr>
          <p:nvPr/>
        </p:nvSpPr>
        <p:spPr bwMode="auto">
          <a:xfrm>
            <a:off x="3019425" y="901291"/>
            <a:ext cx="24288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dirty="0">
                <a:latin typeface="Arial" panose="020B0604020202020204" pitchFamily="34" charset="0"/>
              </a:rPr>
              <a:t>カタログ値で</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リスクを背負いますか？</a:t>
            </a:r>
            <a:endParaRPr kumimoji="1" lang="en-US" altLang="ja-JP" sz="2400" dirty="0">
              <a:latin typeface="Arial" panose="020B0604020202020204" pitchFamily="34" charset="0"/>
            </a:endParaRPr>
          </a:p>
          <a:p>
            <a:pPr eaLnBrk="1" hangingPunct="1"/>
            <a:endParaRPr kumimoji="1" lang="en-US" altLang="ja-JP" sz="2400" dirty="0">
              <a:latin typeface="Arial" panose="020B0604020202020204" pitchFamily="34" charset="0"/>
            </a:endParaRPr>
          </a:p>
        </p:txBody>
      </p:sp>
      <p:pic>
        <p:nvPicPr>
          <p:cNvPr id="31748" name="図 6" descr="\\toyama-city.local\17建設部\1708建設政策\s2\課共有２\01_画像等\03,計画係\橋梁\瓶岩橋\20150804\IMG_0161.JPG">
            <a:extLst>
              <a:ext uri="{FF2B5EF4-FFF2-40B4-BE49-F238E27FC236}">
                <a16:creationId xmlns:a16="http://schemas.microsoft.com/office/drawing/2014/main" id="{A9B49892-1626-4990-8DF3-6AED7F4B3F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439" b="41406"/>
          <a:stretch>
            <a:fillRect/>
          </a:stretch>
        </p:blipFill>
        <p:spPr bwMode="auto">
          <a:xfrm>
            <a:off x="0" y="703263"/>
            <a:ext cx="2847975"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a:extLst>
              <a:ext uri="{FF2B5EF4-FFF2-40B4-BE49-F238E27FC236}">
                <a16:creationId xmlns:a16="http://schemas.microsoft.com/office/drawing/2014/main" id="{B69483BE-FBAB-4960-B3EB-12112FA9F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463" y="585788"/>
            <a:ext cx="340042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0" name="テキスト ボックス 2">
            <a:extLst>
              <a:ext uri="{FF2B5EF4-FFF2-40B4-BE49-F238E27FC236}">
                <a16:creationId xmlns:a16="http://schemas.microsoft.com/office/drawing/2014/main" id="{00CA7110-D8C6-4F9B-B096-E1E88AB1A4C9}"/>
              </a:ext>
            </a:extLst>
          </p:cNvPr>
          <p:cNvSpPr txBox="1">
            <a:spLocks noChangeArrowheads="1"/>
          </p:cNvSpPr>
          <p:nvPr/>
        </p:nvSpPr>
        <p:spPr bwMode="auto">
          <a:xfrm>
            <a:off x="169863" y="3044825"/>
            <a:ext cx="2298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b="1">
                <a:latin typeface="Arial" panose="020B0604020202020204" pitchFamily="34" charset="0"/>
              </a:rPr>
              <a:t>取替え後２年で、破断</a:t>
            </a:r>
          </a:p>
        </p:txBody>
      </p:sp>
      <p:sp>
        <p:nvSpPr>
          <p:cNvPr id="31751" name="テキスト ボックス 9">
            <a:extLst>
              <a:ext uri="{FF2B5EF4-FFF2-40B4-BE49-F238E27FC236}">
                <a16:creationId xmlns:a16="http://schemas.microsoft.com/office/drawing/2014/main" id="{269AF1A7-18ED-4EFF-812F-B6C8470932CD}"/>
              </a:ext>
            </a:extLst>
          </p:cNvPr>
          <p:cNvSpPr txBox="1">
            <a:spLocks noChangeArrowheads="1"/>
          </p:cNvSpPr>
          <p:nvPr/>
        </p:nvSpPr>
        <p:spPr bwMode="auto">
          <a:xfrm>
            <a:off x="5448300" y="2994949"/>
            <a:ext cx="2547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b="1" dirty="0">
                <a:latin typeface="Arial" panose="020B0604020202020204" pitchFamily="34" charset="0"/>
              </a:rPr>
              <a:t>補修後、数年で、再劣化</a:t>
            </a:r>
          </a:p>
        </p:txBody>
      </p:sp>
      <p:sp>
        <p:nvSpPr>
          <p:cNvPr id="31752" name="テキスト ボックス 1">
            <a:extLst>
              <a:ext uri="{FF2B5EF4-FFF2-40B4-BE49-F238E27FC236}">
                <a16:creationId xmlns:a16="http://schemas.microsoft.com/office/drawing/2014/main" id="{C9307B5D-B31A-4009-93A5-BE774AEE81F0}"/>
              </a:ext>
            </a:extLst>
          </p:cNvPr>
          <p:cNvSpPr txBox="1">
            <a:spLocks noChangeArrowheads="1"/>
          </p:cNvSpPr>
          <p:nvPr/>
        </p:nvSpPr>
        <p:spPr bwMode="auto">
          <a:xfrm>
            <a:off x="0" y="0"/>
            <a:ext cx="8613775" cy="7080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kumimoji="1" lang="ja-JP" altLang="en-US" sz="4000">
                <a:latin typeface="Arial" panose="020B0604020202020204" pitchFamily="34" charset="0"/>
              </a:rPr>
              <a:t>新技術への対応　実証と評価の重要性</a:t>
            </a:r>
          </a:p>
        </p:txBody>
      </p:sp>
    </p:spTree>
    <p:extLst>
      <p:ext uri="{BB962C8B-B14F-4D97-AF65-F5344CB8AC3E}">
        <p14:creationId xmlns:p14="http://schemas.microsoft.com/office/powerpoint/2010/main" val="2636498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96010D5-CC15-4B83-85DC-FD990909D02C}"/>
              </a:ext>
            </a:extLst>
          </p:cNvPr>
          <p:cNvSpPr>
            <a:spLocks noGrp="1"/>
          </p:cNvSpPr>
          <p:nvPr>
            <p:ph type="sldNum" sz="quarter" idx="12"/>
          </p:nvPr>
        </p:nvSpPr>
        <p:spPr/>
        <p:txBody>
          <a:bodyPr/>
          <a:lstStyle/>
          <a:p>
            <a:fld id="{350E13FB-DCAF-430E-9FD5-74CCF70954EF}" type="slidenum">
              <a:rPr lang="en-US" altLang="ja-JP" smtClean="0">
                <a:solidFill>
                  <a:srgbClr val="000000"/>
                </a:solidFill>
              </a:rPr>
              <a:pPr/>
              <a:t>19</a:t>
            </a:fld>
            <a:endParaRPr lang="en-US" altLang="ja-JP">
              <a:solidFill>
                <a:srgbClr val="000000"/>
              </a:solidFill>
            </a:endParaRPr>
          </a:p>
        </p:txBody>
      </p:sp>
      <p:sp>
        <p:nvSpPr>
          <p:cNvPr id="3" name="テキスト ボックス 2">
            <a:extLst>
              <a:ext uri="{FF2B5EF4-FFF2-40B4-BE49-F238E27FC236}">
                <a16:creationId xmlns:a16="http://schemas.microsoft.com/office/drawing/2014/main" id="{98658827-7309-AEAA-B104-FDFAC36F6AB5}"/>
              </a:ext>
            </a:extLst>
          </p:cNvPr>
          <p:cNvSpPr txBox="1"/>
          <p:nvPr/>
        </p:nvSpPr>
        <p:spPr>
          <a:xfrm>
            <a:off x="701040" y="716280"/>
            <a:ext cx="8097088" cy="3793346"/>
          </a:xfrm>
          <a:prstGeom prst="rect">
            <a:avLst/>
          </a:prstGeom>
          <a:noFill/>
        </p:spPr>
        <p:txBody>
          <a:bodyPr wrap="none" rtlCol="0">
            <a:spAutoFit/>
          </a:bodyPr>
          <a:lstStyle/>
          <a:p>
            <a:r>
              <a:rPr kumimoji="1" lang="ja-JP" altLang="en-US" dirty="0"/>
              <a:t>最近示された事項とそれへの対処</a:t>
            </a:r>
            <a:endParaRPr kumimoji="1" lang="en-US" altLang="ja-JP" dirty="0"/>
          </a:p>
          <a:p>
            <a:endParaRPr lang="en-US" altLang="ja-JP" dirty="0"/>
          </a:p>
          <a:p>
            <a:r>
              <a:rPr kumimoji="1" lang="ja-JP" altLang="en-US" dirty="0"/>
              <a:t>１．「道路メンテナンス事業補助制度要綱の改正について」</a:t>
            </a:r>
            <a:endParaRPr kumimoji="1" lang="en-US" altLang="ja-JP" dirty="0"/>
          </a:p>
          <a:p>
            <a:r>
              <a:rPr lang="ja-JP" altLang="en-US" dirty="0"/>
              <a:t>　　優先支援　（令和</a:t>
            </a:r>
            <a:r>
              <a:rPr lang="en-US" altLang="ja-JP" dirty="0"/>
              <a:t>3</a:t>
            </a:r>
            <a:r>
              <a:rPr lang="ja-JP" altLang="en-US" dirty="0"/>
              <a:t>年</a:t>
            </a:r>
            <a:r>
              <a:rPr lang="en-US" altLang="ja-JP" dirty="0"/>
              <a:t>3</a:t>
            </a:r>
            <a:r>
              <a:rPr lang="ja-JP" altLang="en-US" dirty="0"/>
              <a:t>月）</a:t>
            </a:r>
            <a:endParaRPr lang="en-US" altLang="ja-JP" dirty="0"/>
          </a:p>
          <a:p>
            <a:r>
              <a:rPr kumimoji="1" lang="ja-JP" altLang="en-US" dirty="0"/>
              <a:t>　　①新技術等の活用促進</a:t>
            </a:r>
            <a:endParaRPr kumimoji="1" lang="en-US" altLang="ja-JP" dirty="0"/>
          </a:p>
          <a:p>
            <a:r>
              <a:rPr lang="ja-JP" altLang="en-US" dirty="0"/>
              <a:t>　　②実効性のある長寿命化修繕計画の策定促進</a:t>
            </a:r>
            <a:endParaRPr lang="en-US" altLang="ja-JP" dirty="0"/>
          </a:p>
          <a:p>
            <a:endParaRPr kumimoji="1" lang="en-US" altLang="ja-JP" dirty="0"/>
          </a:p>
          <a:p>
            <a:endParaRPr lang="en-US" altLang="ja-JP" dirty="0"/>
          </a:p>
          <a:p>
            <a:pPr algn="l"/>
            <a:r>
              <a:rPr kumimoji="1" lang="ja-JP" altLang="en-US" dirty="0"/>
              <a:t>２．</a:t>
            </a:r>
            <a:r>
              <a:rPr lang="ja-JP" altLang="en-US" sz="1800" b="0" i="0" u="none" strike="noStrike" baseline="0" dirty="0">
                <a:latin typeface="UDデジタル教科書体NP-R"/>
              </a:rPr>
              <a:t>総力戦で取り組むべき次世代の「地域インフラ群再生戦略マネジメント</a:t>
            </a:r>
            <a:endParaRPr lang="en-US" altLang="ja-JP" sz="1800" b="0" i="0" u="none" strike="noStrike" baseline="0" dirty="0">
              <a:latin typeface="UDデジタル教科書体NP-R"/>
            </a:endParaRPr>
          </a:p>
          <a:p>
            <a:pPr algn="l"/>
            <a:r>
              <a:rPr lang="ja-JP" altLang="en-US" sz="1800" dirty="0">
                <a:latin typeface="UDデジタル教科書体NP-R"/>
              </a:rPr>
              <a:t>　　</a:t>
            </a:r>
            <a:r>
              <a:rPr lang="en-US" altLang="ja-JP" sz="1800" b="0" i="0" u="none" strike="noStrike" baseline="0" dirty="0">
                <a:latin typeface="UDデジタル教科書体NP-R"/>
              </a:rPr>
              <a:t>(</a:t>
            </a:r>
            <a:r>
              <a:rPr lang="ja-JP" altLang="en-US" sz="1800" b="0" i="0" u="none" strike="noStrike" baseline="0" dirty="0">
                <a:latin typeface="UDデジタル教科書体NP-R"/>
              </a:rPr>
              <a:t>仮称</a:t>
            </a:r>
            <a:r>
              <a:rPr lang="en-US" altLang="ja-JP" sz="1800" b="0" i="0" u="none" strike="noStrike" baseline="0" dirty="0">
                <a:latin typeface="UDデジタル教科書体NP-R"/>
              </a:rPr>
              <a:t>)</a:t>
            </a:r>
            <a:r>
              <a:rPr lang="ja-JP" altLang="en-US" sz="1800" b="0" i="0" u="none" strike="noStrike" baseline="0" dirty="0">
                <a:latin typeface="UDデジタル教科書体NP-R"/>
              </a:rPr>
              <a:t>」～インフラメンテナンス第２フェーズへ～</a:t>
            </a:r>
          </a:p>
          <a:p>
            <a:pPr algn="l"/>
            <a:r>
              <a:rPr lang="ja-JP" altLang="en-US" sz="1800" b="0" i="0" u="none" strike="noStrike" baseline="0" dirty="0">
                <a:latin typeface="UDデジタル教科書体NP-R"/>
              </a:rPr>
              <a:t>　　　社会資本メンテナンス戦略小委員会　</a:t>
            </a:r>
            <a:r>
              <a:rPr lang="zh-TW" altLang="en-US" sz="1800" b="0" i="0" u="none" strike="noStrike" baseline="0" dirty="0">
                <a:latin typeface="UDデジタル教科書体NP-R"/>
              </a:rPr>
              <a:t>提言書（案）</a:t>
            </a:r>
            <a:endParaRPr lang="en-US" altLang="zh-TW" sz="1800" b="0" i="0" u="none" strike="noStrike" baseline="0" dirty="0">
              <a:latin typeface="UDデジタル教科書体NP-R"/>
            </a:endParaRPr>
          </a:p>
          <a:p>
            <a:pPr algn="l"/>
            <a:endParaRPr kumimoji="1" lang="ja-JP" altLang="en-US" dirty="0"/>
          </a:p>
        </p:txBody>
      </p:sp>
      <p:sp>
        <p:nvSpPr>
          <p:cNvPr id="4" name="矢印: 下 3">
            <a:extLst>
              <a:ext uri="{FF2B5EF4-FFF2-40B4-BE49-F238E27FC236}">
                <a16:creationId xmlns:a16="http://schemas.microsoft.com/office/drawing/2014/main" id="{16487E47-B5CB-255E-D168-FF59B33C79E5}"/>
              </a:ext>
            </a:extLst>
          </p:cNvPr>
          <p:cNvSpPr/>
          <p:nvPr/>
        </p:nvSpPr>
        <p:spPr>
          <a:xfrm>
            <a:off x="3057944" y="4227686"/>
            <a:ext cx="1691640" cy="563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392E1AC-8F47-08F8-FC0D-CD099A44B3BB}"/>
              </a:ext>
            </a:extLst>
          </p:cNvPr>
          <p:cNvSpPr txBox="1"/>
          <p:nvPr/>
        </p:nvSpPr>
        <p:spPr>
          <a:xfrm>
            <a:off x="1097280" y="5318760"/>
            <a:ext cx="5705408" cy="1036438"/>
          </a:xfrm>
          <a:prstGeom prst="rect">
            <a:avLst/>
          </a:prstGeom>
          <a:noFill/>
        </p:spPr>
        <p:txBody>
          <a:bodyPr wrap="none" rtlCol="0">
            <a:spAutoFit/>
          </a:bodyPr>
          <a:lstStyle/>
          <a:p>
            <a:r>
              <a:rPr kumimoji="1" lang="ja-JP" altLang="en-US" dirty="0"/>
              <a:t>示されただけで、具体的なことは出ていない。</a:t>
            </a:r>
            <a:endParaRPr kumimoji="1" lang="en-US" altLang="ja-JP" dirty="0"/>
          </a:p>
          <a:p>
            <a:r>
              <a:rPr lang="ja-JP" altLang="en-US" dirty="0"/>
              <a:t>これでは、動けないですよね！</a:t>
            </a:r>
            <a:endParaRPr lang="en-US" altLang="ja-JP" dirty="0"/>
          </a:p>
          <a:p>
            <a:r>
              <a:rPr kumimoji="1" lang="ja-JP" altLang="en-US" dirty="0"/>
              <a:t>きちんと考えないと！</a:t>
            </a:r>
          </a:p>
        </p:txBody>
      </p:sp>
    </p:spTree>
    <p:extLst>
      <p:ext uri="{BB962C8B-B14F-4D97-AF65-F5344CB8AC3E}">
        <p14:creationId xmlns:p14="http://schemas.microsoft.com/office/powerpoint/2010/main" val="166923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7ADDA6-178A-46E7-B16B-83087015DD36}"/>
              </a:ext>
            </a:extLst>
          </p:cNvPr>
          <p:cNvSpPr>
            <a:spLocks noGrp="1"/>
          </p:cNvSpPr>
          <p:nvPr>
            <p:ph type="title"/>
          </p:nvPr>
        </p:nvSpPr>
        <p:spPr>
          <a:xfrm>
            <a:off x="457200" y="188640"/>
            <a:ext cx="8229600" cy="1143000"/>
          </a:xfrm>
        </p:spPr>
        <p:txBody>
          <a:bodyPr>
            <a:normAutofit/>
          </a:bodyPr>
          <a:lstStyle/>
          <a:p>
            <a:r>
              <a:rPr kumimoji="1" lang="ja-JP" altLang="en-US" sz="2800" dirty="0"/>
              <a:t>インフラメンテナンスで、今、</a:t>
            </a:r>
            <a:br>
              <a:rPr kumimoji="1" lang="en-US" altLang="ja-JP" sz="2800" dirty="0"/>
            </a:br>
            <a:r>
              <a:rPr kumimoji="1" lang="ja-JP" altLang="en-US" sz="2800" dirty="0"/>
              <a:t>国の考える方策のまとめ</a:t>
            </a:r>
          </a:p>
        </p:txBody>
      </p:sp>
      <p:sp>
        <p:nvSpPr>
          <p:cNvPr id="3" name="テキスト ボックス 2">
            <a:extLst>
              <a:ext uri="{FF2B5EF4-FFF2-40B4-BE49-F238E27FC236}">
                <a16:creationId xmlns:a16="http://schemas.microsoft.com/office/drawing/2014/main" id="{349E4B88-5227-4313-8C16-6B13A64F82E0}"/>
              </a:ext>
            </a:extLst>
          </p:cNvPr>
          <p:cNvSpPr txBox="1"/>
          <p:nvPr/>
        </p:nvSpPr>
        <p:spPr>
          <a:xfrm>
            <a:off x="611560" y="1331640"/>
            <a:ext cx="7019870" cy="4524315"/>
          </a:xfrm>
          <a:prstGeom prst="rect">
            <a:avLst/>
          </a:prstGeom>
          <a:noFill/>
        </p:spPr>
        <p:txBody>
          <a:bodyPr wrap="none" rtlCol="0">
            <a:spAutoFit/>
          </a:bodyPr>
          <a:lstStyle/>
          <a:p>
            <a:r>
              <a:rPr kumimoji="1" lang="ja-JP" altLang="en-US" sz="3200" dirty="0"/>
              <a:t>１．民間活力の導入</a:t>
            </a:r>
            <a:endParaRPr kumimoji="1" lang="en-US" altLang="ja-JP" sz="3200" dirty="0"/>
          </a:p>
          <a:p>
            <a:r>
              <a:rPr lang="ja-JP" altLang="en-US" sz="3200" dirty="0"/>
              <a:t>　　</a:t>
            </a:r>
            <a:r>
              <a:rPr lang="en-US" altLang="ja-JP" sz="3200" dirty="0"/>
              <a:t>PPP/PFI</a:t>
            </a:r>
            <a:r>
              <a:rPr lang="ja-JP" altLang="en-US" sz="3200" dirty="0"/>
              <a:t>、包括管理</a:t>
            </a:r>
            <a:endParaRPr lang="en-US" altLang="ja-JP" sz="3200" dirty="0"/>
          </a:p>
          <a:p>
            <a:r>
              <a:rPr kumimoji="1" lang="ja-JP" altLang="en-US" sz="3200" dirty="0"/>
              <a:t>　　⇒民間の資金、技術力、事業効率性</a:t>
            </a:r>
            <a:endParaRPr kumimoji="1" lang="en-US" altLang="ja-JP" sz="3200" dirty="0"/>
          </a:p>
          <a:p>
            <a:r>
              <a:rPr lang="ja-JP" altLang="en-US" sz="3200" dirty="0"/>
              <a:t>２．新技術新工法の導入</a:t>
            </a:r>
            <a:endParaRPr lang="en-US" altLang="ja-JP" sz="3200" dirty="0"/>
          </a:p>
          <a:p>
            <a:r>
              <a:rPr lang="ja-JP" altLang="en-US" sz="3200" dirty="0"/>
              <a:t>　　新技術導入による効率化</a:t>
            </a:r>
            <a:endParaRPr lang="en-US" altLang="ja-JP" sz="3200" dirty="0"/>
          </a:p>
          <a:p>
            <a:r>
              <a:rPr kumimoji="1" lang="ja-JP" altLang="en-US" sz="3200" dirty="0"/>
              <a:t>３．人材の派遣</a:t>
            </a:r>
            <a:endParaRPr kumimoji="1" lang="en-US" altLang="ja-JP" sz="3200" dirty="0"/>
          </a:p>
          <a:p>
            <a:r>
              <a:rPr lang="ja-JP" altLang="en-US" sz="3200" dirty="0"/>
              <a:t>　　専門家の自治体への派遣</a:t>
            </a:r>
            <a:endParaRPr lang="en-US" altLang="ja-JP" sz="3200" dirty="0"/>
          </a:p>
          <a:p>
            <a:r>
              <a:rPr kumimoji="1" lang="ja-JP" altLang="en-US" sz="3200" dirty="0"/>
              <a:t>　　　</a:t>
            </a:r>
            <a:endParaRPr kumimoji="1" lang="en-US" altLang="ja-JP" sz="3200" dirty="0"/>
          </a:p>
          <a:p>
            <a:r>
              <a:rPr kumimoji="1" lang="en-US" altLang="ja-JP" sz="3200" dirty="0"/>
              <a:t>※</a:t>
            </a:r>
            <a:r>
              <a:rPr kumimoji="1" lang="ja-JP" altLang="en-US" sz="3200" dirty="0"/>
              <a:t>しかし、これだけでは解決しない。</a:t>
            </a:r>
          </a:p>
        </p:txBody>
      </p:sp>
    </p:spTree>
    <p:extLst>
      <p:ext uri="{BB962C8B-B14F-4D97-AF65-F5344CB8AC3E}">
        <p14:creationId xmlns:p14="http://schemas.microsoft.com/office/powerpoint/2010/main" val="1826504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33EE26-3760-7D12-54E1-2B17074C2A2E}"/>
              </a:ext>
            </a:extLst>
          </p:cNvPr>
          <p:cNvSpPr>
            <a:spLocks noGrp="1"/>
          </p:cNvSpPr>
          <p:nvPr>
            <p:ph type="title"/>
          </p:nvPr>
        </p:nvSpPr>
        <p:spPr>
          <a:xfrm>
            <a:off x="623888" y="414339"/>
            <a:ext cx="7886700" cy="2852737"/>
          </a:xfrm>
        </p:spPr>
        <p:txBody>
          <a:bodyPr>
            <a:normAutofit/>
          </a:bodyPr>
          <a:lstStyle/>
          <a:p>
            <a:r>
              <a:rPr lang="ja-JP" altLang="en-US" sz="4000" dirty="0"/>
              <a:t>対応策は？</a:t>
            </a:r>
            <a:endParaRPr kumimoji="1" lang="ja-JP" altLang="en-US" sz="4000" dirty="0"/>
          </a:p>
        </p:txBody>
      </p:sp>
      <p:sp>
        <p:nvSpPr>
          <p:cNvPr id="3" name="テキスト プレースホルダー 2">
            <a:extLst>
              <a:ext uri="{FF2B5EF4-FFF2-40B4-BE49-F238E27FC236}">
                <a16:creationId xmlns:a16="http://schemas.microsoft.com/office/drawing/2014/main" id="{59A6AB16-D4F3-6B7A-7BE2-219C22BC7B35}"/>
              </a:ext>
            </a:extLst>
          </p:cNvPr>
          <p:cNvSpPr>
            <a:spLocks noGrp="1"/>
          </p:cNvSpPr>
          <p:nvPr>
            <p:ph type="body" idx="1"/>
          </p:nvPr>
        </p:nvSpPr>
        <p:spPr>
          <a:xfrm>
            <a:off x="1035368" y="3736024"/>
            <a:ext cx="7886700" cy="1500187"/>
          </a:xfrm>
        </p:spPr>
        <p:txBody>
          <a:bodyPr>
            <a:normAutofit fontScale="92500" lnSpcReduction="10000"/>
          </a:bodyPr>
          <a:lstStyle/>
          <a:p>
            <a:r>
              <a:rPr kumimoji="1" lang="ja-JP" altLang="en-US" sz="5400" dirty="0"/>
              <a:t>富山は植野の</a:t>
            </a:r>
            <a:endParaRPr kumimoji="1" lang="en-US" altLang="ja-JP" sz="5400" dirty="0"/>
          </a:p>
          <a:p>
            <a:r>
              <a:rPr kumimoji="1" lang="ja-JP" altLang="en-US" sz="5400" dirty="0"/>
              <a:t>実証フィールドだった</a:t>
            </a:r>
          </a:p>
        </p:txBody>
      </p:sp>
      <p:sp>
        <p:nvSpPr>
          <p:cNvPr id="4" name="スライド番号プレースホルダー 3">
            <a:extLst>
              <a:ext uri="{FF2B5EF4-FFF2-40B4-BE49-F238E27FC236}">
                <a16:creationId xmlns:a16="http://schemas.microsoft.com/office/drawing/2014/main" id="{E1FAAD9C-E333-F36A-5FBB-9873A616B45D}"/>
              </a:ext>
            </a:extLst>
          </p:cNvPr>
          <p:cNvSpPr>
            <a:spLocks noGrp="1"/>
          </p:cNvSpPr>
          <p:nvPr>
            <p:ph type="sldNum" sz="quarter" idx="12"/>
          </p:nvPr>
        </p:nvSpPr>
        <p:spPr/>
        <p:txBody>
          <a:bodyPr/>
          <a:lstStyle/>
          <a:p>
            <a:fld id="{E38FED2D-04CC-4A62-A718-927FC36FD90E}" type="slidenum">
              <a:rPr kumimoji="1" lang="ja-JP" altLang="en-US" smtClean="0"/>
              <a:t>20</a:t>
            </a:fld>
            <a:endParaRPr kumimoji="1" lang="ja-JP" altLang="en-US"/>
          </a:p>
        </p:txBody>
      </p:sp>
    </p:spTree>
    <p:extLst>
      <p:ext uri="{BB962C8B-B14F-4D97-AF65-F5344CB8AC3E}">
        <p14:creationId xmlns:p14="http://schemas.microsoft.com/office/powerpoint/2010/main" val="3592500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8A19C4B-B05D-B9E9-C8DD-A2CCA0BAB07D}"/>
              </a:ext>
            </a:extLst>
          </p:cNvPr>
          <p:cNvPicPr>
            <a:picLocks noChangeAspect="1"/>
          </p:cNvPicPr>
          <p:nvPr/>
        </p:nvPicPr>
        <p:blipFill>
          <a:blip r:embed="rId2"/>
          <a:stretch>
            <a:fillRect/>
          </a:stretch>
        </p:blipFill>
        <p:spPr>
          <a:xfrm>
            <a:off x="440737" y="2286000"/>
            <a:ext cx="3906252" cy="2999443"/>
          </a:xfrm>
          <a:prstGeom prst="rect">
            <a:avLst/>
          </a:prstGeom>
        </p:spPr>
      </p:pic>
      <p:pic>
        <p:nvPicPr>
          <p:cNvPr id="4" name="図 3">
            <a:extLst>
              <a:ext uri="{FF2B5EF4-FFF2-40B4-BE49-F238E27FC236}">
                <a16:creationId xmlns:a16="http://schemas.microsoft.com/office/drawing/2014/main" id="{C4BAE7B3-C5E5-684A-FE04-F55860D18F39}"/>
              </a:ext>
            </a:extLst>
          </p:cNvPr>
          <p:cNvPicPr>
            <a:picLocks noChangeAspect="1"/>
          </p:cNvPicPr>
          <p:nvPr/>
        </p:nvPicPr>
        <p:blipFill>
          <a:blip r:embed="rId3"/>
          <a:stretch>
            <a:fillRect/>
          </a:stretch>
        </p:blipFill>
        <p:spPr>
          <a:xfrm>
            <a:off x="5188938" y="2286000"/>
            <a:ext cx="3537307" cy="3773128"/>
          </a:xfrm>
          <a:prstGeom prst="rect">
            <a:avLst/>
          </a:prstGeom>
        </p:spPr>
      </p:pic>
      <p:sp>
        <p:nvSpPr>
          <p:cNvPr id="5" name="Rectangle 27">
            <a:extLst>
              <a:ext uri="{FF2B5EF4-FFF2-40B4-BE49-F238E27FC236}">
                <a16:creationId xmlns:a16="http://schemas.microsoft.com/office/drawing/2014/main" id="{0B658CE1-1B96-6C95-5D27-338697ADFA15}"/>
              </a:ext>
            </a:extLst>
          </p:cNvPr>
          <p:cNvSpPr>
            <a:spLocks noChangeArrowheads="1"/>
          </p:cNvSpPr>
          <p:nvPr/>
        </p:nvSpPr>
        <p:spPr bwMode="auto">
          <a:xfrm>
            <a:off x="1282686" y="4992405"/>
            <a:ext cx="619855" cy="29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8" tIns="34279" rIns="68558" bIns="34279"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350" dirty="0"/>
              <a:t>旧細入村</a:t>
            </a:r>
          </a:p>
        </p:txBody>
      </p:sp>
      <p:pic>
        <p:nvPicPr>
          <p:cNvPr id="6" name="図 5">
            <a:extLst>
              <a:ext uri="{FF2B5EF4-FFF2-40B4-BE49-F238E27FC236}">
                <a16:creationId xmlns:a16="http://schemas.microsoft.com/office/drawing/2014/main" id="{41BAAF76-37EF-4C72-0A39-7BC4EFA4BFFC}"/>
              </a:ext>
            </a:extLst>
          </p:cNvPr>
          <p:cNvPicPr>
            <a:picLocks noChangeAspect="1"/>
          </p:cNvPicPr>
          <p:nvPr/>
        </p:nvPicPr>
        <p:blipFill>
          <a:blip r:embed="rId4"/>
          <a:stretch>
            <a:fillRect/>
          </a:stretch>
        </p:blipFill>
        <p:spPr>
          <a:xfrm>
            <a:off x="2562307" y="4186953"/>
            <a:ext cx="896190" cy="371888"/>
          </a:xfrm>
          <a:prstGeom prst="rect">
            <a:avLst/>
          </a:prstGeom>
        </p:spPr>
      </p:pic>
      <p:pic>
        <p:nvPicPr>
          <p:cNvPr id="8" name="図 7">
            <a:extLst>
              <a:ext uri="{FF2B5EF4-FFF2-40B4-BE49-F238E27FC236}">
                <a16:creationId xmlns:a16="http://schemas.microsoft.com/office/drawing/2014/main" id="{BFBE40EB-8D74-435B-EE66-B4B71874E27B}"/>
              </a:ext>
            </a:extLst>
          </p:cNvPr>
          <p:cNvPicPr>
            <a:picLocks noChangeAspect="1"/>
          </p:cNvPicPr>
          <p:nvPr/>
        </p:nvPicPr>
        <p:blipFill>
          <a:blip r:embed="rId5"/>
          <a:stretch>
            <a:fillRect/>
          </a:stretch>
        </p:blipFill>
        <p:spPr>
          <a:xfrm>
            <a:off x="1059167" y="3610286"/>
            <a:ext cx="1066892" cy="371888"/>
          </a:xfrm>
          <a:prstGeom prst="rect">
            <a:avLst/>
          </a:prstGeom>
        </p:spPr>
      </p:pic>
      <p:pic>
        <p:nvPicPr>
          <p:cNvPr id="9" name="図 8">
            <a:extLst>
              <a:ext uri="{FF2B5EF4-FFF2-40B4-BE49-F238E27FC236}">
                <a16:creationId xmlns:a16="http://schemas.microsoft.com/office/drawing/2014/main" id="{4CFD6797-7FA5-25BB-9F6B-12DB10905DFF}"/>
              </a:ext>
            </a:extLst>
          </p:cNvPr>
          <p:cNvPicPr>
            <a:picLocks noChangeAspect="1"/>
          </p:cNvPicPr>
          <p:nvPr/>
        </p:nvPicPr>
        <p:blipFill>
          <a:blip r:embed="rId6"/>
          <a:stretch>
            <a:fillRect/>
          </a:stretch>
        </p:blipFill>
        <p:spPr>
          <a:xfrm>
            <a:off x="845788" y="2352367"/>
            <a:ext cx="1338244" cy="1102458"/>
          </a:xfrm>
          <a:prstGeom prst="rect">
            <a:avLst/>
          </a:prstGeom>
        </p:spPr>
      </p:pic>
      <p:sp>
        <p:nvSpPr>
          <p:cNvPr id="10" name="Rectangle 30">
            <a:extLst>
              <a:ext uri="{FF2B5EF4-FFF2-40B4-BE49-F238E27FC236}">
                <a16:creationId xmlns:a16="http://schemas.microsoft.com/office/drawing/2014/main" id="{4A884774-6923-E3CB-A094-6BA2A7FE9CDA}"/>
              </a:ext>
            </a:extLst>
          </p:cNvPr>
          <p:cNvSpPr>
            <a:spLocks noChangeArrowheads="1"/>
          </p:cNvSpPr>
          <p:nvPr/>
        </p:nvSpPr>
        <p:spPr bwMode="auto">
          <a:xfrm>
            <a:off x="342630" y="3311094"/>
            <a:ext cx="601265" cy="17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8" tIns="34279" rIns="68558" bIns="34279"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350" dirty="0"/>
              <a:t>旧婦中町</a:t>
            </a:r>
          </a:p>
        </p:txBody>
      </p:sp>
      <p:pic>
        <p:nvPicPr>
          <p:cNvPr id="11" name="図 10">
            <a:extLst>
              <a:ext uri="{FF2B5EF4-FFF2-40B4-BE49-F238E27FC236}">
                <a16:creationId xmlns:a16="http://schemas.microsoft.com/office/drawing/2014/main" id="{A84732C8-1CC8-CA93-46AD-A30D7307B833}"/>
              </a:ext>
            </a:extLst>
          </p:cNvPr>
          <p:cNvPicPr>
            <a:picLocks noChangeAspect="1"/>
          </p:cNvPicPr>
          <p:nvPr/>
        </p:nvPicPr>
        <p:blipFill>
          <a:blip r:embed="rId7"/>
          <a:stretch>
            <a:fillRect/>
          </a:stretch>
        </p:blipFill>
        <p:spPr>
          <a:xfrm>
            <a:off x="95367" y="3616382"/>
            <a:ext cx="896190" cy="365792"/>
          </a:xfrm>
          <a:prstGeom prst="rect">
            <a:avLst/>
          </a:prstGeom>
        </p:spPr>
      </p:pic>
      <p:sp>
        <p:nvSpPr>
          <p:cNvPr id="13" name="Rectangle 25">
            <a:extLst>
              <a:ext uri="{FF2B5EF4-FFF2-40B4-BE49-F238E27FC236}">
                <a16:creationId xmlns:a16="http://schemas.microsoft.com/office/drawing/2014/main" id="{9C971A1E-6107-8EEB-8087-EF61D9F0A81A}"/>
              </a:ext>
            </a:extLst>
          </p:cNvPr>
          <p:cNvSpPr>
            <a:spLocks noChangeArrowheads="1"/>
          </p:cNvSpPr>
          <p:nvPr/>
        </p:nvSpPr>
        <p:spPr bwMode="auto">
          <a:xfrm>
            <a:off x="287265" y="4479919"/>
            <a:ext cx="711994"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8" tIns="34279" rIns="68558" bIns="34279"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350" dirty="0"/>
              <a:t>旧八尾町</a:t>
            </a:r>
          </a:p>
        </p:txBody>
      </p:sp>
      <p:pic>
        <p:nvPicPr>
          <p:cNvPr id="14" name="図 13">
            <a:extLst>
              <a:ext uri="{FF2B5EF4-FFF2-40B4-BE49-F238E27FC236}">
                <a16:creationId xmlns:a16="http://schemas.microsoft.com/office/drawing/2014/main" id="{4E37C3C5-280C-D1D6-DBCD-5F81AEF91633}"/>
              </a:ext>
            </a:extLst>
          </p:cNvPr>
          <p:cNvPicPr>
            <a:picLocks noChangeAspect="1"/>
          </p:cNvPicPr>
          <p:nvPr/>
        </p:nvPicPr>
        <p:blipFill>
          <a:blip r:embed="rId8"/>
          <a:stretch>
            <a:fillRect/>
          </a:stretch>
        </p:blipFill>
        <p:spPr>
          <a:xfrm>
            <a:off x="4039662" y="2948350"/>
            <a:ext cx="749873" cy="725487"/>
          </a:xfrm>
          <a:prstGeom prst="rect">
            <a:avLst/>
          </a:prstGeom>
        </p:spPr>
      </p:pic>
      <p:pic>
        <p:nvPicPr>
          <p:cNvPr id="15" name="図 14">
            <a:extLst>
              <a:ext uri="{FF2B5EF4-FFF2-40B4-BE49-F238E27FC236}">
                <a16:creationId xmlns:a16="http://schemas.microsoft.com/office/drawing/2014/main" id="{880FEDE2-7A3F-FF98-AC1A-9E8694FC0744}"/>
              </a:ext>
            </a:extLst>
          </p:cNvPr>
          <p:cNvPicPr>
            <a:picLocks noChangeAspect="1"/>
          </p:cNvPicPr>
          <p:nvPr/>
        </p:nvPicPr>
        <p:blipFill>
          <a:blip r:embed="rId9"/>
          <a:stretch>
            <a:fillRect/>
          </a:stretch>
        </p:blipFill>
        <p:spPr>
          <a:xfrm>
            <a:off x="1165134" y="2582558"/>
            <a:ext cx="896190" cy="365792"/>
          </a:xfrm>
          <a:prstGeom prst="rect">
            <a:avLst/>
          </a:prstGeom>
        </p:spPr>
      </p:pic>
      <p:pic>
        <p:nvPicPr>
          <p:cNvPr id="17" name="図 16">
            <a:extLst>
              <a:ext uri="{FF2B5EF4-FFF2-40B4-BE49-F238E27FC236}">
                <a16:creationId xmlns:a16="http://schemas.microsoft.com/office/drawing/2014/main" id="{2FD66776-CFE3-BAEC-AFAF-883FC9A22C42}"/>
              </a:ext>
            </a:extLst>
          </p:cNvPr>
          <p:cNvPicPr>
            <a:picLocks noChangeAspect="1"/>
          </p:cNvPicPr>
          <p:nvPr/>
        </p:nvPicPr>
        <p:blipFill>
          <a:blip r:embed="rId10"/>
          <a:stretch>
            <a:fillRect/>
          </a:stretch>
        </p:blipFill>
        <p:spPr>
          <a:xfrm>
            <a:off x="353577" y="784906"/>
            <a:ext cx="5880092" cy="518376"/>
          </a:xfrm>
          <a:prstGeom prst="rect">
            <a:avLst/>
          </a:prstGeom>
        </p:spPr>
      </p:pic>
      <p:sp>
        <p:nvSpPr>
          <p:cNvPr id="19" name="テキスト ボックス 18">
            <a:extLst>
              <a:ext uri="{FF2B5EF4-FFF2-40B4-BE49-F238E27FC236}">
                <a16:creationId xmlns:a16="http://schemas.microsoft.com/office/drawing/2014/main" id="{927D65D6-D66D-A953-CE30-D401B9398E84}"/>
              </a:ext>
            </a:extLst>
          </p:cNvPr>
          <p:cNvSpPr txBox="1"/>
          <p:nvPr/>
        </p:nvSpPr>
        <p:spPr>
          <a:xfrm>
            <a:off x="424900" y="1189308"/>
            <a:ext cx="8126859" cy="830997"/>
          </a:xfrm>
          <a:prstGeom prst="rect">
            <a:avLst/>
          </a:prstGeom>
          <a:noFill/>
        </p:spPr>
        <p:txBody>
          <a:bodyPr wrap="square">
            <a:spAutoFit/>
          </a:bodyPr>
          <a:lstStyle/>
          <a:p>
            <a:pPr eaLnBrk="1" hangingPunct="1">
              <a:lnSpc>
                <a:spcPct val="80000"/>
              </a:lnSpc>
              <a:buFont typeface="Wingdings" panose="05000000000000000000" pitchFamily="2" charset="2"/>
              <a:buChar char="Ø"/>
            </a:pPr>
            <a:r>
              <a:rPr lang="ja-JP" altLang="en-US" sz="2000" b="1" dirty="0">
                <a:latin typeface="HG丸ｺﾞｼｯｸM-PRO" panose="020F0600000000000000" pitchFamily="50" charset="-128"/>
                <a:ea typeface="HG丸ｺﾞｼｯｸM-PRO" panose="020F0600000000000000" pitchFamily="50" charset="-128"/>
              </a:rPr>
              <a:t>人口は約</a:t>
            </a:r>
            <a:r>
              <a:rPr lang="en-US" altLang="ja-JP" sz="2000" b="1" dirty="0">
                <a:latin typeface="HG丸ｺﾞｼｯｸM-PRO" panose="020F0600000000000000" pitchFamily="50" charset="-128"/>
                <a:ea typeface="HG丸ｺﾞｼｯｸM-PRO" panose="020F0600000000000000" pitchFamily="50" charset="-128"/>
              </a:rPr>
              <a:t>42</a:t>
            </a:r>
            <a:r>
              <a:rPr lang="ja-JP" altLang="en-US" sz="2000" b="1" dirty="0">
                <a:latin typeface="HG丸ｺﾞｼｯｸM-PRO" panose="020F0600000000000000" pitchFamily="50" charset="-128"/>
                <a:ea typeface="HG丸ｺﾞｼｯｸM-PRO" panose="020F0600000000000000" pitchFamily="50" charset="-128"/>
              </a:rPr>
              <a:t>万人、面積は県庁所在都市で</a:t>
            </a:r>
            <a:r>
              <a:rPr lang="en-US" altLang="ja-JP" sz="2000" b="1" dirty="0">
                <a:latin typeface="HG丸ｺﾞｼｯｸM-PRO" panose="020F0600000000000000" pitchFamily="50" charset="-128"/>
                <a:ea typeface="HG丸ｺﾞｼｯｸM-PRO" panose="020F0600000000000000" pitchFamily="50" charset="-128"/>
              </a:rPr>
              <a:t>2</a:t>
            </a:r>
            <a:r>
              <a:rPr lang="ja-JP" altLang="en-US" sz="2000" b="1" dirty="0">
                <a:latin typeface="HG丸ｺﾞｼｯｸM-PRO" panose="020F0600000000000000" pitchFamily="50" charset="-128"/>
                <a:ea typeface="HG丸ｺﾞｼｯｸM-PRO" panose="020F0600000000000000" pitchFamily="50" charset="-128"/>
              </a:rPr>
              <a:t>番目の広さ</a:t>
            </a:r>
            <a:r>
              <a:rPr lang="en-US" altLang="ja-JP" sz="2000" b="1" dirty="0">
                <a:latin typeface="HG丸ｺﾞｼｯｸM-PRO" panose="020F0600000000000000" pitchFamily="50" charset="-128"/>
                <a:ea typeface="HG丸ｺﾞｼｯｸM-PRO" panose="020F0600000000000000" pitchFamily="50" charset="-128"/>
              </a:rPr>
              <a:t>1,242k</a:t>
            </a:r>
            <a:r>
              <a:rPr lang="ja-JP" altLang="en-US" sz="2000" b="1" dirty="0">
                <a:latin typeface="HG丸ｺﾞｼｯｸM-PRO" panose="020F0600000000000000" pitchFamily="50" charset="-128"/>
                <a:ea typeface="HG丸ｺﾞｼｯｸM-PRO" panose="020F0600000000000000" pitchFamily="50" charset="-128"/>
              </a:rPr>
              <a:t>㎡</a:t>
            </a:r>
            <a:endParaRPr lang="ja-JP" altLang="en-US" sz="2000" b="1" dirty="0">
              <a:solidFill>
                <a:srgbClr val="000000"/>
              </a:solidFill>
              <a:latin typeface="HG丸ｺﾞｼｯｸM-PRO" panose="020F0600000000000000" pitchFamily="50" charset="-128"/>
              <a:ea typeface="HG丸ｺﾞｼｯｸM-PRO" panose="020F0600000000000000" pitchFamily="50" charset="-128"/>
            </a:endParaRPr>
          </a:p>
          <a:p>
            <a:pPr eaLnBrk="1" hangingPunct="1">
              <a:lnSpc>
                <a:spcPct val="80000"/>
              </a:lnSpc>
              <a:buFont typeface="Wingdings" panose="05000000000000000000" pitchFamily="2" charset="2"/>
              <a:buChar char="Ø"/>
            </a:pPr>
            <a:r>
              <a:rPr lang="ja-JP" altLang="en-US" sz="2000" b="1" dirty="0">
                <a:solidFill>
                  <a:srgbClr val="000000"/>
                </a:solidFill>
                <a:latin typeface="HG丸ｺﾞｼｯｸM-PRO" panose="020F0600000000000000" pitchFamily="50" charset="-128"/>
                <a:ea typeface="HG丸ｺﾞｼｯｸM-PRO" panose="020F0600000000000000" pitchFamily="50" charset="-128"/>
              </a:rPr>
              <a:t>合併により、市道延長は約</a:t>
            </a:r>
            <a:r>
              <a:rPr lang="en-US" altLang="ja-JP" sz="2000" b="1" dirty="0">
                <a:solidFill>
                  <a:srgbClr val="000000"/>
                </a:solidFill>
                <a:latin typeface="HG丸ｺﾞｼｯｸM-PRO" panose="020F0600000000000000" pitchFamily="50" charset="-128"/>
                <a:ea typeface="HG丸ｺﾞｼｯｸM-PRO" panose="020F0600000000000000" pitchFamily="50" charset="-128"/>
              </a:rPr>
              <a:t>1.6</a:t>
            </a:r>
            <a:r>
              <a:rPr lang="ja-JP" altLang="en-US" sz="2000" b="1" dirty="0">
                <a:solidFill>
                  <a:srgbClr val="000000"/>
                </a:solidFill>
                <a:latin typeface="HG丸ｺﾞｼｯｸM-PRO" panose="020F0600000000000000" pitchFamily="50" charset="-128"/>
                <a:ea typeface="HG丸ｺﾞｼｯｸM-PRO" panose="020F0600000000000000" pitchFamily="50" charset="-128"/>
              </a:rPr>
              <a:t>倍、橋梁数は約</a:t>
            </a:r>
            <a:r>
              <a:rPr lang="en-US" altLang="ja-JP" sz="2000" b="1" dirty="0">
                <a:solidFill>
                  <a:srgbClr val="000000"/>
                </a:solidFill>
                <a:latin typeface="HG丸ｺﾞｼｯｸM-PRO" panose="020F0600000000000000" pitchFamily="50" charset="-128"/>
                <a:ea typeface="HG丸ｺﾞｼｯｸM-PRO" panose="020F0600000000000000" pitchFamily="50" charset="-128"/>
              </a:rPr>
              <a:t>1.5</a:t>
            </a:r>
            <a:r>
              <a:rPr lang="ja-JP" altLang="en-US" sz="2000" b="1" dirty="0">
                <a:solidFill>
                  <a:srgbClr val="000000"/>
                </a:solidFill>
                <a:latin typeface="HG丸ｺﾞｼｯｸM-PRO" panose="020F0600000000000000" pitchFamily="50" charset="-128"/>
                <a:ea typeface="HG丸ｺﾞｼｯｸM-PRO" panose="020F0600000000000000" pitchFamily="50" charset="-128"/>
              </a:rPr>
              <a:t>倍、下水道延長は約</a:t>
            </a:r>
            <a:r>
              <a:rPr lang="en-US" altLang="ja-JP" sz="2000" b="1" dirty="0">
                <a:solidFill>
                  <a:srgbClr val="000000"/>
                </a:solidFill>
                <a:latin typeface="HG丸ｺﾞｼｯｸM-PRO" panose="020F0600000000000000" pitchFamily="50" charset="-128"/>
                <a:ea typeface="HG丸ｺﾞｼｯｸM-PRO" panose="020F0600000000000000" pitchFamily="50" charset="-128"/>
              </a:rPr>
              <a:t>1.3</a:t>
            </a:r>
            <a:r>
              <a:rPr lang="ja-JP" altLang="en-US" sz="2000" b="1" dirty="0">
                <a:solidFill>
                  <a:srgbClr val="000000"/>
                </a:solidFill>
                <a:latin typeface="HG丸ｺﾞｼｯｸM-PRO" panose="020F0600000000000000" pitchFamily="50" charset="-128"/>
                <a:ea typeface="HG丸ｺﾞｼｯｸM-PRO" panose="020F0600000000000000" pitchFamily="50" charset="-128"/>
              </a:rPr>
              <a:t>倍になるなど、社会資本ストックが増加</a:t>
            </a:r>
            <a:endParaRPr lang="en-US" altLang="ja-JP" sz="20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9D1B71F4-BC40-D388-0061-FAA9458C6D44}"/>
              </a:ext>
            </a:extLst>
          </p:cNvPr>
          <p:cNvSpPr txBox="1"/>
          <p:nvPr/>
        </p:nvSpPr>
        <p:spPr>
          <a:xfrm>
            <a:off x="663677" y="324465"/>
            <a:ext cx="2550698" cy="407035"/>
          </a:xfrm>
          <a:prstGeom prst="rect">
            <a:avLst/>
          </a:prstGeom>
          <a:noFill/>
        </p:spPr>
        <p:txBody>
          <a:bodyPr wrap="none" rtlCol="0">
            <a:spAutoFit/>
          </a:bodyPr>
          <a:lstStyle/>
          <a:p>
            <a:r>
              <a:rPr kumimoji="1" lang="ja-JP" altLang="en-US" dirty="0"/>
              <a:t>コンパクトシティ化</a:t>
            </a:r>
          </a:p>
        </p:txBody>
      </p:sp>
    </p:spTree>
    <p:extLst>
      <p:ext uri="{BB962C8B-B14F-4D97-AF65-F5344CB8AC3E}">
        <p14:creationId xmlns:p14="http://schemas.microsoft.com/office/powerpoint/2010/main" val="1437656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C986AD-AC76-2020-7336-65D50467D285}"/>
              </a:ext>
            </a:extLst>
          </p:cNvPr>
          <p:cNvPicPr>
            <a:picLocks noChangeAspect="1"/>
          </p:cNvPicPr>
          <p:nvPr/>
        </p:nvPicPr>
        <p:blipFill rotWithShape="1">
          <a:blip r:embed="rId2"/>
          <a:srcRect r="2" b="19149"/>
          <a:stretch/>
        </p:blipFill>
        <p:spPr>
          <a:xfrm>
            <a:off x="90488" y="68263"/>
            <a:ext cx="8963025" cy="6721475"/>
          </a:xfrm>
          <a:prstGeom prst="rect">
            <a:avLst/>
          </a:prstGeom>
          <a:noFill/>
        </p:spPr>
      </p:pic>
      <p:sp>
        <p:nvSpPr>
          <p:cNvPr id="2" name="スライド番号プレースホルダー 1" hidden="1">
            <a:extLst>
              <a:ext uri="{FF2B5EF4-FFF2-40B4-BE49-F238E27FC236}">
                <a16:creationId xmlns:a16="http://schemas.microsoft.com/office/drawing/2014/main" id="{83A2C37E-3666-E9E9-FFE5-308C6C3A66C3}"/>
              </a:ext>
            </a:extLst>
          </p:cNvPr>
          <p:cNvSpPr>
            <a:spLocks noGrp="1"/>
          </p:cNvSpPr>
          <p:nvPr>
            <p:ph type="sldNum" sz="quarter" idx="4294967295"/>
          </p:nvPr>
        </p:nvSpPr>
        <p:spPr>
          <a:xfrm>
            <a:off x="6276643" y="6581326"/>
            <a:ext cx="2743200" cy="253093"/>
          </a:xfrm>
          <a:prstGeom prst="rect">
            <a:avLst/>
          </a:prstGeom>
        </p:spPr>
        <p:txBody>
          <a:bodyPr/>
          <a:lstStyle/>
          <a:p>
            <a:pPr defTabSz="371446">
              <a:spcAft>
                <a:spcPts val="600"/>
              </a:spcAft>
            </a:pPr>
            <a:fld id="{B424A714-972D-431A-872C-1B0FE76119C1}" type="slidenum">
              <a:rPr kumimoji="0" lang="ja-JP" altLang="en-US" smtClean="0"/>
              <a:pPr defTabSz="371446">
                <a:spcAft>
                  <a:spcPts val="600"/>
                </a:spcAft>
              </a:pPr>
              <a:t>22</a:t>
            </a:fld>
            <a:endParaRPr kumimoji="0" lang="ja-JP" altLang="en-US"/>
          </a:p>
        </p:txBody>
      </p:sp>
      <p:sp>
        <p:nvSpPr>
          <p:cNvPr id="4" name="テキスト ボックス 3">
            <a:extLst>
              <a:ext uri="{FF2B5EF4-FFF2-40B4-BE49-F238E27FC236}">
                <a16:creationId xmlns:a16="http://schemas.microsoft.com/office/drawing/2014/main" id="{72E05F05-AA73-2D63-58AB-0DC945DFBB8C}"/>
              </a:ext>
            </a:extLst>
          </p:cNvPr>
          <p:cNvSpPr txBox="1"/>
          <p:nvPr/>
        </p:nvSpPr>
        <p:spPr>
          <a:xfrm>
            <a:off x="6209071" y="471948"/>
            <a:ext cx="2287806" cy="1980542"/>
          </a:xfrm>
          <a:prstGeom prst="rect">
            <a:avLst/>
          </a:prstGeom>
          <a:noFill/>
        </p:spPr>
        <p:txBody>
          <a:bodyPr wrap="none" rtlCol="0">
            <a:spAutoFit/>
          </a:bodyPr>
          <a:lstStyle/>
          <a:p>
            <a:r>
              <a:rPr kumimoji="1" lang="ja-JP" altLang="en-US" dirty="0"/>
              <a:t>富山市の管理橋梁</a:t>
            </a:r>
            <a:endParaRPr kumimoji="1" lang="en-US" altLang="ja-JP" dirty="0"/>
          </a:p>
          <a:p>
            <a:endParaRPr lang="en-US" altLang="ja-JP" dirty="0"/>
          </a:p>
          <a:p>
            <a:r>
              <a:rPr kumimoji="1" lang="ja-JP" altLang="en-US" dirty="0"/>
              <a:t>２，３００橋</a:t>
            </a:r>
            <a:endParaRPr kumimoji="1" lang="en-US" altLang="ja-JP" dirty="0"/>
          </a:p>
          <a:p>
            <a:endParaRPr lang="en-US" altLang="ja-JP" dirty="0"/>
          </a:p>
          <a:p>
            <a:endParaRPr kumimoji="1" lang="en-US" altLang="ja-JP" dirty="0"/>
          </a:p>
          <a:p>
            <a:r>
              <a:rPr lang="ja-JP" altLang="en-US" dirty="0"/>
              <a:t>数のリスク</a:t>
            </a:r>
            <a:endParaRPr kumimoji="1" lang="ja-JP" altLang="en-US" dirty="0"/>
          </a:p>
        </p:txBody>
      </p:sp>
    </p:spTree>
    <p:extLst>
      <p:ext uri="{BB962C8B-B14F-4D97-AF65-F5344CB8AC3E}">
        <p14:creationId xmlns:p14="http://schemas.microsoft.com/office/powerpoint/2010/main" val="2696599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35C2F22-5236-4B4D-A8F3-EE33AEA612E7}"/>
              </a:ext>
            </a:extLst>
          </p:cNvPr>
          <p:cNvPicPr>
            <a:picLocks noChangeAspect="1"/>
          </p:cNvPicPr>
          <p:nvPr/>
        </p:nvPicPr>
        <p:blipFill rotWithShape="1">
          <a:blip r:embed="rId2"/>
          <a:srcRect l="11096" r="1097"/>
          <a:stretch/>
        </p:blipFill>
        <p:spPr>
          <a:xfrm rot="21480000">
            <a:off x="908455" y="1492888"/>
            <a:ext cx="7437246" cy="4764396"/>
          </a:xfrm>
          <a:prstGeom prst="rect">
            <a:avLst/>
          </a:prstGeom>
        </p:spPr>
      </p:pic>
      <p:sp>
        <p:nvSpPr>
          <p:cNvPr id="2" name="スライド番号プレースホルダー 1">
            <a:extLst>
              <a:ext uri="{FF2B5EF4-FFF2-40B4-BE49-F238E27FC236}">
                <a16:creationId xmlns:a16="http://schemas.microsoft.com/office/drawing/2014/main" id="{9F67C5CF-4F6E-4709-B8F3-09C490FBE341}"/>
              </a:ext>
            </a:extLst>
          </p:cNvPr>
          <p:cNvSpPr>
            <a:spLocks noGrp="1"/>
          </p:cNvSpPr>
          <p:nvPr>
            <p:ph type="sldNum" sz="quarter" idx="12"/>
          </p:nvPr>
        </p:nvSpPr>
        <p:spPr>
          <a:xfrm>
            <a:off x="6457950" y="6356350"/>
            <a:ext cx="2057400" cy="365125"/>
          </a:xfrm>
        </p:spPr>
        <p:txBody>
          <a:bodyPr>
            <a:normAutofit fontScale="92500" lnSpcReduction="10000"/>
          </a:bodyPr>
          <a:lstStyle/>
          <a:p>
            <a:pPr>
              <a:spcAft>
                <a:spcPts val="600"/>
              </a:spcAft>
            </a:pPr>
            <a:fld id="{7D5A2C38-BF5A-4117-A3B3-4E986D472ED9}" type="slidenum">
              <a:rPr kumimoji="1" lang="ja-JP" altLang="en-US"/>
              <a:pPr>
                <a:spcAft>
                  <a:spcPts val="600"/>
                </a:spcAft>
              </a:pPr>
              <a:t>23</a:t>
            </a:fld>
            <a:endParaRPr kumimoji="1" lang="ja-JP" altLang="en-US"/>
          </a:p>
        </p:txBody>
      </p:sp>
      <p:sp>
        <p:nvSpPr>
          <p:cNvPr id="4" name="テキスト ボックス 3">
            <a:extLst>
              <a:ext uri="{FF2B5EF4-FFF2-40B4-BE49-F238E27FC236}">
                <a16:creationId xmlns:a16="http://schemas.microsoft.com/office/drawing/2014/main" id="{1E11B6C7-C83B-497F-9CC6-A2CAECC017AA}"/>
              </a:ext>
            </a:extLst>
          </p:cNvPr>
          <p:cNvSpPr txBox="1"/>
          <p:nvPr/>
        </p:nvSpPr>
        <p:spPr>
          <a:xfrm>
            <a:off x="395536" y="218397"/>
            <a:ext cx="5227713" cy="830997"/>
          </a:xfrm>
          <a:prstGeom prst="rect">
            <a:avLst/>
          </a:prstGeom>
          <a:noFill/>
        </p:spPr>
        <p:txBody>
          <a:bodyPr wrap="none" rtlCol="0">
            <a:spAutoFit/>
          </a:bodyPr>
          <a:lstStyle/>
          <a:p>
            <a:r>
              <a:rPr kumimoji="1" lang="ja-JP" altLang="en-US" sz="2400" dirty="0"/>
              <a:t>インフラメンテナンスの時代</a:t>
            </a:r>
            <a:endParaRPr kumimoji="1" lang="en-US" altLang="ja-JP" sz="2400" dirty="0"/>
          </a:p>
          <a:p>
            <a:r>
              <a:rPr kumimoji="1" lang="ja-JP" altLang="en-US" sz="2400" dirty="0"/>
              <a:t>破綻の危機！　いかに乗対応するか？</a:t>
            </a:r>
          </a:p>
        </p:txBody>
      </p:sp>
    </p:spTree>
    <p:extLst>
      <p:ext uri="{BB962C8B-B14F-4D97-AF65-F5344CB8AC3E}">
        <p14:creationId xmlns:p14="http://schemas.microsoft.com/office/powerpoint/2010/main" val="1933097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A90F73F-F91C-4083-9A86-99A47BC508CF}"/>
              </a:ext>
            </a:extLst>
          </p:cNvPr>
          <p:cNvSpPr>
            <a:spLocks noGrp="1"/>
          </p:cNvSpPr>
          <p:nvPr>
            <p:ph type="sldNum" sz="quarter" idx="12"/>
          </p:nvPr>
        </p:nvSpPr>
        <p:spPr/>
        <p:txBody>
          <a:bodyPr/>
          <a:lstStyle/>
          <a:p>
            <a:pPr defTabSz="899958"/>
            <a:fld id="{E4DD4CA9-FFF4-4929-B1F3-DD754470E6A2}" type="slidenum">
              <a:rPr lang="ja-JP" altLang="en-US" smtClean="0"/>
              <a:pPr defTabSz="899958"/>
              <a:t>24</a:t>
            </a:fld>
            <a:endParaRPr lang="ja-JP" altLang="en-US" dirty="0"/>
          </a:p>
        </p:txBody>
      </p:sp>
      <p:pic>
        <p:nvPicPr>
          <p:cNvPr id="3" name="図 2">
            <a:extLst>
              <a:ext uri="{FF2B5EF4-FFF2-40B4-BE49-F238E27FC236}">
                <a16:creationId xmlns:a16="http://schemas.microsoft.com/office/drawing/2014/main" id="{12EAA4A3-1BB7-4317-9F2A-1141CDBE132E}"/>
              </a:ext>
            </a:extLst>
          </p:cNvPr>
          <p:cNvPicPr>
            <a:picLocks noChangeAspect="1"/>
          </p:cNvPicPr>
          <p:nvPr/>
        </p:nvPicPr>
        <p:blipFill>
          <a:blip r:embed="rId2"/>
          <a:stretch>
            <a:fillRect/>
          </a:stretch>
        </p:blipFill>
        <p:spPr>
          <a:xfrm>
            <a:off x="0" y="453932"/>
            <a:ext cx="9074636" cy="5950136"/>
          </a:xfrm>
          <a:prstGeom prst="rect">
            <a:avLst/>
          </a:prstGeom>
        </p:spPr>
      </p:pic>
      <p:sp>
        <p:nvSpPr>
          <p:cNvPr id="4" name="テキスト ボックス 3">
            <a:extLst>
              <a:ext uri="{FF2B5EF4-FFF2-40B4-BE49-F238E27FC236}">
                <a16:creationId xmlns:a16="http://schemas.microsoft.com/office/drawing/2014/main" id="{30AE7B0C-09EE-4624-BCBB-67C0EC39A557}"/>
              </a:ext>
            </a:extLst>
          </p:cNvPr>
          <p:cNvSpPr txBox="1"/>
          <p:nvPr/>
        </p:nvSpPr>
        <p:spPr>
          <a:xfrm>
            <a:off x="6069395" y="5605444"/>
            <a:ext cx="1800493" cy="646331"/>
          </a:xfrm>
          <a:prstGeom prst="rect">
            <a:avLst/>
          </a:prstGeom>
          <a:noFill/>
        </p:spPr>
        <p:txBody>
          <a:bodyPr wrap="none" rtlCol="0">
            <a:spAutoFit/>
          </a:bodyPr>
          <a:lstStyle/>
          <a:p>
            <a:r>
              <a:rPr kumimoji="1" lang="ja-JP" altLang="en-US" dirty="0"/>
              <a:t>現在の自治体数</a:t>
            </a:r>
            <a:endParaRPr kumimoji="1" lang="en-US" altLang="ja-JP" dirty="0"/>
          </a:p>
          <a:p>
            <a:r>
              <a:rPr lang="ja-JP" altLang="en-US" dirty="0"/>
              <a:t>１，７９９</a:t>
            </a:r>
            <a:endParaRPr kumimoji="1" lang="ja-JP" altLang="en-US" dirty="0"/>
          </a:p>
        </p:txBody>
      </p:sp>
    </p:spTree>
    <p:extLst>
      <p:ext uri="{BB962C8B-B14F-4D97-AF65-F5344CB8AC3E}">
        <p14:creationId xmlns:p14="http://schemas.microsoft.com/office/powerpoint/2010/main" val="3795345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0581524-2E69-4F9B-896A-9F59CB093495}"/>
              </a:ext>
            </a:extLst>
          </p:cNvPr>
          <p:cNvSpPr>
            <a:spLocks noGrp="1"/>
          </p:cNvSpPr>
          <p:nvPr>
            <p:ph type="sldNum" sz="quarter" idx="12"/>
          </p:nvPr>
        </p:nvSpPr>
        <p:spPr/>
        <p:txBody>
          <a:bodyPr/>
          <a:lstStyle/>
          <a:p>
            <a:fld id="{7D5A2C38-BF5A-4117-A3B3-4E986D472ED9}" type="slidenum">
              <a:rPr kumimoji="1" lang="ja-JP" altLang="en-US" smtClean="0"/>
              <a:t>25</a:t>
            </a:fld>
            <a:endParaRPr kumimoji="1" lang="ja-JP" altLang="en-US" dirty="0"/>
          </a:p>
        </p:txBody>
      </p:sp>
      <p:pic>
        <p:nvPicPr>
          <p:cNvPr id="3" name="図 2">
            <a:extLst>
              <a:ext uri="{FF2B5EF4-FFF2-40B4-BE49-F238E27FC236}">
                <a16:creationId xmlns:a16="http://schemas.microsoft.com/office/drawing/2014/main" id="{2FF34695-3F15-4284-89B9-CB6E90AED09F}"/>
              </a:ext>
            </a:extLst>
          </p:cNvPr>
          <p:cNvPicPr>
            <a:picLocks noChangeAspect="1"/>
          </p:cNvPicPr>
          <p:nvPr/>
        </p:nvPicPr>
        <p:blipFill>
          <a:blip r:embed="rId2"/>
          <a:stretch>
            <a:fillRect/>
          </a:stretch>
        </p:blipFill>
        <p:spPr>
          <a:xfrm>
            <a:off x="179512" y="476672"/>
            <a:ext cx="8441436" cy="4752528"/>
          </a:xfrm>
          <a:prstGeom prst="rect">
            <a:avLst/>
          </a:prstGeom>
        </p:spPr>
      </p:pic>
      <p:sp>
        <p:nvSpPr>
          <p:cNvPr id="5" name="テキスト ボックス 4">
            <a:extLst>
              <a:ext uri="{FF2B5EF4-FFF2-40B4-BE49-F238E27FC236}">
                <a16:creationId xmlns:a16="http://schemas.microsoft.com/office/drawing/2014/main" id="{EFEF4B88-D688-413C-8EE7-FA0F1A13B210}"/>
              </a:ext>
            </a:extLst>
          </p:cNvPr>
          <p:cNvSpPr txBox="1"/>
          <p:nvPr/>
        </p:nvSpPr>
        <p:spPr>
          <a:xfrm>
            <a:off x="457200" y="5251400"/>
            <a:ext cx="8310288" cy="1261884"/>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インフラ老朽化による破綻への道</a:t>
            </a:r>
            <a:endParaRPr kumimoji="1"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　</a:t>
            </a:r>
            <a:r>
              <a:rPr lang="ja-JP" altLang="en-US" sz="2000" dirty="0">
                <a:latin typeface="HGP創英角ﾎﾟｯﾌﾟ体" panose="040B0A00000000000000" pitchFamily="50" charset="-128"/>
                <a:ea typeface="HGP創英角ﾎﾟｯﾌﾟ体" panose="040B0A00000000000000" pitchFamily="50" charset="-128"/>
              </a:rPr>
              <a:t>⇒私が富山に赴任した理由！</a:t>
            </a:r>
            <a:endParaRPr lang="en-US" altLang="ja-JP" sz="2000" dirty="0">
              <a:latin typeface="HGP創英角ﾎﾟｯﾌﾟ体" panose="040B0A00000000000000" pitchFamily="50" charset="-128"/>
              <a:ea typeface="HGP創英角ﾎﾟｯﾌﾟ体" panose="040B0A00000000000000" pitchFamily="50" charset="-128"/>
            </a:endParaRPr>
          </a:p>
          <a:p>
            <a:r>
              <a:rPr kumimoji="1" lang="ja-JP" altLang="en-US" sz="2000" dirty="0">
                <a:latin typeface="HGP創英角ﾎﾟｯﾌﾟ体" panose="040B0A00000000000000" pitchFamily="50" charset="-128"/>
                <a:ea typeface="HGP創英角ﾎﾟｯﾌﾟ体" panose="040B0A00000000000000" pitchFamily="50" charset="-128"/>
              </a:rPr>
              <a:t>　　　富山（中核市）で、可能性が無ければ、もはや日本全体が危険水域！！</a:t>
            </a:r>
          </a:p>
        </p:txBody>
      </p:sp>
    </p:spTree>
    <p:extLst>
      <p:ext uri="{BB962C8B-B14F-4D97-AF65-F5344CB8AC3E}">
        <p14:creationId xmlns:p14="http://schemas.microsoft.com/office/powerpoint/2010/main" val="903850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6E089910-E741-4754-B2B2-69274BD754DD}"/>
              </a:ext>
            </a:extLst>
          </p:cNvPr>
          <p:cNvGraphicFramePr>
            <a:graphicFrameLocks/>
          </p:cNvGraphicFramePr>
          <p:nvPr>
            <p:extLst>
              <p:ext uri="{D42A27DB-BD31-4B8C-83A1-F6EECF244321}">
                <p14:modId xmlns:p14="http://schemas.microsoft.com/office/powerpoint/2010/main" val="4071909612"/>
              </p:ext>
            </p:extLst>
          </p:nvPr>
        </p:nvGraphicFramePr>
        <p:xfrm>
          <a:off x="-152765" y="0"/>
          <a:ext cx="9001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3322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8634" y="2211722"/>
            <a:ext cx="7865814" cy="2370747"/>
          </a:xfrm>
          <a:prstGeom prst="rect">
            <a:avLst/>
          </a:prstGeom>
          <a:solidFill>
            <a:schemeClr val="bg1"/>
          </a:solidFill>
          <a:ln w="31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5" name="左矢印 14"/>
          <p:cNvSpPr/>
          <p:nvPr/>
        </p:nvSpPr>
        <p:spPr>
          <a:xfrm>
            <a:off x="3902374" y="3397095"/>
            <a:ext cx="648072" cy="270000"/>
          </a:xfrm>
          <a:prstGeom prst="leftArrow">
            <a:avLst/>
          </a:prstGeom>
          <a:solidFill>
            <a:schemeClr val="accent1">
              <a:lumMod val="60000"/>
              <a:lumOff val="4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4" name="下矢印 13"/>
          <p:cNvSpPr/>
          <p:nvPr/>
        </p:nvSpPr>
        <p:spPr>
          <a:xfrm>
            <a:off x="3566544" y="2724308"/>
            <a:ext cx="320440" cy="1178368"/>
          </a:xfrm>
          <a:prstGeom prst="downArrow">
            <a:avLst/>
          </a:prstGeom>
          <a:solidFill>
            <a:schemeClr val="accent1">
              <a:lumMod val="60000"/>
              <a:lumOff val="40000"/>
            </a:schemeClr>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Rectangle 8"/>
          <p:cNvSpPr>
            <a:spLocks noChangeArrowheads="1"/>
          </p:cNvSpPr>
          <p:nvPr/>
        </p:nvSpPr>
        <p:spPr bwMode="auto">
          <a:xfrm>
            <a:off x="179388" y="360000"/>
            <a:ext cx="7921625"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endParaRPr lang="ja-JP" altLang="en-US" dirty="0">
              <a:solidFill>
                <a:srgbClr val="000000"/>
              </a:solidFill>
              <a:ea typeface="HGPｺﾞｼｯｸE" pitchFamily="50" charset="-128"/>
            </a:endParaRPr>
          </a:p>
        </p:txBody>
      </p:sp>
      <p:sp>
        <p:nvSpPr>
          <p:cNvPr id="3" name="Rectangle 8"/>
          <p:cNvSpPr>
            <a:spLocks noChangeArrowheads="1"/>
          </p:cNvSpPr>
          <p:nvPr/>
        </p:nvSpPr>
        <p:spPr bwMode="auto">
          <a:xfrm>
            <a:off x="147296" y="476672"/>
            <a:ext cx="8745184"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ja-JP" altLang="en-US" sz="3200" dirty="0">
                <a:ea typeface="HGPｺﾞｼｯｸE" pitchFamily="50" charset="-128"/>
              </a:rPr>
              <a:t>橋梁トリアージ⇒</a:t>
            </a:r>
            <a:r>
              <a:rPr lang="ja-JP" altLang="en-US"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事態の緊急性と深刻性を市民に伝える</a:t>
            </a:r>
            <a:endParaRPr lang="en-US" altLang="ja-JP" dirty="0">
              <a:ea typeface="HGPｺﾞｼｯｸE" pitchFamily="50" charset="-128"/>
            </a:endParaRPr>
          </a:p>
          <a:p>
            <a:pPr eaLnBrk="1" hangingPunct="1"/>
            <a:r>
              <a:rPr lang="ja-JP" altLang="en-US" dirty="0">
                <a:solidFill>
                  <a:srgbClr val="FF0000"/>
                </a:solidFill>
                <a:ea typeface="HGPｺﾞｼｯｸE" pitchFamily="50" charset="-128"/>
              </a:rPr>
              <a:t>　　　　　　　　　　　　　　　　　</a:t>
            </a:r>
            <a:endParaRPr lang="en-US" altLang="ja-JP" dirty="0">
              <a:solidFill>
                <a:srgbClr val="FF0000"/>
              </a:solidFill>
              <a:ea typeface="HGPｺﾞｼｯｸE" pitchFamily="50" charset="-128"/>
            </a:endParaRPr>
          </a:p>
          <a:p>
            <a:pPr eaLnBrk="1" hangingPunct="1"/>
            <a:endParaRPr lang="ja-JP" altLang="en-US" dirty="0">
              <a:solidFill>
                <a:srgbClr val="000000"/>
              </a:solidFill>
              <a:ea typeface="HGPｺﾞｼｯｸE" pitchFamily="50" charset="-128"/>
            </a:endParaRPr>
          </a:p>
        </p:txBody>
      </p:sp>
      <p:sp>
        <p:nvSpPr>
          <p:cNvPr id="4" name="Rectangle 17"/>
          <p:cNvSpPr>
            <a:spLocks noChangeArrowheads="1"/>
          </p:cNvSpPr>
          <p:nvPr/>
        </p:nvSpPr>
        <p:spPr bwMode="auto">
          <a:xfrm>
            <a:off x="132736" y="1124744"/>
            <a:ext cx="8569325" cy="96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lnSpc>
                <a:spcPct val="80000"/>
              </a:lnSpc>
              <a:spcBef>
                <a:spcPct val="20000"/>
              </a:spcBef>
              <a:buFont typeface="Wingdings" pitchFamily="2" charset="2"/>
              <a:buChar char="Ø"/>
            </a:pPr>
            <a:r>
              <a:rPr lang="ja-JP" altLang="en-US" b="1" dirty="0">
                <a:solidFill>
                  <a:srgbClr val="000000"/>
                </a:solidFill>
                <a:latin typeface="HG丸ｺﾞｼｯｸM-PRO" pitchFamily="50" charset="-128"/>
                <a:ea typeface="HG丸ｺﾞｼｯｸM-PRO" pitchFamily="50" charset="-128"/>
              </a:rPr>
              <a:t>措置的維持管理から「選択と集中」による維持管理へ。</a:t>
            </a:r>
            <a:endParaRPr lang="en-US" altLang="ja-JP" b="1" dirty="0">
              <a:solidFill>
                <a:srgbClr val="000000"/>
              </a:solidFill>
              <a:latin typeface="HG丸ｺﾞｼｯｸM-PRO" pitchFamily="50" charset="-128"/>
              <a:ea typeface="HG丸ｺﾞｼｯｸM-PRO" pitchFamily="50" charset="-128"/>
            </a:endParaRPr>
          </a:p>
          <a:p>
            <a:pPr eaLnBrk="1" hangingPunct="1">
              <a:lnSpc>
                <a:spcPct val="80000"/>
              </a:lnSpc>
              <a:spcBef>
                <a:spcPct val="20000"/>
              </a:spcBef>
              <a:buFont typeface="Wingdings" pitchFamily="2" charset="2"/>
              <a:buChar char="Ø"/>
            </a:pPr>
            <a:r>
              <a:rPr lang="ja-JP" altLang="en-US" b="1" dirty="0">
                <a:solidFill>
                  <a:srgbClr val="000000"/>
                </a:solidFill>
                <a:latin typeface="HG丸ｺﾞｼｯｸM-PRO" pitchFamily="50" charset="-128"/>
                <a:ea typeface="HG丸ｺﾞｼｯｸM-PRO" pitchFamily="50" charset="-128"/>
              </a:rPr>
              <a:t>予算不足をマネジメントすること</a:t>
            </a:r>
            <a:endParaRPr lang="en-US" altLang="ja-JP" b="1" dirty="0">
              <a:solidFill>
                <a:srgbClr val="000000"/>
              </a:solidFill>
              <a:latin typeface="HG丸ｺﾞｼｯｸM-PRO" pitchFamily="50" charset="-128"/>
              <a:ea typeface="HG丸ｺﾞｼｯｸM-PRO" pitchFamily="50" charset="-128"/>
            </a:endParaRPr>
          </a:p>
          <a:p>
            <a:pPr eaLnBrk="1" hangingPunct="1">
              <a:lnSpc>
                <a:spcPct val="80000"/>
              </a:lnSpc>
              <a:spcBef>
                <a:spcPct val="20000"/>
              </a:spcBef>
              <a:buFont typeface="Wingdings" pitchFamily="2" charset="2"/>
              <a:buChar char="Ø"/>
            </a:pPr>
            <a:r>
              <a:rPr lang="ja-JP" altLang="en-US" b="1" dirty="0">
                <a:solidFill>
                  <a:srgbClr val="000000"/>
                </a:solidFill>
                <a:latin typeface="HG丸ｺﾞｼｯｸM-PRO" pitchFamily="50" charset="-128"/>
                <a:ea typeface="HG丸ｺﾞｼｯｸM-PRO" pitchFamily="50" charset="-128"/>
              </a:rPr>
              <a:t>事態の緊急性と有効性を判断する必要性</a:t>
            </a:r>
            <a:endParaRPr lang="ja-JP" altLang="ja-JP" b="1" dirty="0">
              <a:solidFill>
                <a:srgbClr val="000000"/>
              </a:solidFill>
              <a:latin typeface="HG丸ｺﾞｼｯｸM-PRO" pitchFamily="50" charset="-128"/>
              <a:ea typeface="HG丸ｺﾞｼｯｸM-PRO" pitchFamily="50" charset="-128"/>
            </a:endParaRPr>
          </a:p>
        </p:txBody>
      </p:sp>
      <p:sp>
        <p:nvSpPr>
          <p:cNvPr id="11" name="正方形/長方形 10"/>
          <p:cNvSpPr/>
          <p:nvPr/>
        </p:nvSpPr>
        <p:spPr>
          <a:xfrm>
            <a:off x="1112652" y="2328308"/>
            <a:ext cx="6120680" cy="396000"/>
          </a:xfrm>
          <a:prstGeom prst="rect">
            <a:avLst/>
          </a:prstGeom>
          <a:solidFill>
            <a:schemeClr val="bg1"/>
          </a:solidFill>
          <a:ln w="31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評価軸１　社会的性質［公共性、まちづくり］</a:t>
            </a:r>
          </a:p>
        </p:txBody>
      </p:sp>
      <p:sp>
        <p:nvSpPr>
          <p:cNvPr id="12" name="正方形/長方形 11"/>
          <p:cNvSpPr/>
          <p:nvPr/>
        </p:nvSpPr>
        <p:spPr>
          <a:xfrm>
            <a:off x="1112652" y="2803096"/>
            <a:ext cx="6120680" cy="396000"/>
          </a:xfrm>
          <a:prstGeom prst="rect">
            <a:avLst/>
          </a:prstGeom>
          <a:solidFill>
            <a:schemeClr val="bg1"/>
          </a:solidFill>
          <a:ln w="31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評価軸２　技術的性質［健全性、構造の特殊性］</a:t>
            </a:r>
          </a:p>
        </p:txBody>
      </p:sp>
      <p:sp>
        <p:nvSpPr>
          <p:cNvPr id="13" name="正方形/長方形 12"/>
          <p:cNvSpPr/>
          <p:nvPr/>
        </p:nvSpPr>
        <p:spPr>
          <a:xfrm>
            <a:off x="4519888" y="3313492"/>
            <a:ext cx="3538977" cy="540000"/>
          </a:xfrm>
          <a:prstGeom prst="rect">
            <a:avLst/>
          </a:prstGeom>
          <a:solidFill>
            <a:schemeClr val="bg1"/>
          </a:solidFill>
          <a:ln w="31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dirty="0">
                <a:solidFill>
                  <a:schemeClr val="tx1"/>
                </a:solidFill>
                <a:latin typeface="HG丸ｺﾞｼｯｸM-PRO" panose="020F0600000000000000" pitchFamily="50" charset="-128"/>
                <a:ea typeface="HG丸ｺﾞｼｯｸM-PRO" panose="020F0600000000000000" pitchFamily="50" charset="-128"/>
              </a:rPr>
              <a:t>橋梁個々に考慮すべき事項</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［劣化原因、措置コスト等］</a:t>
            </a:r>
          </a:p>
        </p:txBody>
      </p:sp>
      <p:sp>
        <p:nvSpPr>
          <p:cNvPr id="17" name="正方形/長方形 16"/>
          <p:cNvSpPr/>
          <p:nvPr/>
        </p:nvSpPr>
        <p:spPr>
          <a:xfrm>
            <a:off x="2030166" y="4077072"/>
            <a:ext cx="3744416" cy="396000"/>
          </a:xfrm>
          <a:prstGeom prst="rect">
            <a:avLst/>
          </a:prstGeom>
          <a:solidFill>
            <a:schemeClr val="tx1">
              <a:lumMod val="75000"/>
              <a:lumOff val="25000"/>
            </a:schemeClr>
          </a:solidFill>
          <a:ln w="3175">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r>
              <a:rPr kumimoji="1" lang="ja-JP" altLang="en-US" sz="2400" b="1" dirty="0">
                <a:solidFill>
                  <a:schemeClr val="bg1"/>
                </a:solidFill>
                <a:latin typeface="HG丸ｺﾞｼｯｸM-PRO" panose="020F0600000000000000" pitchFamily="50" charset="-128"/>
                <a:ea typeface="HG丸ｺﾞｼｯｸM-PRO" panose="020F0600000000000000" pitchFamily="50" charset="-128"/>
              </a:rPr>
              <a:t>措置の優先度</a:t>
            </a:r>
          </a:p>
        </p:txBody>
      </p:sp>
      <p:sp>
        <p:nvSpPr>
          <p:cNvPr id="20" name="テキスト ボックス 37"/>
          <p:cNvSpPr txBox="1">
            <a:spLocks noChangeArrowheads="1"/>
          </p:cNvSpPr>
          <p:nvPr/>
        </p:nvSpPr>
        <p:spPr bwMode="auto">
          <a:xfrm>
            <a:off x="2258634" y="4473072"/>
            <a:ext cx="424847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ja-JP" altLang="en-US" sz="2000" dirty="0">
                <a:solidFill>
                  <a:srgbClr val="000000"/>
                </a:solidFill>
                <a:latin typeface="HG丸ｺﾞｼｯｸM-PRO" pitchFamily="50" charset="-128"/>
                <a:ea typeface="HG丸ｺﾞｼｯｸM-PRO" pitchFamily="50" charset="-128"/>
              </a:rPr>
              <a:t>橋梁トリアージフロー</a:t>
            </a:r>
          </a:p>
        </p:txBody>
      </p:sp>
      <p:sp>
        <p:nvSpPr>
          <p:cNvPr id="19" name="正方形/長方形 18"/>
          <p:cNvSpPr/>
          <p:nvPr/>
        </p:nvSpPr>
        <p:spPr>
          <a:xfrm>
            <a:off x="1132248" y="4873182"/>
            <a:ext cx="6120680" cy="396000"/>
          </a:xfrm>
          <a:prstGeom prst="rect">
            <a:avLst/>
          </a:prstGeom>
          <a:solidFill>
            <a:schemeClr val="bg1"/>
          </a:solidFill>
          <a:ln w="31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管理区分の設定（</a:t>
            </a:r>
            <a:r>
              <a:rPr kumimoji="1" lang="en-US" altLang="ja-JP" sz="2000" dirty="0">
                <a:solidFill>
                  <a:schemeClr val="tx1"/>
                </a:solidFill>
                <a:latin typeface="HG丸ｺﾞｼｯｸM-PRO" panose="020F0600000000000000" pitchFamily="50" charset="-128"/>
                <a:ea typeface="HG丸ｺﾞｼｯｸM-PRO" panose="020F0600000000000000" pitchFamily="50" charset="-128"/>
              </a:rPr>
              <a:t>A</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2000" dirty="0">
                <a:solidFill>
                  <a:schemeClr val="tx1"/>
                </a:solidFill>
                <a:latin typeface="HG丸ｺﾞｼｯｸM-PRO" panose="020F0600000000000000" pitchFamily="50" charset="-128"/>
                <a:ea typeface="HG丸ｺﾞｼｯｸM-PRO" panose="020F0600000000000000" pitchFamily="50" charset="-128"/>
              </a:rPr>
              <a:t>D</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a:t>
            </a:r>
          </a:p>
        </p:txBody>
      </p:sp>
      <p:sp>
        <p:nvSpPr>
          <p:cNvPr id="21" name="正方形/長方形 20"/>
          <p:cNvSpPr/>
          <p:nvPr/>
        </p:nvSpPr>
        <p:spPr>
          <a:xfrm>
            <a:off x="1143336" y="5399700"/>
            <a:ext cx="6120680" cy="396000"/>
          </a:xfrm>
          <a:prstGeom prst="rect">
            <a:avLst/>
          </a:prstGeom>
          <a:solidFill>
            <a:schemeClr val="bg1"/>
          </a:solidFill>
          <a:ln w="3175">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r>
              <a:rPr lang="ja-JP" altLang="en-US" sz="2000" dirty="0">
                <a:solidFill>
                  <a:schemeClr val="tx1"/>
                </a:solidFill>
                <a:latin typeface="HG丸ｺﾞｼｯｸM-PRO" panose="020F0600000000000000" pitchFamily="50" charset="-128"/>
                <a:ea typeface="HG丸ｺﾞｼｯｸM-PRO" panose="020F0600000000000000" pitchFamily="50" charset="-128"/>
              </a:rPr>
              <a:t>優先度の評価</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325909" y="6016476"/>
            <a:ext cx="8691264" cy="523220"/>
          </a:xfrm>
          <a:prstGeom prst="rect">
            <a:avLst/>
          </a:prstGeom>
        </p:spPr>
        <p:txBody>
          <a:bodyPr wrap="square">
            <a:spAutoFit/>
          </a:bodyPr>
          <a:lstStyle/>
          <a:p>
            <a:pPr>
              <a:spcBef>
                <a:spcPct val="0"/>
              </a:spcBef>
            </a:pPr>
            <a:r>
              <a:rPr lang="ja-JP" altLang="en-US" sz="2800" dirty="0">
                <a:latin typeface="HGP創英角ﾎﾟｯﾌﾟ体" panose="040B0A00000000000000" pitchFamily="50" charset="-128"/>
                <a:ea typeface="HGP創英角ﾎﾟｯﾌﾟ体" panose="040B0A00000000000000" pitchFamily="50" charset="-128"/>
              </a:rPr>
              <a:t>⇒プロジェクトにおいて、優先順位をつけることは重要！</a:t>
            </a:r>
          </a:p>
        </p:txBody>
      </p:sp>
    </p:spTree>
    <p:extLst>
      <p:ext uri="{BB962C8B-B14F-4D97-AF65-F5344CB8AC3E}">
        <p14:creationId xmlns:p14="http://schemas.microsoft.com/office/powerpoint/2010/main" val="2446934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08CB3EA8-B281-4811-9156-4BC66DF972C8}"/>
              </a:ext>
            </a:extLst>
          </p:cNvPr>
          <p:cNvSpPr/>
          <p:nvPr/>
        </p:nvSpPr>
        <p:spPr>
          <a:xfrm>
            <a:off x="387350" y="5464175"/>
            <a:ext cx="3563938" cy="873125"/>
          </a:xfrm>
          <a:prstGeom prst="rect">
            <a:avLst/>
          </a:prstGeom>
          <a:solidFill>
            <a:srgbClr val="3E41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mj-ea"/>
                <a:ea typeface="+mj-ea"/>
              </a:rPr>
              <a:t>修繕の実施まで使用制限</a:t>
            </a:r>
            <a:endParaRPr lang="en-US" altLang="ja-JP" sz="2000" dirty="0">
              <a:solidFill>
                <a:schemeClr val="bg1"/>
              </a:solidFill>
              <a:latin typeface="+mj-ea"/>
              <a:ea typeface="+mj-ea"/>
            </a:endParaRPr>
          </a:p>
          <a:p>
            <a:pPr algn="ctr">
              <a:defRPr/>
            </a:pPr>
            <a:r>
              <a:rPr lang="ja-JP" altLang="en-US" sz="2000" dirty="0">
                <a:solidFill>
                  <a:schemeClr val="bg1"/>
                </a:solidFill>
                <a:latin typeface="+mj-ea"/>
                <a:ea typeface="+mj-ea"/>
              </a:rPr>
              <a:t>事故等を防ぐため経過観察</a:t>
            </a:r>
            <a:endParaRPr lang="en-US" altLang="ja-JP" sz="2000" dirty="0">
              <a:solidFill>
                <a:schemeClr val="bg1"/>
              </a:solidFill>
              <a:latin typeface="+mj-ea"/>
              <a:ea typeface="+mj-ea"/>
            </a:endParaRPr>
          </a:p>
        </p:txBody>
      </p:sp>
      <p:sp>
        <p:nvSpPr>
          <p:cNvPr id="27" name="正方形/長方形 26">
            <a:extLst>
              <a:ext uri="{FF2B5EF4-FFF2-40B4-BE49-F238E27FC236}">
                <a16:creationId xmlns:a16="http://schemas.microsoft.com/office/drawing/2014/main" id="{260CE3E9-256E-4297-BEAA-B2A6D895F0EC}"/>
              </a:ext>
            </a:extLst>
          </p:cNvPr>
          <p:cNvSpPr/>
          <p:nvPr/>
        </p:nvSpPr>
        <p:spPr>
          <a:xfrm>
            <a:off x="4999038" y="5499100"/>
            <a:ext cx="3287712" cy="7159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rgbClr val="FF0066"/>
                </a:solidFill>
                <a:latin typeface="+mj-ea"/>
                <a:ea typeface="+mj-ea"/>
              </a:rPr>
              <a:t>優先的に維持修繕・更新を実施</a:t>
            </a:r>
            <a:endParaRPr lang="en-US" altLang="ja-JP" sz="2000" dirty="0">
              <a:solidFill>
                <a:srgbClr val="FF0066"/>
              </a:solidFill>
              <a:latin typeface="+mj-ea"/>
              <a:ea typeface="+mj-ea"/>
            </a:endParaRPr>
          </a:p>
        </p:txBody>
      </p:sp>
      <p:sp>
        <p:nvSpPr>
          <p:cNvPr id="28" name="Rectangle 8">
            <a:extLst>
              <a:ext uri="{FF2B5EF4-FFF2-40B4-BE49-F238E27FC236}">
                <a16:creationId xmlns:a16="http://schemas.microsoft.com/office/drawing/2014/main" id="{C549D197-9A8D-4DD2-9293-7A0698B905EA}"/>
              </a:ext>
            </a:extLst>
          </p:cNvPr>
          <p:cNvSpPr>
            <a:spLocks noChangeArrowheads="1"/>
          </p:cNvSpPr>
          <p:nvPr/>
        </p:nvSpPr>
        <p:spPr bwMode="auto">
          <a:xfrm>
            <a:off x="182563" y="358775"/>
            <a:ext cx="7921625" cy="431800"/>
          </a:xfrm>
          <a:prstGeom prst="rect">
            <a:avLst/>
          </a:prstGeom>
          <a:noFill/>
          <a:ln>
            <a:noFill/>
          </a:ln>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defRPr/>
            </a:pPr>
            <a:r>
              <a:rPr lang="ja-JP" altLang="en-US" sz="3200" dirty="0">
                <a:solidFill>
                  <a:srgbClr val="007099"/>
                </a:solidFill>
                <a:latin typeface="+mj-ea"/>
                <a:ea typeface="+mj-ea"/>
              </a:rPr>
              <a:t>橋梁トリアージ　という考え方</a:t>
            </a:r>
            <a:endParaRPr lang="en-US" altLang="ja-JP" sz="3200" dirty="0">
              <a:solidFill>
                <a:srgbClr val="007099"/>
              </a:solidFill>
              <a:latin typeface="+mj-ea"/>
              <a:ea typeface="+mj-ea"/>
            </a:endParaRPr>
          </a:p>
          <a:p>
            <a:pPr eaLnBrk="1" hangingPunct="1">
              <a:defRPr/>
            </a:pPr>
            <a:r>
              <a:rPr lang="ja-JP" altLang="en-US" dirty="0">
                <a:solidFill>
                  <a:srgbClr val="007099"/>
                </a:solidFill>
                <a:latin typeface="+mj-ea"/>
                <a:ea typeface="+mj-ea"/>
              </a:rPr>
              <a:t>　　　　　　　　　　選択と集中、プライオリティ　</a:t>
            </a:r>
          </a:p>
        </p:txBody>
      </p:sp>
      <p:sp>
        <p:nvSpPr>
          <p:cNvPr id="30" name="正方形/長方形 29">
            <a:extLst>
              <a:ext uri="{FF2B5EF4-FFF2-40B4-BE49-F238E27FC236}">
                <a16:creationId xmlns:a16="http://schemas.microsoft.com/office/drawing/2014/main" id="{EC0C17AB-BA4A-44FC-AAB5-1E8E087C26ED}"/>
              </a:ext>
            </a:extLst>
          </p:cNvPr>
          <p:cNvSpPr/>
          <p:nvPr/>
        </p:nvSpPr>
        <p:spPr>
          <a:xfrm>
            <a:off x="550863" y="1874838"/>
            <a:ext cx="3516312" cy="760412"/>
          </a:xfrm>
          <a:prstGeom prst="rect">
            <a:avLst/>
          </a:prstGeom>
          <a:noFill/>
          <a:ln w="38100" cap="flat" cmpd="sng" algn="ctr">
            <a:solidFill>
              <a:srgbClr val="72640A"/>
            </a:solidFill>
            <a:prstDash val="solid"/>
            <a:miter lim="800000"/>
          </a:ln>
          <a:effectLst/>
        </p:spPr>
        <p:txBody>
          <a:bodyPr anchor="ctr"/>
          <a:lstStyle/>
          <a:p>
            <a:pPr algn="ctr" eaLnBrk="1" fontAlgn="auto" hangingPunct="1">
              <a:spcBef>
                <a:spcPts val="0"/>
              </a:spcBef>
              <a:spcAft>
                <a:spcPts val="0"/>
              </a:spcAft>
              <a:defRPr/>
            </a:pPr>
            <a:r>
              <a:rPr kumimoji="0" lang="ja-JP" altLang="en-US" sz="2000" kern="0" dirty="0">
                <a:solidFill>
                  <a:srgbClr val="3E4143"/>
                </a:solidFill>
                <a:latin typeface="メイリオ"/>
                <a:ea typeface="メイリオ"/>
              </a:rPr>
              <a:t>利用者が限定的な橋梁</a:t>
            </a:r>
            <a:endParaRPr kumimoji="0" lang="en-US" altLang="ja-JP" sz="2000" kern="0" dirty="0">
              <a:solidFill>
                <a:srgbClr val="3E4143"/>
              </a:solidFill>
              <a:latin typeface="メイリオ"/>
              <a:ea typeface="メイリオ"/>
            </a:endParaRPr>
          </a:p>
          <a:p>
            <a:pPr algn="ctr" eaLnBrk="1" fontAlgn="auto" hangingPunct="1">
              <a:spcBef>
                <a:spcPts val="0"/>
              </a:spcBef>
              <a:spcAft>
                <a:spcPts val="0"/>
              </a:spcAft>
              <a:defRPr/>
            </a:pPr>
            <a:r>
              <a:rPr kumimoji="0" lang="ja-JP" altLang="en-US" sz="2000" kern="0" dirty="0">
                <a:solidFill>
                  <a:srgbClr val="3E4143"/>
                </a:solidFill>
                <a:latin typeface="メイリオ"/>
                <a:ea typeface="メイリオ"/>
              </a:rPr>
              <a:t>迂回が可能</a:t>
            </a:r>
            <a:endParaRPr kumimoji="0" lang="en-US" altLang="ja-JP" sz="2000" kern="0" dirty="0">
              <a:solidFill>
                <a:srgbClr val="3E4143"/>
              </a:solidFill>
              <a:latin typeface="メイリオ"/>
              <a:ea typeface="メイリオ"/>
            </a:endParaRPr>
          </a:p>
        </p:txBody>
      </p:sp>
      <p:sp>
        <p:nvSpPr>
          <p:cNvPr id="31" name="正方形/長方形 30">
            <a:extLst>
              <a:ext uri="{FF2B5EF4-FFF2-40B4-BE49-F238E27FC236}">
                <a16:creationId xmlns:a16="http://schemas.microsoft.com/office/drawing/2014/main" id="{172D69D5-22B1-4059-8BC4-04B64A7376A9}"/>
              </a:ext>
            </a:extLst>
          </p:cNvPr>
          <p:cNvSpPr/>
          <p:nvPr/>
        </p:nvSpPr>
        <p:spPr>
          <a:xfrm>
            <a:off x="5040313" y="1860550"/>
            <a:ext cx="3208337" cy="733425"/>
          </a:xfrm>
          <a:prstGeom prst="rect">
            <a:avLst/>
          </a:prstGeom>
          <a:noFill/>
          <a:ln w="38100" cap="flat" cmpd="sng" algn="ctr">
            <a:solidFill>
              <a:srgbClr val="72640A"/>
            </a:solidFill>
            <a:prstDash val="solid"/>
            <a:miter lim="800000"/>
          </a:ln>
          <a:effectLst/>
        </p:spPr>
        <p:txBody>
          <a:bodyPr anchor="ctr"/>
          <a:lstStyle/>
          <a:p>
            <a:pPr algn="ctr" eaLnBrk="1" fontAlgn="auto" hangingPunct="1">
              <a:spcBef>
                <a:spcPts val="0"/>
              </a:spcBef>
              <a:spcAft>
                <a:spcPts val="0"/>
              </a:spcAft>
              <a:defRPr/>
            </a:pPr>
            <a:r>
              <a:rPr kumimoji="0" lang="ja-JP" altLang="en-US" sz="2000" kern="0" dirty="0">
                <a:solidFill>
                  <a:srgbClr val="3E4143"/>
                </a:solidFill>
                <a:latin typeface="メイリオ"/>
                <a:ea typeface="メイリオ"/>
              </a:rPr>
              <a:t>都市活動を支える</a:t>
            </a:r>
            <a:endParaRPr kumimoji="0" lang="en-US" altLang="ja-JP" sz="2000" kern="0" dirty="0">
              <a:solidFill>
                <a:srgbClr val="3E4143"/>
              </a:solidFill>
              <a:latin typeface="メイリオ"/>
              <a:ea typeface="メイリオ"/>
            </a:endParaRPr>
          </a:p>
          <a:p>
            <a:pPr algn="ctr" eaLnBrk="1" fontAlgn="auto" hangingPunct="1">
              <a:spcBef>
                <a:spcPts val="0"/>
              </a:spcBef>
              <a:spcAft>
                <a:spcPts val="0"/>
              </a:spcAft>
              <a:defRPr/>
            </a:pPr>
            <a:r>
              <a:rPr kumimoji="0" lang="ja-JP" altLang="en-US" sz="2000" kern="0" dirty="0">
                <a:solidFill>
                  <a:srgbClr val="3E4143"/>
                </a:solidFill>
                <a:latin typeface="メイリオ"/>
                <a:ea typeface="メイリオ"/>
              </a:rPr>
              <a:t>主要な橋梁</a:t>
            </a:r>
            <a:endParaRPr kumimoji="0" lang="en-US" altLang="ja-JP" sz="2000" kern="0" dirty="0">
              <a:solidFill>
                <a:srgbClr val="3E4143"/>
              </a:solidFill>
              <a:latin typeface="メイリオ"/>
              <a:ea typeface="メイリオ"/>
            </a:endParaRPr>
          </a:p>
        </p:txBody>
      </p:sp>
      <p:sp>
        <p:nvSpPr>
          <p:cNvPr id="69640" name="テキスト ボックス 2">
            <a:extLst>
              <a:ext uri="{FF2B5EF4-FFF2-40B4-BE49-F238E27FC236}">
                <a16:creationId xmlns:a16="http://schemas.microsoft.com/office/drawing/2014/main" id="{55A96CF0-F18E-4997-B12C-15CA5EE7B0C8}"/>
              </a:ext>
            </a:extLst>
          </p:cNvPr>
          <p:cNvSpPr txBox="1">
            <a:spLocks noChangeArrowheads="1"/>
          </p:cNvSpPr>
          <p:nvPr/>
        </p:nvSpPr>
        <p:spPr bwMode="auto">
          <a:xfrm>
            <a:off x="3673475" y="4397375"/>
            <a:ext cx="1366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400">
                <a:latin typeface="Arial" panose="020B0604020202020204" pitchFamily="34" charset="0"/>
              </a:rPr>
              <a:t>【</a:t>
            </a:r>
            <a:r>
              <a:rPr lang="ja-JP" altLang="en-US" sz="1400">
                <a:latin typeface="Arial" panose="020B0604020202020204" pitchFamily="34" charset="0"/>
              </a:rPr>
              <a:t>判断</a:t>
            </a:r>
            <a:r>
              <a:rPr lang="en-US" altLang="ja-JP" sz="1400">
                <a:latin typeface="Arial" panose="020B0604020202020204" pitchFamily="34" charset="0"/>
              </a:rPr>
              <a:t>】</a:t>
            </a:r>
          </a:p>
          <a:p>
            <a:pPr>
              <a:spcBef>
                <a:spcPct val="0"/>
              </a:spcBef>
              <a:buFontTx/>
              <a:buNone/>
            </a:pPr>
            <a:r>
              <a:rPr lang="ja-JP" altLang="en-US" sz="1400">
                <a:latin typeface="Arial" panose="020B0604020202020204" pitchFamily="34" charset="0"/>
              </a:rPr>
              <a:t>使用制限</a:t>
            </a:r>
            <a:endParaRPr lang="en-US" altLang="ja-JP" sz="1400">
              <a:latin typeface="Arial" panose="020B0604020202020204" pitchFamily="34" charset="0"/>
            </a:endParaRPr>
          </a:p>
          <a:p>
            <a:pPr>
              <a:spcBef>
                <a:spcPct val="0"/>
              </a:spcBef>
              <a:buFontTx/>
              <a:buNone/>
            </a:pPr>
            <a:r>
              <a:rPr lang="ja-JP" altLang="en-US" sz="1400">
                <a:latin typeface="Arial" panose="020B0604020202020204" pitchFamily="34" charset="0"/>
              </a:rPr>
              <a:t>モニタリング</a:t>
            </a:r>
            <a:endParaRPr lang="en-US" altLang="ja-JP" sz="1400">
              <a:latin typeface="Arial" panose="020B0604020202020204" pitchFamily="34" charset="0"/>
            </a:endParaRPr>
          </a:p>
          <a:p>
            <a:pPr>
              <a:spcBef>
                <a:spcPct val="0"/>
              </a:spcBef>
              <a:buFontTx/>
              <a:buNone/>
            </a:pPr>
            <a:endParaRPr lang="ja-JP" altLang="en-US" sz="1400">
              <a:latin typeface="Arial" panose="020B0604020202020204" pitchFamily="34" charset="0"/>
            </a:endParaRPr>
          </a:p>
        </p:txBody>
      </p:sp>
      <p:sp>
        <p:nvSpPr>
          <p:cNvPr id="69641" name="テキスト ボックス 28">
            <a:extLst>
              <a:ext uri="{FF2B5EF4-FFF2-40B4-BE49-F238E27FC236}">
                <a16:creationId xmlns:a16="http://schemas.microsoft.com/office/drawing/2014/main" id="{2ADD04EB-7E74-4F3E-A2AF-EB817E3B7B65}"/>
              </a:ext>
            </a:extLst>
          </p:cNvPr>
          <p:cNvSpPr txBox="1">
            <a:spLocks noChangeArrowheads="1"/>
          </p:cNvSpPr>
          <p:nvPr/>
        </p:nvSpPr>
        <p:spPr bwMode="auto">
          <a:xfrm>
            <a:off x="8248650" y="4248150"/>
            <a:ext cx="876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400">
                <a:latin typeface="Arial" panose="020B0604020202020204" pitchFamily="34" charset="0"/>
              </a:rPr>
              <a:t>【</a:t>
            </a:r>
            <a:r>
              <a:rPr lang="ja-JP" altLang="en-US" sz="1400">
                <a:latin typeface="Arial" panose="020B0604020202020204" pitchFamily="34" charset="0"/>
              </a:rPr>
              <a:t>判断</a:t>
            </a:r>
            <a:r>
              <a:rPr lang="en-US" altLang="ja-JP" sz="1400">
                <a:latin typeface="Arial" panose="020B0604020202020204" pitchFamily="34" charset="0"/>
              </a:rPr>
              <a:t>】</a:t>
            </a:r>
          </a:p>
          <a:p>
            <a:pPr>
              <a:spcBef>
                <a:spcPct val="0"/>
              </a:spcBef>
              <a:buFontTx/>
              <a:buNone/>
            </a:pPr>
            <a:r>
              <a:rPr lang="ja-JP" altLang="en-US" sz="1400">
                <a:latin typeface="Arial" panose="020B0604020202020204" pitchFamily="34" charset="0"/>
              </a:rPr>
              <a:t>補修</a:t>
            </a:r>
            <a:endParaRPr lang="en-US" altLang="ja-JP" sz="1400">
              <a:latin typeface="Arial" panose="020B0604020202020204" pitchFamily="34" charset="0"/>
            </a:endParaRPr>
          </a:p>
          <a:p>
            <a:pPr>
              <a:spcBef>
                <a:spcPct val="0"/>
              </a:spcBef>
              <a:buFontTx/>
              <a:buNone/>
            </a:pPr>
            <a:r>
              <a:rPr lang="ja-JP" altLang="en-US" sz="1400">
                <a:latin typeface="Arial" panose="020B0604020202020204" pitchFamily="34" charset="0"/>
              </a:rPr>
              <a:t>更新</a:t>
            </a:r>
            <a:endParaRPr lang="en-US" altLang="ja-JP" sz="1400">
              <a:latin typeface="Arial" panose="020B0604020202020204" pitchFamily="34" charset="0"/>
            </a:endParaRPr>
          </a:p>
          <a:p>
            <a:pPr>
              <a:spcBef>
                <a:spcPct val="0"/>
              </a:spcBef>
              <a:buFontTx/>
              <a:buNone/>
            </a:pPr>
            <a:endParaRPr lang="ja-JP" altLang="en-US" sz="1400">
              <a:latin typeface="Arial" panose="020B0604020202020204" pitchFamily="34" charset="0"/>
            </a:endParaRPr>
          </a:p>
        </p:txBody>
      </p:sp>
      <p:pic>
        <p:nvPicPr>
          <p:cNvPr id="69642" name="図 3">
            <a:extLst>
              <a:ext uri="{FF2B5EF4-FFF2-40B4-BE49-F238E27FC236}">
                <a16:creationId xmlns:a16="http://schemas.microsoft.com/office/drawing/2014/main" id="{C816517B-6204-4C19-A593-F964D134C4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2817813"/>
            <a:ext cx="285115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図 1">
            <a:extLst>
              <a:ext uri="{FF2B5EF4-FFF2-40B4-BE49-F238E27FC236}">
                <a16:creationId xmlns:a16="http://schemas.microsoft.com/office/drawing/2014/main" id="{7F785EB1-93F7-4BF9-9888-6D588D9DD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946400"/>
            <a:ext cx="2852738"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7">
            <a:extLst>
              <a:ext uri="{FF2B5EF4-FFF2-40B4-BE49-F238E27FC236}">
                <a16:creationId xmlns:a16="http://schemas.microsoft.com/office/drawing/2014/main" id="{A029819D-3515-47FF-81D8-EE07C02BA568}"/>
              </a:ext>
            </a:extLst>
          </p:cNvPr>
          <p:cNvSpPr>
            <a:spLocks noChangeArrowheads="1"/>
          </p:cNvSpPr>
          <p:nvPr/>
        </p:nvSpPr>
        <p:spPr bwMode="auto">
          <a:xfrm>
            <a:off x="89693" y="969170"/>
            <a:ext cx="89646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buFontTx/>
              <a:buNone/>
            </a:pPr>
            <a:r>
              <a:rPr lang="ja-JP" altLang="en-US" sz="2800" b="1" dirty="0">
                <a:solidFill>
                  <a:srgbClr val="FF0000"/>
                </a:solidFill>
                <a:latin typeface="HGｺﾞｼｯｸM" panose="020B0609000000000000" pitchFamily="49" charset="-128"/>
                <a:ea typeface="HGｺﾞｼｯｸM" panose="020B0609000000000000" pitchFamily="49" charset="-128"/>
              </a:rPr>
              <a:t>実は「トリアージ」という発言は、戦略的に使用！</a:t>
            </a:r>
            <a:endParaRPr lang="en-US" altLang="ja-JP" sz="2800" b="1" dirty="0">
              <a:solidFill>
                <a:srgbClr val="FF0000"/>
              </a:solidFill>
              <a:latin typeface="HGｺﾞｼｯｸM" panose="020B0609000000000000" pitchFamily="49" charset="-128"/>
              <a:ea typeface="HGｺﾞｼｯｸM" panose="020B0609000000000000" pitchFamily="49" charset="-128"/>
            </a:endParaRPr>
          </a:p>
          <a:p>
            <a:pPr eaLnBrk="1" hangingPunct="1">
              <a:lnSpc>
                <a:spcPct val="80000"/>
              </a:lnSpc>
              <a:buFontTx/>
              <a:buNone/>
            </a:pPr>
            <a:r>
              <a:rPr lang="ja-JP" altLang="en-US" sz="2800" b="1" dirty="0">
                <a:solidFill>
                  <a:srgbClr val="FF0000"/>
                </a:solidFill>
                <a:latin typeface="HGｺﾞｼｯｸM" panose="020B0609000000000000" pitchFamily="49" charset="-128"/>
                <a:ea typeface="HGｺﾞｼｯｸM" panose="020B0609000000000000" pitchFamily="49" charset="-128"/>
              </a:rPr>
              <a:t>危機感を持たせ、物議をかもさせるために！</a:t>
            </a:r>
            <a:endParaRPr lang="en-US" altLang="ja-JP" sz="2800" b="1" dirty="0">
              <a:solidFill>
                <a:srgbClr val="FF0000"/>
              </a:solidFill>
              <a:latin typeface="HGｺﾞｼｯｸM" panose="020B0609000000000000" pitchFamily="49" charset="-128"/>
              <a:ea typeface="HGｺﾞｼｯｸM" panose="020B0609000000000000" pitchFamily="49" charset="-128"/>
            </a:endParaRPr>
          </a:p>
          <a:p>
            <a:pPr eaLnBrk="1" hangingPunct="1">
              <a:lnSpc>
                <a:spcPct val="80000"/>
              </a:lnSpc>
              <a:buFontTx/>
              <a:buNone/>
            </a:pPr>
            <a:endParaRPr lang="en-US" altLang="ja-JP" sz="2800" b="1" dirty="0">
              <a:solidFill>
                <a:srgbClr val="000066"/>
              </a:solidFill>
              <a:latin typeface="HGｺﾞｼｯｸM" panose="020B0609000000000000" pitchFamily="49" charset="-128"/>
              <a:ea typeface="HGｺﾞｼｯｸM" panose="020B0609000000000000" pitchFamily="49" charset="-128"/>
            </a:endParaRPr>
          </a:p>
        </p:txBody>
      </p:sp>
    </p:spTree>
    <p:extLst>
      <p:ext uri="{BB962C8B-B14F-4D97-AF65-F5344CB8AC3E}">
        <p14:creationId xmlns:p14="http://schemas.microsoft.com/office/powerpoint/2010/main" val="3009567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toyama-city.local\17建設部\1730橋りょう保全\s1\庶務関係\17ホームページ\H28.9.30～八田橋架け替え事業の案内\施工状況用\201608hattabas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0928" y="4896899"/>
            <a:ext cx="2934589" cy="19563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oyama-city.local\17建設部\1730橋りょう保全\s1\庶務関係\17ホームページ\H28.9.30～八田橋架け替え事業の案内\施工状況用\201609hattabash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9899" y="4014122"/>
            <a:ext cx="2934589" cy="19563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31552" y="161100"/>
            <a:ext cx="9112448"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ja-JP" altLang="en-US" sz="3200" dirty="0">
                <a:solidFill>
                  <a:srgbClr val="000000"/>
                </a:solidFill>
                <a:ea typeface="HGPｺﾞｼｯｸE" pitchFamily="50" charset="-128"/>
              </a:rPr>
              <a:t>架替えへの</a:t>
            </a:r>
            <a:r>
              <a:rPr lang="ja-JP" altLang="en-US" sz="3200" dirty="0">
                <a:ea typeface="HGPｺﾞｼｯｸE" pitchFamily="50" charset="-128"/>
              </a:rPr>
              <a:t>決断　⇒</a:t>
            </a:r>
            <a:r>
              <a:rPr lang="ja-JP" altLang="en-US" sz="3200"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更新のマネジメント</a:t>
            </a:r>
            <a:endParaRPr lang="en-US" altLang="ja-JP" sz="3200" dirty="0">
              <a:latin typeface="HGP創英角ﾎﾟｯﾌﾟ体" panose="040B0A00000000000000" pitchFamily="50" charset="-128"/>
              <a:ea typeface="HGP創英角ﾎﾟｯﾌﾟ体" panose="040B0A00000000000000" pitchFamily="50" charset="-128"/>
            </a:endParaRPr>
          </a:p>
        </p:txBody>
      </p:sp>
      <p:sp>
        <p:nvSpPr>
          <p:cNvPr id="10" name="Rectangle 8"/>
          <p:cNvSpPr>
            <a:spLocks noChangeArrowheads="1"/>
          </p:cNvSpPr>
          <p:nvPr/>
        </p:nvSpPr>
        <p:spPr bwMode="auto">
          <a:xfrm>
            <a:off x="283444" y="915592"/>
            <a:ext cx="8681044"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ja-JP" altLang="en-US" dirty="0">
                <a:solidFill>
                  <a:srgbClr val="000000"/>
                </a:solidFill>
                <a:ea typeface="HGPｺﾞｼｯｸE" pitchFamily="50" charset="-128"/>
              </a:rPr>
              <a:t>［八田橋架替事業］　大規模修繕交付金事業</a:t>
            </a:r>
            <a:endParaRPr lang="en-US" altLang="ja-JP" dirty="0">
              <a:solidFill>
                <a:srgbClr val="000000"/>
              </a:solidFill>
              <a:ea typeface="HGPｺﾞｼｯｸE" pitchFamily="50" charset="-128"/>
            </a:endParaRPr>
          </a:p>
          <a:p>
            <a:pPr eaLnBrk="1" hangingPunct="1"/>
            <a:r>
              <a:rPr lang="ja-JP" altLang="en-US" dirty="0">
                <a:solidFill>
                  <a:srgbClr val="FF0000"/>
                </a:solidFill>
                <a:ea typeface="HGPｺﾞｼｯｸE" pitchFamily="50" charset="-128"/>
              </a:rPr>
              <a:t>更新を考慮したマネジメント計画を早期に策定、見直しも！</a:t>
            </a:r>
            <a:endParaRPr lang="ja-JP" altLang="en-US" b="1" dirty="0">
              <a:solidFill>
                <a:srgbClr val="FF0000"/>
              </a:solidFill>
              <a:ea typeface="HGPｺﾞｼｯｸE" pitchFamily="50" charset="-128"/>
            </a:endParaRPr>
          </a:p>
        </p:txBody>
      </p:sp>
      <p:sp>
        <p:nvSpPr>
          <p:cNvPr id="11" name="Rectangle 17"/>
          <p:cNvSpPr>
            <a:spLocks noChangeArrowheads="1"/>
          </p:cNvSpPr>
          <p:nvPr/>
        </p:nvSpPr>
        <p:spPr bwMode="auto">
          <a:xfrm>
            <a:off x="283444" y="1670084"/>
            <a:ext cx="8569325" cy="7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285750" indent="-285750" eaLnBrk="1" hangingPunct="1">
              <a:lnSpc>
                <a:spcPct val="80000"/>
              </a:lnSpc>
              <a:spcBef>
                <a:spcPct val="20000"/>
              </a:spcBef>
              <a:buFont typeface="Wingdings" panose="05000000000000000000" pitchFamily="2" charset="2"/>
              <a:buChar char="Ø"/>
            </a:pPr>
            <a:r>
              <a:rPr lang="ja-JP" altLang="en-US" b="1" dirty="0">
                <a:solidFill>
                  <a:srgbClr val="000000"/>
                </a:solidFill>
                <a:latin typeface="HG丸ｺﾞｼｯｸM-PRO" pitchFamily="50" charset="-128"/>
                <a:ea typeface="HG丸ｺﾞｼｯｸM-PRO" pitchFamily="50" charset="-128"/>
              </a:rPr>
              <a:t>耐震性の遅れと⇒地震に関する認識不足</a:t>
            </a:r>
            <a:endParaRPr lang="en-US" altLang="ja-JP" b="1" dirty="0">
              <a:solidFill>
                <a:srgbClr val="000000"/>
              </a:solidFill>
              <a:latin typeface="HG丸ｺﾞｼｯｸM-PRO" pitchFamily="50" charset="-128"/>
              <a:ea typeface="HG丸ｺﾞｼｯｸM-PRO" pitchFamily="50" charset="-128"/>
            </a:endParaRPr>
          </a:p>
          <a:p>
            <a:pPr marL="285750" indent="-285750" eaLnBrk="1" hangingPunct="1">
              <a:lnSpc>
                <a:spcPct val="80000"/>
              </a:lnSpc>
              <a:spcBef>
                <a:spcPct val="20000"/>
              </a:spcBef>
              <a:buFont typeface="Wingdings" panose="05000000000000000000" pitchFamily="2" charset="2"/>
              <a:buChar char="Ø"/>
            </a:pPr>
            <a:r>
              <a:rPr lang="ja-JP" altLang="en-US" b="1" dirty="0">
                <a:solidFill>
                  <a:srgbClr val="000000"/>
                </a:solidFill>
                <a:latin typeface="HG丸ｺﾞｼｯｸM-PRO" pitchFamily="50" charset="-128"/>
                <a:ea typeface="HG丸ｺﾞｼｯｸM-PRO" pitchFamily="50" charset="-128"/>
              </a:rPr>
              <a:t>複雑で多い添加物　⇒</a:t>
            </a:r>
            <a:r>
              <a:rPr lang="ja-JP" altLang="en-US" b="1" dirty="0">
                <a:solidFill>
                  <a:srgbClr val="FF0000"/>
                </a:solidFill>
                <a:latin typeface="HG丸ｺﾞｼｯｸM-PRO" pitchFamily="50" charset="-128"/>
                <a:ea typeface="HG丸ｺﾞｼｯｸM-PRO" pitchFamily="50" charset="-128"/>
              </a:rPr>
              <a:t>膨大な移設費用　⇒　今後の課題</a:t>
            </a:r>
            <a:endParaRPr lang="en-US" altLang="ja-JP" b="1" dirty="0">
              <a:solidFill>
                <a:srgbClr val="FF0000"/>
              </a:solidFill>
              <a:latin typeface="HG丸ｺﾞｼｯｸM-PRO" pitchFamily="50" charset="-128"/>
              <a:ea typeface="HG丸ｺﾞｼｯｸM-PRO" pitchFamily="50" charset="-128"/>
            </a:endParaRPr>
          </a:p>
          <a:p>
            <a:pPr marL="285750" indent="-285750" eaLnBrk="1" hangingPunct="1">
              <a:lnSpc>
                <a:spcPct val="80000"/>
              </a:lnSpc>
              <a:spcBef>
                <a:spcPct val="20000"/>
              </a:spcBef>
              <a:buFont typeface="Wingdings" panose="05000000000000000000" pitchFamily="2" charset="2"/>
              <a:buChar char="Ø"/>
            </a:pPr>
            <a:r>
              <a:rPr lang="ja-JP" altLang="en-US" b="1" dirty="0">
                <a:solidFill>
                  <a:srgbClr val="FF0000"/>
                </a:solidFill>
                <a:latin typeface="HG丸ｺﾞｼｯｸM-PRO" pitchFamily="50" charset="-128"/>
                <a:ea typeface="HG丸ｺﾞｼｯｸM-PRO" pitchFamily="50" charset="-128"/>
              </a:rPr>
              <a:t>架替えは必ず発生する課題</a:t>
            </a:r>
            <a:r>
              <a:rPr lang="ja-JP" altLang="en-US" b="1" dirty="0">
                <a:latin typeface="HG丸ｺﾞｼｯｸM-PRO" pitchFamily="50" charset="-128"/>
                <a:ea typeface="HG丸ｺﾞｼｯｸM-PRO" pitchFamily="50" charset="-128"/>
              </a:rPr>
              <a:t>。</a:t>
            </a:r>
            <a:endParaRPr lang="en-US" altLang="ja-JP" b="1" dirty="0">
              <a:latin typeface="HG丸ｺﾞｼｯｸM-PRO" pitchFamily="50" charset="-128"/>
              <a:ea typeface="HG丸ｺﾞｼｯｸM-PRO" pitchFamily="50" charset="-128"/>
            </a:endParaRPr>
          </a:p>
          <a:p>
            <a:pPr marL="285750" indent="-285750" eaLnBrk="1" hangingPunct="1">
              <a:lnSpc>
                <a:spcPct val="80000"/>
              </a:lnSpc>
              <a:spcBef>
                <a:spcPct val="20000"/>
              </a:spcBef>
              <a:buFont typeface="Wingdings" panose="05000000000000000000" pitchFamily="2" charset="2"/>
              <a:buChar char="Ø"/>
            </a:pPr>
            <a:r>
              <a:rPr lang="ja-JP" altLang="en-US" b="1" dirty="0">
                <a:latin typeface="HG丸ｺﾞｼｯｸM-PRO" pitchFamily="50" charset="-128"/>
                <a:ea typeface="HG丸ｺﾞｼｯｸM-PRO" pitchFamily="50" charset="-128"/>
              </a:rPr>
              <a:t>ゲルバー構造の厄介性　⇒早期排除</a:t>
            </a:r>
            <a:endParaRPr lang="en-US" altLang="ja-JP" b="1" dirty="0">
              <a:latin typeface="HG丸ｺﾞｼｯｸM-PRO" pitchFamily="50" charset="-128"/>
              <a:ea typeface="HG丸ｺﾞｼｯｸM-PRO" pitchFamily="50" charset="-128"/>
            </a:endParaRPr>
          </a:p>
          <a:p>
            <a:pPr marL="285750" indent="-285750" eaLnBrk="1" hangingPunct="1">
              <a:lnSpc>
                <a:spcPct val="80000"/>
              </a:lnSpc>
              <a:spcBef>
                <a:spcPct val="20000"/>
              </a:spcBef>
              <a:buFont typeface="Wingdings" panose="05000000000000000000" pitchFamily="2" charset="2"/>
              <a:buChar char="Ø"/>
            </a:pPr>
            <a:r>
              <a:rPr lang="ja-JP" altLang="en-US" b="1" dirty="0">
                <a:latin typeface="HG丸ｺﾞｼｯｸM-PRO" pitchFamily="50" charset="-128"/>
                <a:ea typeface="HG丸ｺﾞｼｯｸM-PRO" pitchFamily="50" charset="-128"/>
              </a:rPr>
              <a:t>今後の「更新のマネジメント」</a:t>
            </a:r>
            <a:r>
              <a:rPr lang="ja-JP" altLang="en-US" sz="4000" b="1" dirty="0">
                <a:latin typeface="HG丸ｺﾞｼｯｸM-PRO" pitchFamily="50" charset="-128"/>
                <a:ea typeface="HG丸ｺﾞｼｯｸM-PRO" pitchFamily="50" charset="-128"/>
              </a:rPr>
              <a:t>リスクの軽減</a:t>
            </a:r>
            <a:endParaRPr lang="en-US" altLang="ja-JP" sz="4000" b="1" dirty="0">
              <a:latin typeface="HG丸ｺﾞｼｯｸM-PRO" pitchFamily="50" charset="-128"/>
              <a:ea typeface="HG丸ｺﾞｼｯｸM-PRO" pitchFamily="50" charset="-128"/>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14122"/>
            <a:ext cx="3428063" cy="192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44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C318A81-7952-BAF1-0191-0DB3B79B4571}"/>
              </a:ext>
            </a:extLst>
          </p:cNvPr>
          <p:cNvPicPr>
            <a:picLocks noChangeAspect="1"/>
          </p:cNvPicPr>
          <p:nvPr/>
        </p:nvPicPr>
        <p:blipFill>
          <a:blip r:embed="rId2"/>
          <a:stretch>
            <a:fillRect/>
          </a:stretch>
        </p:blipFill>
        <p:spPr>
          <a:xfrm>
            <a:off x="1943100" y="0"/>
            <a:ext cx="5257800" cy="6971966"/>
          </a:xfrm>
          <a:prstGeom prst="rect">
            <a:avLst/>
          </a:prstGeom>
        </p:spPr>
      </p:pic>
      <p:sp>
        <p:nvSpPr>
          <p:cNvPr id="2" name="テキスト ボックス 1">
            <a:extLst>
              <a:ext uri="{FF2B5EF4-FFF2-40B4-BE49-F238E27FC236}">
                <a16:creationId xmlns:a16="http://schemas.microsoft.com/office/drawing/2014/main" id="{61B46380-EFA7-82C3-7DA6-4E6DE8B91D7D}"/>
              </a:ext>
            </a:extLst>
          </p:cNvPr>
          <p:cNvSpPr txBox="1"/>
          <p:nvPr/>
        </p:nvSpPr>
        <p:spPr>
          <a:xfrm>
            <a:off x="311884" y="121920"/>
            <a:ext cx="3262432" cy="707886"/>
          </a:xfrm>
          <a:prstGeom prst="rect">
            <a:avLst/>
          </a:prstGeom>
          <a:noFill/>
        </p:spPr>
        <p:txBody>
          <a:bodyPr wrap="none" rtlCol="0">
            <a:spAutoFit/>
          </a:bodyPr>
          <a:lstStyle/>
          <a:p>
            <a:r>
              <a:rPr kumimoji="1" lang="ja-JP" altLang="en-US" sz="4000" dirty="0"/>
              <a:t>新技術の導入</a:t>
            </a:r>
          </a:p>
        </p:txBody>
      </p:sp>
    </p:spTree>
    <p:extLst>
      <p:ext uri="{BB962C8B-B14F-4D97-AF65-F5344CB8AC3E}">
        <p14:creationId xmlns:p14="http://schemas.microsoft.com/office/powerpoint/2010/main" val="3285538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C90885-B8CF-441B-99FE-EE6DE5B07327}"/>
              </a:ext>
            </a:extLst>
          </p:cNvPr>
          <p:cNvSpPr>
            <a:spLocks noGrp="1"/>
          </p:cNvSpPr>
          <p:nvPr>
            <p:ph type="sldNum" sz="quarter" idx="12"/>
          </p:nvPr>
        </p:nvSpPr>
        <p:spPr/>
        <p:txBody>
          <a:bodyPr/>
          <a:lstStyle/>
          <a:p>
            <a:fld id="{7D5A2C38-BF5A-4117-A3B3-4E986D472ED9}" type="slidenum">
              <a:rPr kumimoji="1" lang="ja-JP" altLang="en-US" smtClean="0"/>
              <a:t>30</a:t>
            </a:fld>
            <a:endParaRPr kumimoji="1" lang="ja-JP" altLang="en-US" dirty="0"/>
          </a:p>
        </p:txBody>
      </p:sp>
      <p:sp>
        <p:nvSpPr>
          <p:cNvPr id="5" name="正方形/長方形 4">
            <a:extLst>
              <a:ext uri="{FF2B5EF4-FFF2-40B4-BE49-F238E27FC236}">
                <a16:creationId xmlns:a16="http://schemas.microsoft.com/office/drawing/2014/main" id="{9AA4D9E8-8487-4CDC-A05D-7729D9158C8D}"/>
              </a:ext>
            </a:extLst>
          </p:cNvPr>
          <p:cNvSpPr/>
          <p:nvPr/>
        </p:nvSpPr>
        <p:spPr>
          <a:xfrm>
            <a:off x="1581401" y="1155301"/>
            <a:ext cx="4350653" cy="1104727"/>
          </a:xfrm>
          <a:prstGeom prst="rect">
            <a:avLst/>
          </a:prstGeom>
          <a:noFill/>
          <a:ln w="31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民間等との連携体制の構築　</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2000" dirty="0">
                <a:solidFill>
                  <a:schemeClr val="tx1"/>
                </a:solidFill>
                <a:latin typeface="HG丸ｺﾞｼｯｸM-PRO" panose="020F0600000000000000" pitchFamily="50" charset="-128"/>
                <a:ea typeface="HG丸ｺﾞｼｯｸM-PRO" panose="020F0600000000000000" pitchFamily="50" charset="-128"/>
              </a:rPr>
              <a:t>PPP/PFI</a:t>
            </a:r>
            <a:r>
              <a:rPr lang="ja-JP" altLang="en-US" sz="2000" dirty="0" err="1">
                <a:solidFill>
                  <a:schemeClr val="tx1"/>
                </a:solidFill>
                <a:latin typeface="HG丸ｺﾞｼｯｸM-PRO" panose="020F0600000000000000" pitchFamily="50" charset="-128"/>
                <a:ea typeface="HG丸ｺﾞｼｯｸM-PRO" panose="020F0600000000000000" pitchFamily="50" charset="-128"/>
              </a:rPr>
              <a:t>、</a:t>
            </a:r>
            <a:r>
              <a:rPr lang="ja-JP" altLang="en-US" sz="2000" dirty="0">
                <a:solidFill>
                  <a:schemeClr val="tx1"/>
                </a:solidFill>
                <a:latin typeface="HG丸ｺﾞｼｯｸM-PRO" panose="020F0600000000000000" pitchFamily="50" charset="-128"/>
                <a:ea typeface="HG丸ｺﾞｼｯｸM-PRO" panose="020F0600000000000000" pitchFamily="50" charset="-128"/>
              </a:rPr>
              <a:t>包括管理　など</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rgbClr val="FF0000"/>
                </a:solidFill>
                <a:latin typeface="HG丸ｺﾞｼｯｸM-PRO" panose="020F0600000000000000" pitchFamily="50" charset="-128"/>
                <a:ea typeface="HG丸ｺﾞｼｯｸM-PRO" panose="020F0600000000000000" pitchFamily="50" charset="-128"/>
              </a:rPr>
              <a:t>新技術の積極導入</a:t>
            </a:r>
            <a:r>
              <a:rPr lang="ja-JP" altLang="en-US" sz="2000" dirty="0">
                <a:solidFill>
                  <a:schemeClr val="tx1"/>
                </a:solidFill>
                <a:latin typeface="HG丸ｺﾞｼｯｸM-PRO" panose="020F0600000000000000" pitchFamily="50" charset="-128"/>
                <a:ea typeface="HG丸ｺﾞｼｯｸM-PRO" panose="020F0600000000000000" pitchFamily="50" charset="-128"/>
              </a:rPr>
              <a:t>。</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正方形/長方形 5">
            <a:extLst>
              <a:ext uri="{FF2B5EF4-FFF2-40B4-BE49-F238E27FC236}">
                <a16:creationId xmlns:a16="http://schemas.microsoft.com/office/drawing/2014/main" id="{99634B4E-6086-4C04-9ADD-D8E8043E91CB}"/>
              </a:ext>
            </a:extLst>
          </p:cNvPr>
          <p:cNvSpPr/>
          <p:nvPr/>
        </p:nvSpPr>
        <p:spPr>
          <a:xfrm>
            <a:off x="1609364" y="2695506"/>
            <a:ext cx="4355783" cy="1434620"/>
          </a:xfrm>
          <a:prstGeom prst="rect">
            <a:avLst/>
          </a:prstGeom>
          <a:noFill/>
          <a:ln w="31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セカンドオピニオンの実施。</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データベースシステム構築　</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2000" dirty="0">
                <a:solidFill>
                  <a:srgbClr val="FF0000"/>
                </a:solidFill>
                <a:latin typeface="HG丸ｺﾞｼｯｸM-PRO" panose="020F0600000000000000" pitchFamily="50" charset="-128"/>
                <a:ea typeface="HG丸ｺﾞｼｯｸM-PRO" panose="020F0600000000000000" pitchFamily="50" charset="-128"/>
              </a:rPr>
              <a:t>IOT</a:t>
            </a:r>
            <a:r>
              <a:rPr lang="ja-JP" altLang="en-US" sz="2000" dirty="0">
                <a:solidFill>
                  <a:srgbClr val="FF0000"/>
                </a:solidFill>
                <a:latin typeface="HG丸ｺﾞｼｯｸM-PRO" panose="020F0600000000000000" pitchFamily="50" charset="-128"/>
                <a:ea typeface="HG丸ｺﾞｼｯｸM-PRO" panose="020F0600000000000000" pitchFamily="50" charset="-128"/>
              </a:rPr>
              <a:t>の活用　</a:t>
            </a:r>
            <a:r>
              <a:rPr lang="ja-JP" altLang="en-US" sz="2000" dirty="0">
                <a:solidFill>
                  <a:schemeClr val="tx1"/>
                </a:solidFill>
                <a:latin typeface="HG丸ｺﾞｼｯｸM-PRO" panose="020F0600000000000000" pitchFamily="50" charset="-128"/>
                <a:ea typeface="HG丸ｺﾞｼｯｸM-PRO" panose="020F0600000000000000" pitchFamily="50" charset="-128"/>
              </a:rPr>
              <a:t>、</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発注方式（新たな発注方法）　</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 name="正方形/長方形 6">
            <a:extLst>
              <a:ext uri="{FF2B5EF4-FFF2-40B4-BE49-F238E27FC236}">
                <a16:creationId xmlns:a16="http://schemas.microsoft.com/office/drawing/2014/main" id="{003B8216-142E-48B7-BB47-F87CDF9A6615}"/>
              </a:ext>
            </a:extLst>
          </p:cNvPr>
          <p:cNvSpPr/>
          <p:nvPr/>
        </p:nvSpPr>
        <p:spPr>
          <a:xfrm>
            <a:off x="1535104" y="4635080"/>
            <a:ext cx="4427477" cy="1600033"/>
          </a:xfrm>
          <a:prstGeom prst="rect">
            <a:avLst/>
          </a:prstGeom>
          <a:noFill/>
          <a:ln w="31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橋梁トリアージの実施</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新たな</a:t>
            </a:r>
            <a:r>
              <a:rPr lang="ja-JP" altLang="en-US" sz="2000" dirty="0">
                <a:solidFill>
                  <a:schemeClr val="tx1"/>
                </a:solidFill>
                <a:latin typeface="HG丸ｺﾞｼｯｸM-PRO" panose="020F0600000000000000" pitchFamily="50" charset="-128"/>
                <a:ea typeface="HG丸ｺﾞｼｯｸM-PRO" panose="020F0600000000000000" pitchFamily="50" charset="-128"/>
              </a:rPr>
              <a:t>管理区分・方針の設定　</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地元優先との決別</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2000" dirty="0">
                <a:solidFill>
                  <a:srgbClr val="FF0000"/>
                </a:solidFill>
                <a:latin typeface="HG丸ｺﾞｼｯｸM-PRO" panose="020F0600000000000000" pitchFamily="50" charset="-128"/>
                <a:ea typeface="HG丸ｺﾞｼｯｸM-PRO" panose="020F0600000000000000" pitchFamily="50" charset="-128"/>
              </a:rPr>
              <a:t>PPP/PFI</a:t>
            </a:r>
            <a:r>
              <a:rPr lang="ja-JP" altLang="en-US" sz="2000" dirty="0">
                <a:solidFill>
                  <a:srgbClr val="FF0000"/>
                </a:solidFill>
                <a:latin typeface="HG丸ｺﾞｼｯｸM-PRO" panose="020F0600000000000000" pitchFamily="50" charset="-128"/>
                <a:ea typeface="HG丸ｺﾞｼｯｸM-PRO" panose="020F0600000000000000" pitchFamily="50" charset="-128"/>
              </a:rPr>
              <a:t>、包括管理　</a:t>
            </a:r>
            <a:r>
              <a:rPr lang="ja-JP" altLang="en-US" sz="1600" dirty="0">
                <a:solidFill>
                  <a:srgbClr val="FF0000"/>
                </a:solidFill>
                <a:latin typeface="HG丸ｺﾞｼｯｸM-PRO" panose="020F0600000000000000" pitchFamily="50" charset="-128"/>
                <a:ea typeface="HG丸ｺﾞｼｯｸM-PRO" panose="020F0600000000000000" pitchFamily="50" charset="-128"/>
              </a:rPr>
              <a:t>（民間資金の活用）</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正方形/長方形 7">
            <a:extLst>
              <a:ext uri="{FF2B5EF4-FFF2-40B4-BE49-F238E27FC236}">
                <a16:creationId xmlns:a16="http://schemas.microsoft.com/office/drawing/2014/main" id="{E7CB4678-C8BE-47D0-8326-AFBD94056535}"/>
              </a:ext>
            </a:extLst>
          </p:cNvPr>
          <p:cNvSpPr/>
          <p:nvPr/>
        </p:nvSpPr>
        <p:spPr>
          <a:xfrm>
            <a:off x="1188502" y="1192791"/>
            <a:ext cx="382549" cy="1077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施策</a:t>
            </a:r>
          </a:p>
        </p:txBody>
      </p:sp>
      <p:sp>
        <p:nvSpPr>
          <p:cNvPr id="9" name="正方形/長方形 8">
            <a:extLst>
              <a:ext uri="{FF2B5EF4-FFF2-40B4-BE49-F238E27FC236}">
                <a16:creationId xmlns:a16="http://schemas.microsoft.com/office/drawing/2014/main" id="{CE662F6A-C4E3-49E8-8503-375139B0585D}"/>
              </a:ext>
            </a:extLst>
          </p:cNvPr>
          <p:cNvSpPr/>
          <p:nvPr/>
        </p:nvSpPr>
        <p:spPr>
          <a:xfrm>
            <a:off x="1197609" y="2704295"/>
            <a:ext cx="411755" cy="145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施策</a:t>
            </a:r>
          </a:p>
        </p:txBody>
      </p:sp>
      <p:sp>
        <p:nvSpPr>
          <p:cNvPr id="10" name="正方形/長方形 9">
            <a:extLst>
              <a:ext uri="{FF2B5EF4-FFF2-40B4-BE49-F238E27FC236}">
                <a16:creationId xmlns:a16="http://schemas.microsoft.com/office/drawing/2014/main" id="{74E80CAD-38BF-400B-A687-00C615CCC428}"/>
              </a:ext>
            </a:extLst>
          </p:cNvPr>
          <p:cNvSpPr/>
          <p:nvPr/>
        </p:nvSpPr>
        <p:spPr>
          <a:xfrm>
            <a:off x="1234577" y="4604570"/>
            <a:ext cx="297025" cy="162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施策</a:t>
            </a:r>
          </a:p>
        </p:txBody>
      </p:sp>
      <p:sp>
        <p:nvSpPr>
          <p:cNvPr id="11" name="四角形: 角を丸くする 10">
            <a:extLst>
              <a:ext uri="{FF2B5EF4-FFF2-40B4-BE49-F238E27FC236}">
                <a16:creationId xmlns:a16="http://schemas.microsoft.com/office/drawing/2014/main" id="{B9A9D51F-791D-42CE-BCEF-78851B3C4978}"/>
              </a:ext>
            </a:extLst>
          </p:cNvPr>
          <p:cNvSpPr/>
          <p:nvPr/>
        </p:nvSpPr>
        <p:spPr>
          <a:xfrm>
            <a:off x="6037638" y="1154530"/>
            <a:ext cx="2926850" cy="11535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rPr>
              <a:t>民間活力の導入</a:t>
            </a:r>
            <a:endParaRPr kumimoji="1"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（民間の資金活用）</a:t>
            </a:r>
            <a:endPar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2" name="四角形: 角を丸くする 11">
            <a:extLst>
              <a:ext uri="{FF2B5EF4-FFF2-40B4-BE49-F238E27FC236}">
                <a16:creationId xmlns:a16="http://schemas.microsoft.com/office/drawing/2014/main" id="{53412A54-4A94-4E57-96C1-2D0B985ACF7F}"/>
              </a:ext>
            </a:extLst>
          </p:cNvPr>
          <p:cNvSpPr/>
          <p:nvPr/>
        </p:nvSpPr>
        <p:spPr>
          <a:xfrm>
            <a:off x="6037638" y="2686195"/>
            <a:ext cx="3024336" cy="14346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新技術</a:t>
            </a:r>
            <a:r>
              <a:rPr lang="en-US" altLang="ja-JP" sz="2000" dirty="0">
                <a:solidFill>
                  <a:schemeClr val="tx1"/>
                </a:solidFill>
                <a:latin typeface="HGS創英角ﾎﾟｯﾌﾟ体" panose="040B0A00000000000000" pitchFamily="50" charset="-128"/>
                <a:ea typeface="HGS創英角ﾎﾟｯﾌﾟ体" panose="040B0A00000000000000" pitchFamily="50" charset="-128"/>
              </a:rPr>
              <a:t>,IOT</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の導入</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生産性の向上</a:t>
            </a:r>
            <a:endPar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3" name="四角形: 角を丸くする 12">
            <a:extLst>
              <a:ext uri="{FF2B5EF4-FFF2-40B4-BE49-F238E27FC236}">
                <a16:creationId xmlns:a16="http://schemas.microsoft.com/office/drawing/2014/main" id="{888EEC84-6764-47E9-A17B-23D21DB35D36}"/>
              </a:ext>
            </a:extLst>
          </p:cNvPr>
          <p:cNvSpPr/>
          <p:nvPr/>
        </p:nvSpPr>
        <p:spPr>
          <a:xfrm>
            <a:off x="5966487" y="4604569"/>
            <a:ext cx="2857611" cy="16388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rPr>
              <a:t>新たなしくみ</a:t>
            </a:r>
            <a:endParaRPr kumimoji="1"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新たな考え方</a:t>
            </a:r>
            <a:endPar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3" name="テキスト ボックス 2">
            <a:extLst>
              <a:ext uri="{FF2B5EF4-FFF2-40B4-BE49-F238E27FC236}">
                <a16:creationId xmlns:a16="http://schemas.microsoft.com/office/drawing/2014/main" id="{C9CC6C6A-82A2-4F0E-B0AA-37EF3F9B4687}"/>
              </a:ext>
            </a:extLst>
          </p:cNvPr>
          <p:cNvSpPr txBox="1"/>
          <p:nvPr/>
        </p:nvSpPr>
        <p:spPr>
          <a:xfrm>
            <a:off x="1234577" y="728378"/>
            <a:ext cx="2765501" cy="400110"/>
          </a:xfrm>
          <a:prstGeom prst="rect">
            <a:avLst/>
          </a:prstGeom>
          <a:noFill/>
        </p:spPr>
        <p:txBody>
          <a:bodyPr wrap="none" rtlCol="0">
            <a:spAutoFit/>
          </a:bodyPr>
          <a:lstStyle/>
          <a:p>
            <a:r>
              <a:rPr kumimoji="1" lang="ja-JP" altLang="en-US" sz="2000" b="1" dirty="0">
                <a:solidFill>
                  <a:schemeClr val="tx1"/>
                </a:solidFill>
                <a:latin typeface="HG丸ｺﾞｼｯｸM-PRO" panose="020F0600000000000000" pitchFamily="50" charset="-128"/>
                <a:ea typeface="HG丸ｺﾞｼｯｸM-PRO" panose="020F0600000000000000" pitchFamily="50" charset="-128"/>
              </a:rPr>
              <a:t>限られた資源に対応　</a:t>
            </a:r>
          </a:p>
        </p:txBody>
      </p:sp>
      <p:sp>
        <p:nvSpPr>
          <p:cNvPr id="14" name="テキスト ボックス 13">
            <a:extLst>
              <a:ext uri="{FF2B5EF4-FFF2-40B4-BE49-F238E27FC236}">
                <a16:creationId xmlns:a16="http://schemas.microsoft.com/office/drawing/2014/main" id="{41BC6583-3E47-430A-9BC0-C90B9C035020}"/>
              </a:ext>
            </a:extLst>
          </p:cNvPr>
          <p:cNvSpPr txBox="1"/>
          <p:nvPr/>
        </p:nvSpPr>
        <p:spPr>
          <a:xfrm>
            <a:off x="377052" y="1411717"/>
            <a:ext cx="634783" cy="4708981"/>
          </a:xfrm>
          <a:prstGeom prst="rect">
            <a:avLst/>
          </a:prstGeom>
          <a:solidFill>
            <a:schemeClr val="accent4">
              <a:lumMod val="20000"/>
              <a:lumOff val="80000"/>
            </a:schemeClr>
          </a:solidFill>
          <a:ln w="38100">
            <a:solidFill>
              <a:schemeClr val="tx1"/>
            </a:solidFill>
          </a:ln>
        </p:spPr>
        <p:txBody>
          <a:bodyPr wrap="square" rtlCol="0">
            <a:spAutoFit/>
          </a:bodyPr>
          <a:lstStyle/>
          <a:p>
            <a:pPr algn="ctr"/>
            <a:r>
              <a:rPr kumimoji="1" lang="ja-JP" altLang="en-US" sz="2000" dirty="0">
                <a:latin typeface="HG丸ｺﾞｼｯｸM-PRO" panose="020F0600000000000000" pitchFamily="50" charset="-128"/>
                <a:ea typeface="HG丸ｺﾞｼｯｸM-PRO" panose="020F0600000000000000" pitchFamily="50" charset="-128"/>
              </a:rPr>
              <a:t>富山市橋梁マネジ</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メ</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ン</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ト</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基本計画</a:t>
            </a:r>
          </a:p>
        </p:txBody>
      </p:sp>
      <p:sp>
        <p:nvSpPr>
          <p:cNvPr id="15" name="テキスト ボックス 14">
            <a:extLst>
              <a:ext uri="{FF2B5EF4-FFF2-40B4-BE49-F238E27FC236}">
                <a16:creationId xmlns:a16="http://schemas.microsoft.com/office/drawing/2014/main" id="{AC70EDB5-6D79-4859-9BE9-3D8EF8C69ACD}"/>
              </a:ext>
            </a:extLst>
          </p:cNvPr>
          <p:cNvSpPr txBox="1"/>
          <p:nvPr/>
        </p:nvSpPr>
        <p:spPr>
          <a:xfrm>
            <a:off x="1188502" y="4256624"/>
            <a:ext cx="5962520" cy="369332"/>
          </a:xfrm>
          <a:prstGeom prst="rect">
            <a:avLst/>
          </a:prstGeom>
          <a:noFill/>
        </p:spPr>
        <p:txBody>
          <a:bodyPr wrap="square">
            <a:spAutoFit/>
          </a:bodyPr>
          <a:lstStyle/>
          <a:p>
            <a:r>
              <a:rPr kumimoji="1" lang="ja-JP" altLang="en-US" sz="1800" b="1" dirty="0">
                <a:solidFill>
                  <a:schemeClr val="tx1"/>
                </a:solidFill>
                <a:latin typeface="HG丸ｺﾞｼｯｸM-PRO" panose="020F0600000000000000" pitchFamily="50" charset="-128"/>
                <a:ea typeface="HG丸ｺﾞｼｯｸM-PRO" panose="020F0600000000000000" pitchFamily="50" charset="-128"/>
              </a:rPr>
              <a:t>選択と集中、新たな仕組み　</a:t>
            </a:r>
          </a:p>
        </p:txBody>
      </p:sp>
      <p:sp>
        <p:nvSpPr>
          <p:cNvPr id="17" name="テキスト ボックス 16">
            <a:extLst>
              <a:ext uri="{FF2B5EF4-FFF2-40B4-BE49-F238E27FC236}">
                <a16:creationId xmlns:a16="http://schemas.microsoft.com/office/drawing/2014/main" id="{D31A6FC2-3553-45C8-8533-7975015A884A}"/>
              </a:ext>
            </a:extLst>
          </p:cNvPr>
          <p:cNvSpPr txBox="1"/>
          <p:nvPr/>
        </p:nvSpPr>
        <p:spPr>
          <a:xfrm>
            <a:off x="1164913" y="2269867"/>
            <a:ext cx="6193003" cy="369332"/>
          </a:xfrm>
          <a:prstGeom prst="rect">
            <a:avLst/>
          </a:prstGeom>
          <a:noFill/>
        </p:spPr>
        <p:txBody>
          <a:bodyPr wrap="square">
            <a:spAutoFit/>
          </a:bodyPr>
          <a:lstStyle/>
          <a:p>
            <a:r>
              <a:rPr kumimoji="1" lang="ja-JP" altLang="en-US" sz="1800" b="1" dirty="0">
                <a:solidFill>
                  <a:schemeClr val="tx1"/>
                </a:solidFill>
                <a:latin typeface="HG丸ｺﾞｼｯｸM-PRO" panose="020F0600000000000000" pitchFamily="50" charset="-128"/>
                <a:ea typeface="HG丸ｺﾞｼｯｸM-PRO" panose="020F0600000000000000" pitchFamily="50" charset="-128"/>
              </a:rPr>
              <a:t>業務の効率化・高度化を推進　</a:t>
            </a:r>
          </a:p>
        </p:txBody>
      </p:sp>
      <p:sp>
        <p:nvSpPr>
          <p:cNvPr id="18" name="テキスト ボックス 17">
            <a:extLst>
              <a:ext uri="{FF2B5EF4-FFF2-40B4-BE49-F238E27FC236}">
                <a16:creationId xmlns:a16="http://schemas.microsoft.com/office/drawing/2014/main" id="{DD051744-37FD-4115-95D8-73A7F26E957D}"/>
              </a:ext>
            </a:extLst>
          </p:cNvPr>
          <p:cNvSpPr txBox="1"/>
          <p:nvPr/>
        </p:nvSpPr>
        <p:spPr>
          <a:xfrm>
            <a:off x="472135" y="6344756"/>
            <a:ext cx="6942926" cy="523220"/>
          </a:xfrm>
          <a:prstGeom prst="rect">
            <a:avLst/>
          </a:prstGeom>
          <a:noFill/>
        </p:spPr>
        <p:txBody>
          <a:bodyPr wrap="none" rtlCol="0">
            <a:spAutoFit/>
          </a:bodyPr>
          <a:lstStyle/>
          <a:p>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マネジメントこそが解決思考（</a:t>
            </a:r>
            <a:r>
              <a:rPr lang="en-US" altLang="ja-JP" sz="2800" dirty="0">
                <a:solidFill>
                  <a:srgbClr val="FF0000"/>
                </a:solidFill>
                <a:latin typeface="HGP創英角ﾎﾟｯﾌﾟ体" panose="040B0A00000000000000" pitchFamily="50" charset="-128"/>
                <a:ea typeface="HGP創英角ﾎﾟｯﾌﾟ体" panose="040B0A00000000000000" pitchFamily="50" charset="-128"/>
              </a:rPr>
              <a:t>H27</a:t>
            </a: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年に策定）</a:t>
            </a:r>
            <a:endParaRPr kumimoji="1" lang="ja-JP" altLang="en-US" sz="28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4" name="テキスト ボックス 3">
            <a:extLst>
              <a:ext uri="{FF2B5EF4-FFF2-40B4-BE49-F238E27FC236}">
                <a16:creationId xmlns:a16="http://schemas.microsoft.com/office/drawing/2014/main" id="{3AD6E21D-6B47-4B4B-96FE-6B10C3DBB7C3}"/>
              </a:ext>
            </a:extLst>
          </p:cNvPr>
          <p:cNvSpPr txBox="1"/>
          <p:nvPr/>
        </p:nvSpPr>
        <p:spPr>
          <a:xfrm>
            <a:off x="15377" y="68684"/>
            <a:ext cx="6393097" cy="523220"/>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「戦略」と「戦術」　課題か解決の戦い開始</a:t>
            </a:r>
          </a:p>
        </p:txBody>
      </p:sp>
    </p:spTree>
    <p:extLst>
      <p:ext uri="{BB962C8B-B14F-4D97-AF65-F5344CB8AC3E}">
        <p14:creationId xmlns:p14="http://schemas.microsoft.com/office/powerpoint/2010/main" val="702464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番号プレースホルダー 1">
            <a:extLst>
              <a:ext uri="{FF2B5EF4-FFF2-40B4-BE49-F238E27FC236}">
                <a16:creationId xmlns:a16="http://schemas.microsoft.com/office/drawing/2014/main" id="{22DB3D61-321D-432A-83C8-0190318298D4}"/>
              </a:ext>
            </a:extLst>
          </p:cNvPr>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a:solidFill>
                  <a:schemeClr val="bg1"/>
                </a:solidFill>
                <a:latin typeface="HGPｺﾞｼｯｸE" panose="020B0900000000000000" pitchFamily="50" charset="-128"/>
                <a:ea typeface="HGPｺﾞｼｯｸE" panose="020B0900000000000000" pitchFamily="50" charset="-128"/>
              </a:rPr>
              <a:t>-</a:t>
            </a:r>
            <a:fld id="{417C4306-9F34-4A63-B34D-1A7739BD5C87}" type="slidenum">
              <a:rPr lang="en-US" altLang="ja-JP" sz="1200" smtClean="0">
                <a:solidFill>
                  <a:schemeClr val="bg1"/>
                </a:solidFill>
                <a:latin typeface="HGPｺﾞｼｯｸE" panose="020B0900000000000000" pitchFamily="50" charset="-128"/>
                <a:ea typeface="HGPｺﾞｼｯｸE" panose="020B0900000000000000" pitchFamily="50" charset="-128"/>
              </a:rPr>
              <a:pPr algn="ctr">
                <a:spcBef>
                  <a:spcPct val="0"/>
                </a:spcBef>
                <a:buFontTx/>
                <a:buNone/>
              </a:pPr>
              <a:t>31</a:t>
            </a:fld>
            <a:r>
              <a:rPr lang="en-US" altLang="ja-JP" sz="1200">
                <a:solidFill>
                  <a:schemeClr val="bg1"/>
                </a:solidFill>
                <a:latin typeface="HGPｺﾞｼｯｸE" panose="020B0900000000000000" pitchFamily="50" charset="-128"/>
                <a:ea typeface="HGPｺﾞｼｯｸE" panose="020B0900000000000000" pitchFamily="50" charset="-128"/>
              </a:rPr>
              <a:t>-</a:t>
            </a:r>
          </a:p>
        </p:txBody>
      </p:sp>
      <p:pic>
        <p:nvPicPr>
          <p:cNvPr id="83971" name="図 2" descr="\\toyama-city.local\17建設部\1708建設政策\s2\課共有２\01_画像等\03,計画係\橋梁\瓶岩橋\20151019\IMG_8820.JPG">
            <a:extLst>
              <a:ext uri="{FF2B5EF4-FFF2-40B4-BE49-F238E27FC236}">
                <a16:creationId xmlns:a16="http://schemas.microsoft.com/office/drawing/2014/main" id="{C92F8ECF-D746-4624-9BB5-8CDA3060AD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61" y="188608"/>
            <a:ext cx="2946133" cy="202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図 3" descr="\\toyama-city.local\17建設部\1708建設政策\s2\課共有２\01_画像等\03,計画係\橋梁\瓶岩橋\20150804\IMG_0159.JPG">
            <a:extLst>
              <a:ext uri="{FF2B5EF4-FFF2-40B4-BE49-F238E27FC236}">
                <a16:creationId xmlns:a16="http://schemas.microsoft.com/office/drawing/2014/main" id="{6A7FCF71-8418-4FD4-B36F-34F1F1ED3D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067" y="4697707"/>
            <a:ext cx="2946133" cy="184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2" descr="\\SVFS01.toyama-city.local\リダイレクト\114551\Desktop\瓶岩\瓶岩.JPG">
            <a:extLst>
              <a:ext uri="{FF2B5EF4-FFF2-40B4-BE49-F238E27FC236}">
                <a16:creationId xmlns:a16="http://schemas.microsoft.com/office/drawing/2014/main" id="{EB2CE633-4356-4D08-B0D1-80F891CA5E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516" y="2519211"/>
            <a:ext cx="3031308" cy="20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descr="屋外, 道路, 建物, 山 が含まれている画像&#10;&#10;自動的に生成された説明">
            <a:extLst>
              <a:ext uri="{FF2B5EF4-FFF2-40B4-BE49-F238E27FC236}">
                <a16:creationId xmlns:a16="http://schemas.microsoft.com/office/drawing/2014/main" id="{D6AA7985-56E9-4641-ADC4-F3858F94B562}"/>
              </a:ext>
            </a:extLst>
          </p:cNvPr>
          <p:cNvPicPr>
            <a:picLocks noChangeAspect="1"/>
          </p:cNvPicPr>
          <p:nvPr/>
        </p:nvPicPr>
        <p:blipFill rotWithShape="1">
          <a:blip r:embed="rId6">
            <a:extLst>
              <a:ext uri="{28A0092B-C50C-407E-A947-70E740481C1C}">
                <a14:useLocalDpi xmlns:a14="http://schemas.microsoft.com/office/drawing/2010/main" val="0"/>
              </a:ext>
            </a:extLst>
          </a:blip>
          <a:srcRect l="18490"/>
          <a:stretch/>
        </p:blipFill>
        <p:spPr>
          <a:xfrm>
            <a:off x="5561704" y="80981"/>
            <a:ext cx="3457780" cy="2386467"/>
          </a:xfrm>
          <a:prstGeom prst="rect">
            <a:avLst/>
          </a:prstGeom>
        </p:spPr>
      </p:pic>
      <p:pic>
        <p:nvPicPr>
          <p:cNvPr id="13" name="図 12" descr="木の上にいる人たち&#10;&#10;低い精度で自動的に生成された説明">
            <a:extLst>
              <a:ext uri="{FF2B5EF4-FFF2-40B4-BE49-F238E27FC236}">
                <a16:creationId xmlns:a16="http://schemas.microsoft.com/office/drawing/2014/main" id="{C7452E62-D30B-4C96-8EE7-B9F724D13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9446" y="2656069"/>
            <a:ext cx="3582296" cy="2686722"/>
          </a:xfrm>
          <a:prstGeom prst="rect">
            <a:avLst/>
          </a:prstGeom>
        </p:spPr>
      </p:pic>
      <p:sp>
        <p:nvSpPr>
          <p:cNvPr id="14" name="テキスト ボックス 13">
            <a:extLst>
              <a:ext uri="{FF2B5EF4-FFF2-40B4-BE49-F238E27FC236}">
                <a16:creationId xmlns:a16="http://schemas.microsoft.com/office/drawing/2014/main" id="{2BD7959B-4FB9-415D-AA51-71894DDC29C5}"/>
              </a:ext>
            </a:extLst>
          </p:cNvPr>
          <p:cNvSpPr txBox="1"/>
          <p:nvPr/>
        </p:nvSpPr>
        <p:spPr>
          <a:xfrm>
            <a:off x="178067" y="30628"/>
            <a:ext cx="3730581" cy="461665"/>
          </a:xfrm>
          <a:prstGeom prst="rect">
            <a:avLst/>
          </a:prstGeom>
          <a:noFill/>
        </p:spPr>
        <p:txBody>
          <a:bodyPr wrap="square" rtlCol="0">
            <a:spAutoFit/>
          </a:bodyPr>
          <a:lstStyle/>
          <a:p>
            <a:r>
              <a:rPr kumimoji="1" lang="ja-JP" altLang="en-US" sz="2400" dirty="0">
                <a:solidFill>
                  <a:srgbClr val="FF0000"/>
                </a:solidFill>
                <a:latin typeface="HGP創英角ﾎﾟｯﾌﾟ体" panose="040B0A00000000000000" pitchFamily="50" charset="-128"/>
                <a:ea typeface="HGP創英角ﾎﾟｯﾌﾟ体" panose="040B0A00000000000000" pitchFamily="50" charset="-128"/>
              </a:rPr>
              <a:t>老朽化は橋梁だけではない</a:t>
            </a:r>
          </a:p>
        </p:txBody>
      </p:sp>
      <p:sp>
        <p:nvSpPr>
          <p:cNvPr id="22" name="テキスト ボックス 21">
            <a:extLst>
              <a:ext uri="{FF2B5EF4-FFF2-40B4-BE49-F238E27FC236}">
                <a16:creationId xmlns:a16="http://schemas.microsoft.com/office/drawing/2014/main" id="{8CE4AB73-F855-498B-B472-4010A9121859}"/>
              </a:ext>
            </a:extLst>
          </p:cNvPr>
          <p:cNvSpPr txBox="1"/>
          <p:nvPr/>
        </p:nvSpPr>
        <p:spPr>
          <a:xfrm>
            <a:off x="3582297" y="959618"/>
            <a:ext cx="2116934" cy="721736"/>
          </a:xfrm>
          <a:prstGeom prst="rect">
            <a:avLst/>
          </a:prstGeom>
          <a:noFill/>
        </p:spPr>
        <p:txBody>
          <a:bodyPr wrap="square" rtlCol="0">
            <a:spAutoFit/>
          </a:bodyPr>
          <a:lstStyle/>
          <a:p>
            <a:r>
              <a:rPr kumimoji="1" lang="ja-JP" altLang="en-US" dirty="0"/>
              <a:t>トンネルの坑口の亀裂　⇒</a:t>
            </a:r>
          </a:p>
        </p:txBody>
      </p:sp>
      <p:sp>
        <p:nvSpPr>
          <p:cNvPr id="23" name="テキスト ボックス 22">
            <a:extLst>
              <a:ext uri="{FF2B5EF4-FFF2-40B4-BE49-F238E27FC236}">
                <a16:creationId xmlns:a16="http://schemas.microsoft.com/office/drawing/2014/main" id="{CDF378D2-AD67-4409-A209-9F2BE7D566FC}"/>
              </a:ext>
            </a:extLst>
          </p:cNvPr>
          <p:cNvSpPr txBox="1"/>
          <p:nvPr/>
        </p:nvSpPr>
        <p:spPr>
          <a:xfrm>
            <a:off x="3513533" y="2724372"/>
            <a:ext cx="2116934" cy="1351139"/>
          </a:xfrm>
          <a:prstGeom prst="rect">
            <a:avLst/>
          </a:prstGeom>
          <a:noFill/>
        </p:spPr>
        <p:txBody>
          <a:bodyPr wrap="square" rtlCol="0">
            <a:spAutoFit/>
          </a:bodyPr>
          <a:lstStyle/>
          <a:p>
            <a:r>
              <a:rPr kumimoji="1" lang="ja-JP" altLang="en-US" dirty="0"/>
              <a:t>擁壁の崩落現場</a:t>
            </a:r>
            <a:endParaRPr kumimoji="1" lang="en-US" altLang="ja-JP" dirty="0"/>
          </a:p>
          <a:p>
            <a:r>
              <a:rPr lang="ja-JP" altLang="en-US" dirty="0"/>
              <a:t>国総研、土研、（委員会の調査）⇒</a:t>
            </a:r>
            <a:endParaRPr kumimoji="1" lang="ja-JP" altLang="en-US" dirty="0"/>
          </a:p>
        </p:txBody>
      </p:sp>
      <p:sp>
        <p:nvSpPr>
          <p:cNvPr id="16" name="テキスト ボックス 15">
            <a:extLst>
              <a:ext uri="{FF2B5EF4-FFF2-40B4-BE49-F238E27FC236}">
                <a16:creationId xmlns:a16="http://schemas.microsoft.com/office/drawing/2014/main" id="{1633FEBD-4EBD-407A-A335-15EDB3E0B788}"/>
              </a:ext>
            </a:extLst>
          </p:cNvPr>
          <p:cNvSpPr txBox="1"/>
          <p:nvPr/>
        </p:nvSpPr>
        <p:spPr>
          <a:xfrm flipH="1">
            <a:off x="3155824" y="5572490"/>
            <a:ext cx="5925918" cy="1200329"/>
          </a:xfrm>
          <a:prstGeom prst="rect">
            <a:avLst/>
          </a:prstGeom>
          <a:noFill/>
        </p:spPr>
        <p:txBody>
          <a:bodyPr wrap="square" rtlCol="0">
            <a:spAutoFit/>
          </a:bodyPr>
          <a:lstStyle/>
          <a:p>
            <a:r>
              <a:rPr kumimoji="1" lang="ja-JP" altLang="en-US" sz="2400" dirty="0">
                <a:latin typeface="HGP創英角ﾎﾟｯﾌﾟ体" panose="040B0A00000000000000" pitchFamily="50" charset="-128"/>
                <a:ea typeface="HGP創英角ﾎﾟｯﾌﾟ体" panose="040B0A00000000000000" pitchFamily="50" charset="-128"/>
              </a:rPr>
              <a:t>インフラ老朽化は様々な、構造物で進展</a:t>
            </a:r>
            <a:endParaRPr kumimoji="1" lang="en-US" altLang="ja-JP" sz="2400" dirty="0">
              <a:latin typeface="HGP創英角ﾎﾟｯﾌﾟ体" panose="040B0A00000000000000" pitchFamily="50" charset="-128"/>
              <a:ea typeface="HGP創英角ﾎﾟｯﾌﾟ体" panose="040B0A00000000000000" pitchFamily="50" charset="-128"/>
            </a:endParaRPr>
          </a:p>
          <a:p>
            <a:r>
              <a:rPr lang="ja-JP" altLang="en-US" sz="2400" dirty="0">
                <a:latin typeface="HGP創英角ﾎﾟｯﾌﾟ体" panose="040B0A00000000000000" pitchFamily="50" charset="-128"/>
                <a:ea typeface="HGP創英角ﾎﾟｯﾌﾟ体" panose="040B0A00000000000000" pitchFamily="50" charset="-128"/>
              </a:rPr>
              <a:t>静かに、ひたひたと、襲ってくる！</a:t>
            </a:r>
            <a:endParaRPr lang="en-US" altLang="ja-JP" sz="2400" dirty="0">
              <a:latin typeface="HGP創英角ﾎﾟｯﾌﾟ体" panose="040B0A00000000000000" pitchFamily="50" charset="-128"/>
              <a:ea typeface="HGP創英角ﾎﾟｯﾌﾟ体" panose="040B0A00000000000000" pitchFamily="50" charset="-128"/>
            </a:endParaRPr>
          </a:p>
          <a:p>
            <a:r>
              <a:rPr kumimoji="1" lang="ja-JP" altLang="en-US" sz="2400" dirty="0">
                <a:latin typeface="HGP創英角ﾎﾟｯﾌﾟ体" panose="040B0A00000000000000" pitchFamily="50" charset="-128"/>
                <a:ea typeface="HGP創英角ﾎﾟｯﾌﾟ体" panose="040B0A00000000000000" pitchFamily="50" charset="-128"/>
              </a:rPr>
              <a:t>技術者の技量が問われる！</a:t>
            </a:r>
          </a:p>
        </p:txBody>
      </p:sp>
    </p:spTree>
    <p:extLst>
      <p:ext uri="{BB962C8B-B14F-4D97-AF65-F5344CB8AC3E}">
        <p14:creationId xmlns:p14="http://schemas.microsoft.com/office/powerpoint/2010/main" val="391226306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5089" y="596229"/>
            <a:ext cx="8785225" cy="260648"/>
          </a:xfrm>
        </p:spPr>
        <p:txBody>
          <a:bodyPr>
            <a:normAutofit fontScale="90000"/>
          </a:bodyPr>
          <a:lstStyle/>
          <a:p>
            <a:r>
              <a:rPr lang="ja-JP" altLang="en-US" sz="3600" b="1" dirty="0">
                <a:solidFill>
                  <a:schemeClr val="tx1"/>
                </a:solidFill>
                <a:latin typeface="+mn-ea"/>
                <a:ea typeface="+mn-ea"/>
              </a:rPr>
              <a:t>橋りょう長寿命化計画（２４年度）の存在</a:t>
            </a:r>
            <a:br>
              <a:rPr lang="en-US" altLang="ja-JP" sz="3600" dirty="0">
                <a:solidFill>
                  <a:schemeClr val="tx1"/>
                </a:solidFill>
                <a:latin typeface="+mn-ea"/>
                <a:ea typeface="+mn-ea"/>
              </a:rPr>
            </a:br>
            <a:endParaRPr lang="ja-JP" altLang="en-US" sz="2200" b="1" dirty="0">
              <a:solidFill>
                <a:schemeClr val="tx1"/>
              </a:solidFill>
              <a:latin typeface="+mn-ea"/>
              <a:ea typeface="+mn-ea"/>
            </a:endParaRPr>
          </a:p>
        </p:txBody>
      </p:sp>
      <p:graphicFrame>
        <p:nvGraphicFramePr>
          <p:cNvPr id="16388" name="Object 8"/>
          <p:cNvGraphicFramePr>
            <a:graphicFrameLocks noGrp="1" noChangeAspect="1"/>
          </p:cNvGraphicFramePr>
          <p:nvPr>
            <p:ph idx="1"/>
          </p:nvPr>
        </p:nvGraphicFramePr>
        <p:xfrm>
          <a:off x="-25543" y="922139"/>
          <a:ext cx="4348181" cy="2645992"/>
        </p:xfrm>
        <a:graphic>
          <a:graphicData uri="http://schemas.openxmlformats.org/presentationml/2006/ole">
            <mc:AlternateContent xmlns:mc="http://schemas.openxmlformats.org/markup-compatibility/2006">
              <mc:Choice xmlns:v="urn:schemas-microsoft-com:vml" Requires="v">
                <p:oleObj name="グラフ" r:id="rId3" imgW="5524500" imgH="3362249" progId="Excel.Chart.8">
                  <p:embed/>
                </p:oleObj>
              </mc:Choice>
              <mc:Fallback>
                <p:oleObj name="グラフ" r:id="rId3" imgW="5524500" imgH="3362249" progId="Excel.Chart.8">
                  <p:embed/>
                  <p:pic>
                    <p:nvPicPr>
                      <p:cNvPr id="16388"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3" y="922139"/>
                        <a:ext cx="4348181" cy="2645992"/>
                      </a:xfrm>
                      <a:prstGeom prst="rect">
                        <a:avLst/>
                      </a:prstGeom>
                      <a:noFill/>
                      <a:ln>
                        <a:noFill/>
                      </a:ln>
                      <a:effectLst/>
                    </p:spPr>
                  </p:pic>
                </p:oleObj>
              </mc:Fallback>
            </mc:AlternateContent>
          </a:graphicData>
        </a:graphic>
      </p:graphicFrame>
      <p:sp>
        <p:nvSpPr>
          <p:cNvPr id="16386" name="スライド番号プレースホルダー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fld id="{F0C98116-C24C-4031-AB93-EE7061EFCF33}" type="slidenum">
              <a:rPr kumimoji="0" lang="en-US" altLang="ja-JP" sz="1200" smtClean="0">
                <a:latin typeface="Arial Black" pitchFamily="34" charset="0"/>
              </a:rPr>
              <a:pPr eaLnBrk="1" hangingPunct="1">
                <a:spcBef>
                  <a:spcPct val="0"/>
                </a:spcBef>
                <a:buFontTx/>
                <a:buNone/>
              </a:pPr>
              <a:t>32</a:t>
            </a:fld>
            <a:endParaRPr kumimoji="0" lang="en-US" altLang="ja-JP" sz="1200">
              <a:latin typeface="Arial Black" pitchFamily="34" charset="0"/>
            </a:endParaRPr>
          </a:p>
        </p:txBody>
      </p:sp>
      <p:sp>
        <p:nvSpPr>
          <p:cNvPr id="16390" name="Rectangle 11"/>
          <p:cNvSpPr>
            <a:spLocks noChangeArrowheads="1"/>
          </p:cNvSpPr>
          <p:nvPr/>
        </p:nvSpPr>
        <p:spPr bwMode="auto">
          <a:xfrm>
            <a:off x="208122" y="877369"/>
            <a:ext cx="15684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000" b="1" dirty="0">
                <a:solidFill>
                  <a:srgbClr val="FF0000"/>
                </a:solidFill>
              </a:rPr>
              <a:t>１３億円</a:t>
            </a:r>
          </a:p>
        </p:txBody>
      </p:sp>
      <p:sp>
        <p:nvSpPr>
          <p:cNvPr id="16391" name="Rectangle 12"/>
          <p:cNvSpPr>
            <a:spLocks noChangeArrowheads="1"/>
          </p:cNvSpPr>
          <p:nvPr/>
        </p:nvSpPr>
        <p:spPr bwMode="auto">
          <a:xfrm>
            <a:off x="1390557" y="1455219"/>
            <a:ext cx="15684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000" b="1" dirty="0">
                <a:solidFill>
                  <a:srgbClr val="FF0000"/>
                </a:solidFill>
              </a:rPr>
              <a:t>６億円</a:t>
            </a:r>
          </a:p>
        </p:txBody>
      </p:sp>
      <p:sp>
        <p:nvSpPr>
          <p:cNvPr id="16392" name="Rectangle 13"/>
          <p:cNvSpPr>
            <a:spLocks noChangeArrowheads="1"/>
          </p:cNvSpPr>
          <p:nvPr/>
        </p:nvSpPr>
        <p:spPr bwMode="auto">
          <a:xfrm>
            <a:off x="3736529" y="1744144"/>
            <a:ext cx="15684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000" b="1" dirty="0">
                <a:solidFill>
                  <a:srgbClr val="FF0000"/>
                </a:solidFill>
              </a:rPr>
              <a:t>３億円</a:t>
            </a:r>
          </a:p>
        </p:txBody>
      </p:sp>
      <p:cxnSp>
        <p:nvCxnSpPr>
          <p:cNvPr id="3" name="直線コネクタ 2"/>
          <p:cNvCxnSpPr/>
          <p:nvPr/>
        </p:nvCxnSpPr>
        <p:spPr>
          <a:xfrm>
            <a:off x="497981" y="2632568"/>
            <a:ext cx="360040" cy="0"/>
          </a:xfrm>
          <a:prstGeom prst="line">
            <a:avLst/>
          </a:prstGeom>
          <a:ln w="7620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5" name="直線矢印コネクタ 4"/>
          <p:cNvCxnSpPr/>
          <p:nvPr/>
        </p:nvCxnSpPr>
        <p:spPr>
          <a:xfrm flipV="1">
            <a:off x="1321932" y="1703098"/>
            <a:ext cx="382836" cy="3176"/>
          </a:xfrm>
          <a:prstGeom prst="straightConnector1">
            <a:avLst/>
          </a:prstGeom>
          <a:ln w="76200">
            <a:prstDash val="dash"/>
            <a:tailEnd type="arrow"/>
          </a:ln>
        </p:spPr>
        <p:style>
          <a:lnRef idx="1">
            <a:schemeClr val="dk1"/>
          </a:lnRef>
          <a:fillRef idx="0">
            <a:schemeClr val="dk1"/>
          </a:fillRef>
          <a:effectRef idx="0">
            <a:schemeClr val="dk1"/>
          </a:effectRef>
          <a:fontRef idx="minor">
            <a:schemeClr val="tx1"/>
          </a:fontRef>
        </p:style>
      </p:cxnSp>
      <p:sp>
        <p:nvSpPr>
          <p:cNvPr id="6" name="四角形吹き出し 5"/>
          <p:cNvSpPr/>
          <p:nvPr/>
        </p:nvSpPr>
        <p:spPr>
          <a:xfrm>
            <a:off x="2831654" y="1252335"/>
            <a:ext cx="2473325" cy="382588"/>
          </a:xfrm>
          <a:prstGeom prst="wedgeRectCallout">
            <a:avLst>
              <a:gd name="adj1" fmla="val -105334"/>
              <a:gd name="adj2" fmla="val 2397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現状の予算実績</a:t>
            </a:r>
          </a:p>
        </p:txBody>
      </p:sp>
      <p:cxnSp>
        <p:nvCxnSpPr>
          <p:cNvPr id="13" name="直線コネクタ 12"/>
          <p:cNvCxnSpPr/>
          <p:nvPr/>
        </p:nvCxnSpPr>
        <p:spPr>
          <a:xfrm>
            <a:off x="885724" y="1688299"/>
            <a:ext cx="417063" cy="0"/>
          </a:xfrm>
          <a:prstGeom prst="line">
            <a:avLst/>
          </a:prstGeom>
          <a:ln w="76200">
            <a:solidFill>
              <a:schemeClr val="tx1"/>
            </a:solidFill>
            <a:prstDash val="solid"/>
          </a:ln>
        </p:spPr>
        <p:style>
          <a:lnRef idx="1">
            <a:schemeClr val="dk1"/>
          </a:lnRef>
          <a:fillRef idx="0">
            <a:schemeClr val="dk1"/>
          </a:fillRef>
          <a:effectRef idx="0">
            <a:schemeClr val="dk1"/>
          </a:effectRef>
          <a:fontRef idx="minor">
            <a:schemeClr val="tx1"/>
          </a:fontRef>
        </p:style>
      </p:cxnSp>
      <p:cxnSp>
        <p:nvCxnSpPr>
          <p:cNvPr id="15" name="直線コネクタ 14"/>
          <p:cNvCxnSpPr/>
          <p:nvPr/>
        </p:nvCxnSpPr>
        <p:spPr>
          <a:xfrm flipV="1">
            <a:off x="885724" y="1715601"/>
            <a:ext cx="0" cy="886843"/>
          </a:xfrm>
          <a:prstGeom prst="line">
            <a:avLst/>
          </a:prstGeom>
          <a:ln w="76200">
            <a:solidFill>
              <a:schemeClr val="tx1"/>
            </a:solidFill>
            <a:prstDash val="solid"/>
          </a:ln>
        </p:spPr>
        <p:style>
          <a:lnRef idx="1">
            <a:schemeClr val="dk1"/>
          </a:lnRef>
          <a:fillRef idx="0">
            <a:schemeClr val="dk1"/>
          </a:fillRef>
          <a:effectRef idx="0">
            <a:schemeClr val="dk1"/>
          </a:effectRef>
          <a:fontRef idx="minor">
            <a:schemeClr val="tx1"/>
          </a:fontRef>
        </p:style>
      </p:cxnSp>
      <p:sp>
        <p:nvSpPr>
          <p:cNvPr id="2" name="爆発 1 1"/>
          <p:cNvSpPr/>
          <p:nvPr/>
        </p:nvSpPr>
        <p:spPr>
          <a:xfrm>
            <a:off x="6350888" y="770981"/>
            <a:ext cx="2874080" cy="3102025"/>
          </a:xfrm>
          <a:prstGeom prst="irregularSeal1">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rPr>
              <a:t>見直しの必要性</a:t>
            </a:r>
          </a:p>
        </p:txBody>
      </p:sp>
      <p:sp>
        <p:nvSpPr>
          <p:cNvPr id="18" name="テキスト ボックス 8"/>
          <p:cNvSpPr txBox="1">
            <a:spLocks noChangeArrowheads="1"/>
          </p:cNvSpPr>
          <p:nvPr/>
        </p:nvSpPr>
        <p:spPr bwMode="auto">
          <a:xfrm>
            <a:off x="-69850" y="3562664"/>
            <a:ext cx="43924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110000"/>
              <a:buFont typeface="Wingdings" pitchFamily="2" charset="2"/>
              <a:buBlip>
                <a:blip r:embed="rId5"/>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eaLnBrk="1" hangingPunct="1">
              <a:spcBef>
                <a:spcPct val="0"/>
              </a:spcBef>
              <a:buClrTx/>
              <a:buSzTx/>
              <a:buFontTx/>
              <a:buNone/>
            </a:pPr>
            <a:r>
              <a:rPr lang="ja-JP" altLang="en-US" sz="2400" b="1" dirty="0">
                <a:latin typeface="ＭＳ ゴシック" panose="020B0609070205080204" pitchFamily="49" charset="-128"/>
                <a:ea typeface="ＭＳ ゴシック" panose="020B0609070205080204" pitchFamily="49" charset="-128"/>
              </a:rPr>
              <a:t>虚構の計画</a:t>
            </a:r>
            <a:endParaRPr lang="en-US" altLang="ja-JP" sz="24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endParaRPr lang="en-US" altLang="ja-JP" sz="24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2400" b="1" dirty="0">
                <a:latin typeface="ＭＳ ゴシック" panose="020B0609070205080204" pitchFamily="49" charset="-128"/>
                <a:ea typeface="ＭＳ ゴシック" panose="020B0609070205080204" pitchFamily="49" charset="-128"/>
              </a:rPr>
              <a:t>マネジメントの重要性</a:t>
            </a:r>
            <a:endParaRPr lang="en-US" altLang="ja-JP" sz="24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2400" b="1" dirty="0">
                <a:latin typeface="ＭＳ ゴシック" panose="020B0609070205080204" pitchFamily="49" charset="-128"/>
                <a:ea typeface="ＭＳ ゴシック" panose="020B0609070205080204" pitchFamily="49" charset="-128"/>
              </a:rPr>
              <a:t>データベースを構築し、シュミュレーション。</a:t>
            </a:r>
            <a:endParaRPr lang="en-US" altLang="ja-JP" sz="2400" b="1" dirty="0">
              <a:latin typeface="ＭＳ ゴシック" panose="020B0609070205080204" pitchFamily="49" charset="-128"/>
              <a:ea typeface="ＭＳ ゴシック" panose="020B0609070205080204" pitchFamily="49" charset="-128"/>
            </a:endParaRPr>
          </a:p>
          <a:p>
            <a:pPr eaLnBrk="1" hangingPunct="1">
              <a:spcBef>
                <a:spcPct val="0"/>
              </a:spcBef>
              <a:buClrTx/>
              <a:buSzTx/>
              <a:buFontTx/>
              <a:buNone/>
            </a:pPr>
            <a:r>
              <a:rPr lang="ja-JP" altLang="en-US" sz="2400" b="1" dirty="0">
                <a:latin typeface="ＭＳ ゴシック" panose="020B0609070205080204" pitchFamily="49" charset="-128"/>
                <a:ea typeface="ＭＳ ゴシック" panose="020B0609070205080204" pitchFamily="49" charset="-128"/>
              </a:rPr>
              <a:t>虚構の長寿命化計画は、害あって、益なし。</a:t>
            </a:r>
          </a:p>
        </p:txBody>
      </p:sp>
      <p:sp>
        <p:nvSpPr>
          <p:cNvPr id="8" name="テキスト ボックス 7"/>
          <p:cNvSpPr txBox="1"/>
          <p:nvPr/>
        </p:nvSpPr>
        <p:spPr>
          <a:xfrm>
            <a:off x="4806577" y="3963832"/>
            <a:ext cx="2818400" cy="400110"/>
          </a:xfrm>
          <a:prstGeom prst="rect">
            <a:avLst/>
          </a:prstGeom>
          <a:noFill/>
        </p:spPr>
        <p:txBody>
          <a:bodyPr wrap="none" rtlCol="0">
            <a:spAutoFit/>
          </a:bodyPr>
          <a:lstStyle/>
          <a:p>
            <a:r>
              <a:rPr kumimoji="1" lang="ja-JP" altLang="en-US" sz="2000" b="1" dirty="0"/>
              <a:t>新たなシュミュレーション</a:t>
            </a:r>
          </a:p>
        </p:txBody>
      </p:sp>
      <p:pic>
        <p:nvPicPr>
          <p:cNvPr id="4" name="図 3">
            <a:extLst>
              <a:ext uri="{FF2B5EF4-FFF2-40B4-BE49-F238E27FC236}">
                <a16:creationId xmlns:a16="http://schemas.microsoft.com/office/drawing/2014/main" id="{4FA049E8-09FC-54F3-D677-D93F66E83BE7}"/>
              </a:ext>
            </a:extLst>
          </p:cNvPr>
          <p:cNvPicPr>
            <a:picLocks noChangeAspect="1"/>
          </p:cNvPicPr>
          <p:nvPr/>
        </p:nvPicPr>
        <p:blipFill>
          <a:blip r:embed="rId6"/>
          <a:stretch>
            <a:fillRect/>
          </a:stretch>
        </p:blipFill>
        <p:spPr>
          <a:xfrm>
            <a:off x="3849716" y="3793555"/>
            <a:ext cx="4847114" cy="2729019"/>
          </a:xfrm>
          <a:prstGeom prst="rect">
            <a:avLst/>
          </a:prstGeom>
        </p:spPr>
      </p:pic>
    </p:spTree>
    <p:extLst>
      <p:ext uri="{BB962C8B-B14F-4D97-AF65-F5344CB8AC3E}">
        <p14:creationId xmlns:p14="http://schemas.microsoft.com/office/powerpoint/2010/main" val="1395234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テキスト ボックス 25">
            <a:extLst>
              <a:ext uri="{FF2B5EF4-FFF2-40B4-BE49-F238E27FC236}">
                <a16:creationId xmlns:a16="http://schemas.microsoft.com/office/drawing/2014/main" id="{2E5D7F80-E348-421E-B0C9-D13435DC1C24}"/>
              </a:ext>
            </a:extLst>
          </p:cNvPr>
          <p:cNvSpPr txBox="1">
            <a:spLocks noChangeArrowheads="1"/>
          </p:cNvSpPr>
          <p:nvPr/>
        </p:nvSpPr>
        <p:spPr bwMode="auto">
          <a:xfrm>
            <a:off x="644787" y="95600"/>
            <a:ext cx="5140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b="1" dirty="0"/>
              <a:t>実装のための実証</a:t>
            </a:r>
            <a:endParaRPr lang="en-US" altLang="ja-JP" sz="2400" b="1" dirty="0"/>
          </a:p>
          <a:p>
            <a:r>
              <a:rPr lang="ja-JP" altLang="en-US" sz="2400" b="1" dirty="0"/>
              <a:t>これの繰り返しと評価</a:t>
            </a:r>
            <a:endParaRPr lang="en-US" altLang="ja-JP" sz="2400" b="1" dirty="0"/>
          </a:p>
        </p:txBody>
      </p:sp>
      <p:sp>
        <p:nvSpPr>
          <p:cNvPr id="88083" name="テキスト ボックス 16">
            <a:extLst>
              <a:ext uri="{FF2B5EF4-FFF2-40B4-BE49-F238E27FC236}">
                <a16:creationId xmlns:a16="http://schemas.microsoft.com/office/drawing/2014/main" id="{C85D83AC-E1E8-48BC-9616-30271B8D4F01}"/>
              </a:ext>
            </a:extLst>
          </p:cNvPr>
          <p:cNvSpPr txBox="1">
            <a:spLocks noChangeArrowheads="1"/>
          </p:cNvSpPr>
          <p:nvPr/>
        </p:nvSpPr>
        <p:spPr bwMode="auto">
          <a:xfrm>
            <a:off x="232735" y="1035646"/>
            <a:ext cx="613575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b="1" dirty="0"/>
              <a:t>例）ﾓﾆﾀﾘﾝｸﾞｼｽﾃﾑの活用は期待されている</a:t>
            </a:r>
            <a:endParaRPr lang="en-US" altLang="ja-JP" sz="2000" b="1" dirty="0"/>
          </a:p>
          <a:p>
            <a:r>
              <a:rPr lang="ja-JP" altLang="en-US" sz="2000" dirty="0"/>
              <a:t>設置の目的を明確にし簡素化すれば、</a:t>
            </a:r>
            <a:endParaRPr lang="en-US" altLang="ja-JP" sz="2000" dirty="0"/>
          </a:p>
          <a:p>
            <a:r>
              <a:rPr lang="ja-JP" altLang="en-US" sz="2000" dirty="0"/>
              <a:t>低価格での設置は可能（何を計測すればよいのか？）</a:t>
            </a:r>
            <a:endParaRPr lang="en-US" altLang="ja-JP" sz="2000" dirty="0"/>
          </a:p>
        </p:txBody>
      </p:sp>
      <p:pic>
        <p:nvPicPr>
          <p:cNvPr id="18" name="図 17">
            <a:extLst>
              <a:ext uri="{FF2B5EF4-FFF2-40B4-BE49-F238E27FC236}">
                <a16:creationId xmlns:a16="http://schemas.microsoft.com/office/drawing/2014/main" id="{6F5DA99F-536B-4010-86BB-501932E98A76}"/>
              </a:ext>
            </a:extLst>
          </p:cNvPr>
          <p:cNvPicPr>
            <a:picLocks noChangeAspect="1"/>
          </p:cNvPicPr>
          <p:nvPr/>
        </p:nvPicPr>
        <p:blipFill>
          <a:blip r:embed="rId2"/>
          <a:stretch>
            <a:fillRect/>
          </a:stretch>
        </p:blipFill>
        <p:spPr>
          <a:xfrm>
            <a:off x="5846924" y="566686"/>
            <a:ext cx="2997159" cy="1984785"/>
          </a:xfrm>
          <a:prstGeom prst="rect">
            <a:avLst/>
          </a:prstGeom>
        </p:spPr>
      </p:pic>
      <p:sp>
        <p:nvSpPr>
          <p:cNvPr id="19" name="テキスト ボックス 18">
            <a:extLst>
              <a:ext uri="{FF2B5EF4-FFF2-40B4-BE49-F238E27FC236}">
                <a16:creationId xmlns:a16="http://schemas.microsoft.com/office/drawing/2014/main" id="{05EEBF18-AE3E-41C9-9047-7315661A89ED}"/>
              </a:ext>
            </a:extLst>
          </p:cNvPr>
          <p:cNvSpPr txBox="1"/>
          <p:nvPr/>
        </p:nvSpPr>
        <p:spPr>
          <a:xfrm>
            <a:off x="6368492" y="196117"/>
            <a:ext cx="2428870" cy="284245"/>
          </a:xfrm>
          <a:prstGeom prst="rect">
            <a:avLst/>
          </a:prstGeom>
          <a:noFill/>
        </p:spPr>
        <p:txBody>
          <a:bodyPr wrap="none" rtlCol="0">
            <a:spAutoFit/>
          </a:bodyPr>
          <a:lstStyle/>
          <a:p>
            <a:r>
              <a:rPr lang="ja-JP" altLang="en-US" sz="1247" dirty="0"/>
              <a:t>高度な、光ファァイバーによる</a:t>
            </a:r>
          </a:p>
        </p:txBody>
      </p:sp>
      <p:pic>
        <p:nvPicPr>
          <p:cNvPr id="9" name="Picture 3" descr="D:\@@@@土研\業務フォルダ\RAIMS\04_WG2\@実験データ\写真\バックアップ\P5180120.JPG">
            <a:extLst>
              <a:ext uri="{FF2B5EF4-FFF2-40B4-BE49-F238E27FC236}">
                <a16:creationId xmlns:a16="http://schemas.microsoft.com/office/drawing/2014/main" id="{B009B125-1E9C-48B4-996C-FF64F8BE02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875957" y="4398122"/>
            <a:ext cx="2939092" cy="2209577"/>
          </a:xfrm>
          <a:prstGeom prst="rect">
            <a:avLst/>
          </a:prstGeom>
          <a:noFill/>
        </p:spPr>
      </p:pic>
      <p:sp>
        <p:nvSpPr>
          <p:cNvPr id="13" name="テキスト ボックス 16">
            <a:extLst>
              <a:ext uri="{FF2B5EF4-FFF2-40B4-BE49-F238E27FC236}">
                <a16:creationId xmlns:a16="http://schemas.microsoft.com/office/drawing/2014/main" id="{6D19F612-F070-454F-B0CD-0CC04EF4DE2A}"/>
              </a:ext>
            </a:extLst>
          </p:cNvPr>
          <p:cNvSpPr txBox="1">
            <a:spLocks noChangeArrowheads="1"/>
          </p:cNvSpPr>
          <p:nvPr/>
        </p:nvSpPr>
        <p:spPr bwMode="auto">
          <a:xfrm>
            <a:off x="232736" y="2413337"/>
            <a:ext cx="61357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000" b="1" dirty="0"/>
              <a:t>例）実践で使うには実証が必要</a:t>
            </a:r>
            <a:endParaRPr lang="en-US" altLang="ja-JP" sz="2000" b="1" dirty="0"/>
          </a:p>
          <a:p>
            <a:r>
              <a:rPr lang="ja-JP" altLang="en-US" sz="2000" dirty="0"/>
              <a:t>貴重な税金を投入するので安易には使えない。</a:t>
            </a:r>
            <a:endParaRPr lang="en-US" altLang="ja-JP" sz="2000" dirty="0"/>
          </a:p>
          <a:p>
            <a:r>
              <a:rPr lang="ja-JP" altLang="en-US" sz="2000" dirty="0"/>
              <a:t>事前の実証が重要となる。</a:t>
            </a:r>
            <a:endParaRPr lang="en-US" altLang="ja-JP" sz="2000" dirty="0"/>
          </a:p>
        </p:txBody>
      </p:sp>
      <p:sp>
        <p:nvSpPr>
          <p:cNvPr id="14" name="テキスト ボックス 13">
            <a:extLst>
              <a:ext uri="{FF2B5EF4-FFF2-40B4-BE49-F238E27FC236}">
                <a16:creationId xmlns:a16="http://schemas.microsoft.com/office/drawing/2014/main" id="{0AC7FB5E-6DF4-4261-9402-A0C740810F5B}"/>
              </a:ext>
            </a:extLst>
          </p:cNvPr>
          <p:cNvSpPr txBox="1"/>
          <p:nvPr/>
        </p:nvSpPr>
        <p:spPr>
          <a:xfrm>
            <a:off x="6199390" y="3864194"/>
            <a:ext cx="2597972" cy="338554"/>
          </a:xfrm>
          <a:prstGeom prst="rect">
            <a:avLst/>
          </a:prstGeom>
          <a:noFill/>
        </p:spPr>
        <p:txBody>
          <a:bodyPr wrap="square">
            <a:spAutoFit/>
          </a:bodyPr>
          <a:lstStyle/>
          <a:p>
            <a:r>
              <a:rPr kumimoji="1" lang="ja-JP" altLang="en-US" sz="1600" dirty="0"/>
              <a:t>土木研究所での破壊試験</a:t>
            </a:r>
          </a:p>
        </p:txBody>
      </p:sp>
      <p:sp>
        <p:nvSpPr>
          <p:cNvPr id="15" name="テキスト ボックス 14">
            <a:extLst>
              <a:ext uri="{FF2B5EF4-FFF2-40B4-BE49-F238E27FC236}">
                <a16:creationId xmlns:a16="http://schemas.microsoft.com/office/drawing/2014/main" id="{F028B1F9-7C8A-4325-B538-643E905EC23E}"/>
              </a:ext>
            </a:extLst>
          </p:cNvPr>
          <p:cNvSpPr txBox="1"/>
          <p:nvPr/>
        </p:nvSpPr>
        <p:spPr>
          <a:xfrm>
            <a:off x="232735" y="3596541"/>
            <a:ext cx="4572000" cy="1015663"/>
          </a:xfrm>
          <a:prstGeom prst="rect">
            <a:avLst/>
          </a:prstGeom>
          <a:noFill/>
        </p:spPr>
        <p:txBody>
          <a:bodyPr wrap="square">
            <a:spAutoFit/>
          </a:bodyPr>
          <a:lstStyle/>
          <a:p>
            <a:r>
              <a:rPr lang="ja-JP" altLang="en-US" sz="2000" b="1" dirty="0"/>
              <a:t>例）補修材料、工法の有効化の検証</a:t>
            </a:r>
            <a:endParaRPr lang="en-US" altLang="ja-JP" sz="2000" b="1" dirty="0"/>
          </a:p>
          <a:p>
            <a:r>
              <a:rPr lang="ja-JP" altLang="en-US" sz="2000" b="1" dirty="0"/>
              <a:t>今一番欲しいモノ、有効な補修技術</a:t>
            </a:r>
            <a:endParaRPr lang="en-US" altLang="ja-JP" sz="2000" b="1" dirty="0"/>
          </a:p>
          <a:p>
            <a:r>
              <a:rPr lang="ja-JP" altLang="en-US" sz="2000" b="1" dirty="0"/>
              <a:t>耐久性の確保再劣化年数の長期化</a:t>
            </a:r>
            <a:endParaRPr lang="en-US" altLang="ja-JP" sz="2000" b="1" dirty="0"/>
          </a:p>
        </p:txBody>
      </p:sp>
      <p:pic>
        <p:nvPicPr>
          <p:cNvPr id="4" name="図 3">
            <a:extLst>
              <a:ext uri="{FF2B5EF4-FFF2-40B4-BE49-F238E27FC236}">
                <a16:creationId xmlns:a16="http://schemas.microsoft.com/office/drawing/2014/main" id="{27A71B20-7D4F-41C1-AB4F-7A215636E253}"/>
              </a:ext>
            </a:extLst>
          </p:cNvPr>
          <p:cNvPicPr>
            <a:picLocks noChangeAspect="1"/>
          </p:cNvPicPr>
          <p:nvPr/>
        </p:nvPicPr>
        <p:blipFill>
          <a:blip r:embed="rId4"/>
          <a:stretch>
            <a:fillRect/>
          </a:stretch>
        </p:blipFill>
        <p:spPr>
          <a:xfrm>
            <a:off x="175706" y="5106880"/>
            <a:ext cx="2513705" cy="1665522"/>
          </a:xfrm>
          <a:prstGeom prst="rect">
            <a:avLst/>
          </a:prstGeom>
        </p:spPr>
      </p:pic>
      <p:pic>
        <p:nvPicPr>
          <p:cNvPr id="5" name="図 4">
            <a:extLst>
              <a:ext uri="{FF2B5EF4-FFF2-40B4-BE49-F238E27FC236}">
                <a16:creationId xmlns:a16="http://schemas.microsoft.com/office/drawing/2014/main" id="{B9B60A2C-B30B-4D55-8A45-1D8009ABE60B}"/>
              </a:ext>
            </a:extLst>
          </p:cNvPr>
          <p:cNvPicPr>
            <a:picLocks noChangeAspect="1"/>
          </p:cNvPicPr>
          <p:nvPr/>
        </p:nvPicPr>
        <p:blipFill>
          <a:blip r:embed="rId5"/>
          <a:stretch>
            <a:fillRect/>
          </a:stretch>
        </p:blipFill>
        <p:spPr>
          <a:xfrm>
            <a:off x="3119718" y="5075972"/>
            <a:ext cx="2308245" cy="1728921"/>
          </a:xfrm>
          <a:prstGeom prst="rect">
            <a:avLst/>
          </a:prstGeom>
        </p:spPr>
      </p:pic>
      <p:sp>
        <p:nvSpPr>
          <p:cNvPr id="20" name="テキスト ボックス 19">
            <a:extLst>
              <a:ext uri="{FF2B5EF4-FFF2-40B4-BE49-F238E27FC236}">
                <a16:creationId xmlns:a16="http://schemas.microsoft.com/office/drawing/2014/main" id="{1FB8F8E0-EA66-4FE1-9BE2-946C4554F18C}"/>
              </a:ext>
            </a:extLst>
          </p:cNvPr>
          <p:cNvSpPr txBox="1"/>
          <p:nvPr/>
        </p:nvSpPr>
        <p:spPr>
          <a:xfrm>
            <a:off x="1432558" y="4686512"/>
            <a:ext cx="2108269" cy="284245"/>
          </a:xfrm>
          <a:prstGeom prst="rect">
            <a:avLst/>
          </a:prstGeom>
          <a:noFill/>
        </p:spPr>
        <p:txBody>
          <a:bodyPr wrap="none" rtlCol="0">
            <a:spAutoFit/>
          </a:bodyPr>
          <a:lstStyle/>
          <a:p>
            <a:r>
              <a:rPr lang="ja-JP" altLang="en-US" sz="1247" b="1" dirty="0"/>
              <a:t>富山市　補修オリンピック</a:t>
            </a:r>
          </a:p>
        </p:txBody>
      </p:sp>
      <p:sp>
        <p:nvSpPr>
          <p:cNvPr id="2" name="スライド番号プレースホルダー 1">
            <a:extLst>
              <a:ext uri="{FF2B5EF4-FFF2-40B4-BE49-F238E27FC236}">
                <a16:creationId xmlns:a16="http://schemas.microsoft.com/office/drawing/2014/main" id="{6A67EA14-0B8E-0865-1AA8-167DFEAF4259}"/>
              </a:ext>
            </a:extLst>
          </p:cNvPr>
          <p:cNvSpPr>
            <a:spLocks noGrp="1"/>
          </p:cNvSpPr>
          <p:nvPr>
            <p:ph type="sldNum" sz="quarter" idx="12"/>
          </p:nvPr>
        </p:nvSpPr>
        <p:spPr/>
        <p:txBody>
          <a:bodyPr/>
          <a:lstStyle/>
          <a:p>
            <a:fld id="{E38FED2D-04CC-4A62-A718-927FC36FD90E}" type="slidenum">
              <a:rPr kumimoji="1" lang="ja-JP" altLang="en-US" smtClean="0"/>
              <a:t>33</a:t>
            </a:fld>
            <a:endParaRPr kumimoji="1" lang="ja-JP" altLang="en-US"/>
          </a:p>
        </p:txBody>
      </p:sp>
    </p:spTree>
    <p:extLst>
      <p:ext uri="{BB962C8B-B14F-4D97-AF65-F5344CB8AC3E}">
        <p14:creationId xmlns:p14="http://schemas.microsoft.com/office/powerpoint/2010/main" val="3736012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番号プレースホルダー 1"/>
          <p:cNvSpPr>
            <a:spLocks noGrp="1"/>
          </p:cNvSpPr>
          <p:nvPr>
            <p:ph type="sldNum" sz="quarter" idx="12"/>
          </p:nvPr>
        </p:nvSpPr>
        <p:spPr>
          <a:xfrm>
            <a:off x="612648" y="6173470"/>
            <a:ext cx="1981200" cy="3657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a:solidFill>
                  <a:schemeClr val="bg1"/>
                </a:solidFill>
                <a:latin typeface="HGPｺﾞｼｯｸE" pitchFamily="50" charset="-128"/>
                <a:ea typeface="HGPｺﾞｼｯｸE" pitchFamily="50" charset="-128"/>
              </a:rPr>
              <a:t>-</a:t>
            </a:r>
            <a:fld id="{0625D179-7009-4241-86E7-8D78DED257DF}" type="slidenum">
              <a:rPr lang="en-US" altLang="ja-JP" sz="1200" smtClean="0">
                <a:solidFill>
                  <a:schemeClr val="bg1"/>
                </a:solidFill>
                <a:latin typeface="HGPｺﾞｼｯｸE" pitchFamily="50" charset="-128"/>
                <a:ea typeface="HGPｺﾞｼｯｸE" pitchFamily="50" charset="-128"/>
              </a:rPr>
              <a:pPr eaLnBrk="1" hangingPunct="1">
                <a:spcBef>
                  <a:spcPct val="0"/>
                </a:spcBef>
                <a:buFontTx/>
                <a:buNone/>
              </a:pPr>
              <a:t>34</a:t>
            </a:fld>
            <a:r>
              <a:rPr lang="en-US" altLang="ja-JP" sz="1200">
                <a:solidFill>
                  <a:schemeClr val="bg1"/>
                </a:solidFill>
                <a:latin typeface="HGPｺﾞｼｯｸE" pitchFamily="50" charset="-128"/>
                <a:ea typeface="HGPｺﾞｼｯｸE" pitchFamily="50" charset="-128"/>
              </a:rPr>
              <a:t>-</a:t>
            </a:r>
          </a:p>
        </p:txBody>
      </p:sp>
      <p:pic>
        <p:nvPicPr>
          <p:cNvPr id="32772" name="Picture 2" descr="\\toyama-city.local\17建設部\1730橋りょう保全\s2\計画係\研究協力\RAIMS\五福４号橋モニタリング\160330実地試験\IMG_1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592212"/>
            <a:ext cx="4067944" cy="305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テキスト ボックス 1"/>
          <p:cNvSpPr txBox="1">
            <a:spLocks noChangeArrowheads="1"/>
          </p:cNvSpPr>
          <p:nvPr/>
        </p:nvSpPr>
        <p:spPr bwMode="auto">
          <a:xfrm>
            <a:off x="38100" y="0"/>
            <a:ext cx="77732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3600" dirty="0"/>
              <a:t>各所との協定による新技術開発の実証</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2" y="646331"/>
            <a:ext cx="4649467" cy="307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7" name="テキスト ボックス 2"/>
          <p:cNvSpPr txBox="1">
            <a:spLocks noChangeArrowheads="1"/>
          </p:cNvSpPr>
          <p:nvPr/>
        </p:nvSpPr>
        <p:spPr bwMode="auto">
          <a:xfrm>
            <a:off x="2987824" y="605780"/>
            <a:ext cx="50626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a:t>例）五福４号橋（土木研究所・</a:t>
            </a:r>
            <a:r>
              <a:rPr lang="en-US" altLang="ja-JP" sz="2400" dirty="0"/>
              <a:t>RAIMS</a:t>
            </a:r>
            <a:r>
              <a:rPr lang="ja-JP" altLang="en-US" sz="2400" dirty="0"/>
              <a:t>）</a:t>
            </a:r>
            <a:endParaRPr lang="en-US" altLang="ja-JP" sz="2400" dirty="0"/>
          </a:p>
        </p:txBody>
      </p:sp>
      <p:sp>
        <p:nvSpPr>
          <p:cNvPr id="2" name="テキスト ボックス 1"/>
          <p:cNvSpPr txBox="1"/>
          <p:nvPr/>
        </p:nvSpPr>
        <p:spPr>
          <a:xfrm>
            <a:off x="193100" y="3795242"/>
            <a:ext cx="8494633" cy="2677656"/>
          </a:xfrm>
          <a:prstGeom prst="rect">
            <a:avLst/>
          </a:prstGeom>
          <a:noFill/>
        </p:spPr>
        <p:txBody>
          <a:bodyPr wrap="none" rtlCol="0">
            <a:spAutoFit/>
          </a:bodyPr>
          <a:lstStyle/>
          <a:p>
            <a:r>
              <a:rPr kumimoji="1" lang="ja-JP" altLang="en-US" sz="2400" dirty="0"/>
              <a:t>自治体の力なんて、自分の力なんて</a:t>
            </a:r>
            <a:endParaRPr kumimoji="1" lang="en-US" altLang="ja-JP" sz="2400" dirty="0"/>
          </a:p>
          <a:p>
            <a:r>
              <a:rPr kumimoji="1" lang="ja-JP" altLang="en-US" sz="2400" dirty="0"/>
              <a:t>現在１５団体との「連携協定」</a:t>
            </a:r>
            <a:endParaRPr kumimoji="1" lang="en-US" altLang="ja-JP" sz="2400" dirty="0"/>
          </a:p>
          <a:p>
            <a:r>
              <a:rPr lang="ja-JP" altLang="en-US" sz="2400" dirty="0"/>
              <a:t>第</a:t>
            </a:r>
            <a:r>
              <a:rPr lang="en-US" altLang="ja-JP" sz="2400" dirty="0"/>
              <a:t>1</a:t>
            </a:r>
            <a:r>
              <a:rPr lang="ja-JP" altLang="en-US" sz="2400" dirty="0"/>
              <a:t>号は土木研究所、その後、京都大、大阪大など、</a:t>
            </a:r>
            <a:endParaRPr lang="en-US" altLang="ja-JP" sz="2400" dirty="0"/>
          </a:p>
          <a:p>
            <a:r>
              <a:rPr kumimoji="1" lang="ja-JP" altLang="en-US" sz="2400" dirty="0"/>
              <a:t>現在は民間企業も含め１５団体と協定、増加中！</a:t>
            </a:r>
            <a:endParaRPr kumimoji="1" lang="en-US" altLang="ja-JP" sz="2400" dirty="0"/>
          </a:p>
          <a:p>
            <a:endParaRPr lang="en-US" altLang="ja-JP" sz="2400" dirty="0"/>
          </a:p>
          <a:p>
            <a:r>
              <a:rPr lang="ja-JP" altLang="en-US" sz="2400" dirty="0"/>
              <a:t>「新技術導入のためのフィールドの積極提供と協力を行う」</a:t>
            </a:r>
            <a:endParaRPr lang="en-US" altLang="ja-JP" sz="2400" dirty="0"/>
          </a:p>
          <a:p>
            <a:r>
              <a:rPr kumimoji="1" lang="ja-JP" altLang="en-US" sz="2400" dirty="0"/>
              <a:t>民間との協力⇒職員の技術力のアップ！</a:t>
            </a:r>
          </a:p>
        </p:txBody>
      </p:sp>
    </p:spTree>
    <p:extLst>
      <p:ext uri="{BB962C8B-B14F-4D97-AF65-F5344CB8AC3E}">
        <p14:creationId xmlns:p14="http://schemas.microsoft.com/office/powerpoint/2010/main" val="1732934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287797" y="170320"/>
            <a:ext cx="7199908" cy="3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72" tIns="37136" rIns="74272" bIns="37136"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defRPr/>
            </a:pPr>
            <a:endParaRPr lang="en-US" altLang="ja-JP" sz="2800" dirty="0">
              <a:solidFill>
                <a:srgbClr val="000000"/>
              </a:solidFill>
              <a:ea typeface="HGPｺﾞｼｯｸE" pitchFamily="50" charset="-128"/>
            </a:endParaRPr>
          </a:p>
          <a:p>
            <a:pPr eaLnBrk="1" hangingPunct="1">
              <a:defRPr/>
            </a:pPr>
            <a:r>
              <a:rPr lang="ja-JP" altLang="en-US" sz="2800" dirty="0">
                <a:solidFill>
                  <a:srgbClr val="000000"/>
                </a:solidFill>
                <a:ea typeface="HGPｺﾞｼｯｸE" pitchFamily="50" charset="-128"/>
              </a:rPr>
              <a:t>架替は必ず発生する</a:t>
            </a:r>
            <a:r>
              <a:rPr lang="ja-JP" altLang="en-US" sz="2800" dirty="0">
                <a:ea typeface="HGPｺﾞｼｯｸE" pitchFamily="50" charset="-128"/>
              </a:rPr>
              <a:t>⇒</a:t>
            </a:r>
            <a:r>
              <a:rPr lang="ja-JP" altLang="en-US" sz="2800"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更新のマネジメント</a:t>
            </a:r>
            <a:endParaRPr lang="en-US" altLang="ja-JP" sz="2800" dirty="0">
              <a:latin typeface="HGP創英角ﾎﾟｯﾌﾟ体" panose="040B0A00000000000000" pitchFamily="50" charset="-128"/>
              <a:ea typeface="HGP創英角ﾎﾟｯﾌﾟ体" panose="040B0A00000000000000" pitchFamily="50" charset="-128"/>
            </a:endParaRPr>
          </a:p>
        </p:txBody>
      </p:sp>
      <p:sp>
        <p:nvSpPr>
          <p:cNvPr id="11" name="Rectangle 17"/>
          <p:cNvSpPr>
            <a:spLocks noChangeArrowheads="1"/>
          </p:cNvSpPr>
          <p:nvPr/>
        </p:nvSpPr>
        <p:spPr bwMode="auto">
          <a:xfrm>
            <a:off x="287797" y="1331525"/>
            <a:ext cx="6962576" cy="394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indent="0" eaLnBrk="1" hangingPunct="1">
              <a:lnSpc>
                <a:spcPct val="80000"/>
              </a:lnSpc>
              <a:spcBef>
                <a:spcPct val="20000"/>
              </a:spcBef>
              <a:defRPr/>
            </a:pPr>
            <a:r>
              <a:rPr lang="ja-JP" altLang="en-US" sz="2000" b="1" dirty="0">
                <a:solidFill>
                  <a:srgbClr val="FF0000"/>
                </a:solidFill>
                <a:latin typeface="HG丸ｺﾞｼｯｸM-PRO" pitchFamily="50" charset="-128"/>
                <a:ea typeface="HG丸ｺﾞｼｯｸM-PRO" pitchFamily="50" charset="-128"/>
              </a:rPr>
              <a:t>架替えは今後も、必ず発生する課題</a:t>
            </a:r>
            <a:r>
              <a:rPr lang="ja-JP" altLang="en-US" sz="2000" b="1" dirty="0">
                <a:latin typeface="HG丸ｺﾞｼｯｸM-PRO" pitchFamily="50" charset="-128"/>
                <a:ea typeface="HG丸ｺﾞｼｯｸM-PRO" pitchFamily="50" charset="-128"/>
              </a:rPr>
              <a:t>。</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　施設全体を考えた更新のマネジメントが重要</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財政シュミュレーションの実施を行い</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重要なものほど早期に。</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財政的に更新が、間に合わなくなる可能性も</a:t>
            </a:r>
            <a:r>
              <a:rPr lang="en-US" altLang="ja-JP" sz="2000" b="1" dirty="0">
                <a:latin typeface="HG丸ｺﾞｼｯｸM-PRO" pitchFamily="50" charset="-128"/>
                <a:ea typeface="HG丸ｺﾞｼｯｸM-PRO" pitchFamily="50" charset="-128"/>
              </a:rPr>
              <a:t>    </a:t>
            </a:r>
          </a:p>
        </p:txBody>
      </p:sp>
      <p:sp>
        <p:nvSpPr>
          <p:cNvPr id="2" name="正方形/長方形 1"/>
          <p:cNvSpPr/>
          <p:nvPr/>
        </p:nvSpPr>
        <p:spPr>
          <a:xfrm>
            <a:off x="245263" y="3262617"/>
            <a:ext cx="5588678" cy="2800767"/>
          </a:xfrm>
          <a:prstGeom prst="rect">
            <a:avLst/>
          </a:prstGeom>
        </p:spPr>
        <p:txBody>
          <a:bodyPr wrap="square">
            <a:spAutoFit/>
          </a:bodyPr>
          <a:lstStyle/>
          <a:p>
            <a:pPr>
              <a:lnSpc>
                <a:spcPct val="80000"/>
              </a:lnSpc>
              <a:spcBef>
                <a:spcPct val="20000"/>
              </a:spcBef>
              <a:defRPr/>
            </a:pPr>
            <a:r>
              <a:rPr lang="ja-JP" altLang="en-US" sz="2000" b="1" dirty="0">
                <a:latin typeface="HG丸ｺﾞｼｯｸM-PRO" pitchFamily="50" charset="-128"/>
                <a:ea typeface="HG丸ｺﾞｼｯｸM-PRO" pitchFamily="50" charset="-128"/>
              </a:rPr>
              <a:t>撤去方針の決定後、通行止めを</a:t>
            </a:r>
            <a:r>
              <a:rPr lang="en-US" altLang="ja-JP" sz="2000" b="1" dirty="0">
                <a:latin typeface="HG丸ｺﾞｼｯｸM-PRO" pitchFamily="50" charset="-128"/>
                <a:ea typeface="HG丸ｺﾞｼｯｸM-PRO" pitchFamily="50" charset="-128"/>
              </a:rPr>
              <a:t>8</a:t>
            </a:r>
            <a:r>
              <a:rPr lang="ja-JP" altLang="en-US" sz="2000" b="1" dirty="0">
                <a:latin typeface="HG丸ｺﾞｼｯｸM-PRO" pitchFamily="50" charset="-128"/>
                <a:ea typeface="HG丸ｺﾞｼｯｸM-PRO" pitchFamily="50" charset="-128"/>
              </a:rPr>
              <a:t>年間</a:t>
            </a: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r>
              <a:rPr lang="ja-JP" altLang="en-US" sz="2000" b="1" dirty="0">
                <a:latin typeface="HG丸ｺﾞｼｯｸM-PRO" pitchFamily="50" charset="-128"/>
                <a:ea typeface="HG丸ｺﾞｼｯｸM-PRO" pitchFamily="50" charset="-128"/>
              </a:rPr>
              <a:t>その間、詳細検討や、住民説明会を数度実施</a:t>
            </a: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r>
              <a:rPr lang="ja-JP" altLang="en-US" sz="2000" b="1" dirty="0">
                <a:latin typeface="HG丸ｺﾞｼｯｸM-PRO" pitchFamily="50" charset="-128"/>
                <a:ea typeface="HG丸ｺﾞｼｯｸM-PRO" pitchFamily="50" charset="-128"/>
              </a:rPr>
              <a:t>やっと、住民同意を得る。</a:t>
            </a: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r>
              <a:rPr lang="ja-JP" altLang="en-US" sz="2000" b="1" dirty="0">
                <a:solidFill>
                  <a:srgbClr val="FF0000"/>
                </a:solidFill>
                <a:latin typeface="HG丸ｺﾞｼｯｸM-PRO" pitchFamily="50" charset="-128"/>
                <a:ea typeface="HG丸ｺﾞｼｯｸM-PRO" pitchFamily="50" charset="-128"/>
              </a:rPr>
              <a:t>理解は得られなくとも、責任は官にある！</a:t>
            </a:r>
            <a:endParaRPr lang="en-US" altLang="ja-JP" sz="2000" b="1" dirty="0">
              <a:solidFill>
                <a:srgbClr val="FF0000"/>
              </a:solidFill>
              <a:latin typeface="HG丸ｺﾞｼｯｸM-PRO" pitchFamily="50" charset="-128"/>
              <a:ea typeface="HG丸ｺﾞｼｯｸM-PRO" pitchFamily="50" charset="-128"/>
            </a:endParaRPr>
          </a:p>
          <a:p>
            <a:pPr>
              <a:lnSpc>
                <a:spcPct val="80000"/>
              </a:lnSpc>
              <a:spcBef>
                <a:spcPct val="20000"/>
              </a:spcBef>
              <a:defRPr/>
            </a:pPr>
            <a:endParaRPr lang="en-US" altLang="ja-JP" sz="2000" b="1" dirty="0">
              <a:solidFill>
                <a:srgbClr val="FF0000"/>
              </a:solidFill>
              <a:latin typeface="HG丸ｺﾞｼｯｸM-PRO" pitchFamily="50" charset="-128"/>
              <a:ea typeface="HG丸ｺﾞｼｯｸM-PRO" pitchFamily="50" charset="-128"/>
            </a:endParaRPr>
          </a:p>
          <a:p>
            <a:pPr>
              <a:lnSpc>
                <a:spcPct val="80000"/>
              </a:lnSpc>
              <a:spcBef>
                <a:spcPct val="20000"/>
              </a:spcBef>
              <a:defRPr/>
            </a:pPr>
            <a:r>
              <a:rPr lang="ja-JP" altLang="en-US" sz="2000" b="1" dirty="0">
                <a:latin typeface="HG丸ｺﾞｼｯｸM-PRO" pitchFamily="50" charset="-128"/>
                <a:ea typeface="HG丸ｺﾞｼｯｸM-PRO" pitchFamily="50" charset="-128"/>
              </a:rPr>
              <a:t>皆さんが思うほど簡単には進まない。</a:t>
            </a: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r>
              <a:rPr lang="ja-JP" altLang="en-US" sz="2000" b="1" dirty="0">
                <a:latin typeface="HG丸ｺﾞｼｯｸM-PRO" pitchFamily="50" charset="-128"/>
                <a:ea typeface="HG丸ｺﾞｼｯｸM-PRO" pitchFamily="50" charset="-128"/>
              </a:rPr>
              <a:t>遅れれば遅れるほど、撤去ですらできなくなる。</a:t>
            </a: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r>
              <a:rPr lang="ja-JP" altLang="en-US" sz="2000" b="1" dirty="0">
                <a:latin typeface="HG丸ｺﾞｼｯｸM-PRO" pitchFamily="50" charset="-128"/>
                <a:ea typeface="HG丸ｺﾞｼｯｸM-PRO" pitchFamily="50" charset="-128"/>
              </a:rPr>
              <a:t>　</a:t>
            </a:r>
            <a:endParaRPr lang="en-US" altLang="ja-JP" sz="2000" b="1" dirty="0">
              <a:latin typeface="HG丸ｺﾞｼｯｸM-PRO" pitchFamily="50" charset="-128"/>
              <a:ea typeface="HG丸ｺﾞｼｯｸM-PRO" pitchFamily="50" charset="-128"/>
            </a:endParaRPr>
          </a:p>
        </p:txBody>
      </p:sp>
      <p:pic>
        <p:nvPicPr>
          <p:cNvPr id="5735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5" t="16476" r="-15" b="8540"/>
          <a:stretch>
            <a:fillRect/>
          </a:stretch>
        </p:blipFill>
        <p:spPr bwMode="auto">
          <a:xfrm>
            <a:off x="5803388" y="1160198"/>
            <a:ext cx="2948484" cy="14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9" descr="http://blog-imgs-64.fc2.com/t/a/b/tabikappa/Yamabuki-Brg288.jpg">
            <a:extLst>
              <a:ext uri="{FF2B5EF4-FFF2-40B4-BE49-F238E27FC236}">
                <a16:creationId xmlns:a16="http://schemas.microsoft.com/office/drawing/2014/main" id="{96BFECA1-9A03-4661-94AF-0768438CF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941" y="3316497"/>
            <a:ext cx="2917931" cy="20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055A0FA1-E898-4B5A-92A4-53E4585FF8DA}"/>
              </a:ext>
            </a:extLst>
          </p:cNvPr>
          <p:cNvSpPr txBox="1"/>
          <p:nvPr/>
        </p:nvSpPr>
        <p:spPr>
          <a:xfrm>
            <a:off x="6612598" y="5616712"/>
            <a:ext cx="973343" cy="407035"/>
          </a:xfrm>
          <a:prstGeom prst="rect">
            <a:avLst/>
          </a:prstGeom>
          <a:noFill/>
        </p:spPr>
        <p:txBody>
          <a:bodyPr wrap="none" rtlCol="0">
            <a:spAutoFit/>
          </a:bodyPr>
          <a:lstStyle/>
          <a:p>
            <a:r>
              <a:rPr kumimoji="1" lang="ja-JP" altLang="en-US" dirty="0"/>
              <a:t>山吹橋</a:t>
            </a:r>
          </a:p>
        </p:txBody>
      </p:sp>
      <p:sp>
        <p:nvSpPr>
          <p:cNvPr id="12" name="テキスト ボックス 11">
            <a:extLst>
              <a:ext uri="{FF2B5EF4-FFF2-40B4-BE49-F238E27FC236}">
                <a16:creationId xmlns:a16="http://schemas.microsoft.com/office/drawing/2014/main" id="{E03778E8-622C-4A22-857C-12C4AA1FA523}"/>
              </a:ext>
            </a:extLst>
          </p:cNvPr>
          <p:cNvSpPr txBox="1"/>
          <p:nvPr/>
        </p:nvSpPr>
        <p:spPr>
          <a:xfrm>
            <a:off x="6680499" y="2756065"/>
            <a:ext cx="973343" cy="407035"/>
          </a:xfrm>
          <a:prstGeom prst="rect">
            <a:avLst/>
          </a:prstGeom>
          <a:noFill/>
        </p:spPr>
        <p:txBody>
          <a:bodyPr wrap="none" rtlCol="0">
            <a:spAutoFit/>
          </a:bodyPr>
          <a:lstStyle/>
          <a:p>
            <a:r>
              <a:rPr kumimoji="1" lang="ja-JP" altLang="en-US" dirty="0"/>
              <a:t>八田橋</a:t>
            </a:r>
          </a:p>
        </p:txBody>
      </p:sp>
    </p:spTree>
    <p:extLst>
      <p:ext uri="{BB962C8B-B14F-4D97-AF65-F5344CB8AC3E}">
        <p14:creationId xmlns:p14="http://schemas.microsoft.com/office/powerpoint/2010/main" val="376481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F2CD9-2932-4782-A913-F71FFF750EA4}"/>
              </a:ext>
            </a:extLst>
          </p:cNvPr>
          <p:cNvSpPr>
            <a:spLocks noGrp="1"/>
          </p:cNvSpPr>
          <p:nvPr>
            <p:ph type="title"/>
          </p:nvPr>
        </p:nvSpPr>
        <p:spPr>
          <a:xfrm>
            <a:off x="221225" y="442452"/>
            <a:ext cx="8598309" cy="1467523"/>
          </a:xfrm>
        </p:spPr>
        <p:style>
          <a:lnRef idx="2">
            <a:schemeClr val="accent2"/>
          </a:lnRef>
          <a:fillRef idx="1">
            <a:schemeClr val="lt1"/>
          </a:fillRef>
          <a:effectRef idx="0">
            <a:schemeClr val="accent2"/>
          </a:effectRef>
          <a:fontRef idx="minor">
            <a:schemeClr val="dk1"/>
          </a:fontRef>
        </p:style>
        <p:txBody>
          <a:bodyPr>
            <a:normAutofit/>
          </a:bodyPr>
          <a:lstStyle/>
          <a:p>
            <a:r>
              <a:rPr kumimoji="1" lang="ja-JP" altLang="en-US" dirty="0"/>
              <a:t>ＰＦＩ法で知っておくべきこと：提案制度</a:t>
            </a:r>
          </a:p>
        </p:txBody>
      </p:sp>
      <p:sp>
        <p:nvSpPr>
          <p:cNvPr id="3" name="コンテンツ プレースホルダー 2">
            <a:extLst>
              <a:ext uri="{FF2B5EF4-FFF2-40B4-BE49-F238E27FC236}">
                <a16:creationId xmlns:a16="http://schemas.microsoft.com/office/drawing/2014/main" id="{A8B77BD0-30C2-4056-806B-39442954433E}"/>
              </a:ext>
            </a:extLst>
          </p:cNvPr>
          <p:cNvSpPr>
            <a:spLocks noGrp="1"/>
          </p:cNvSpPr>
          <p:nvPr>
            <p:ph idx="1"/>
          </p:nvPr>
        </p:nvSpPr>
        <p:spPr>
          <a:xfrm>
            <a:off x="764428" y="2093438"/>
            <a:ext cx="7521131" cy="4543336"/>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l" fontAlgn="base"/>
            <a:r>
              <a:rPr lang="ja-JP" altLang="en-US" b="1" i="0" dirty="0">
                <a:effectLst/>
                <a:latin typeface="メイリオ" panose="020B0604030504040204" pitchFamily="50" charset="-128"/>
                <a:ea typeface="メイリオ" panose="020B0604030504040204" pitchFamily="50" charset="-128"/>
              </a:rPr>
              <a:t>（実施方針の策定の提案）</a:t>
            </a:r>
          </a:p>
          <a:p>
            <a:pPr algn="l" fontAlgn="base"/>
            <a:r>
              <a:rPr lang="ja-JP" altLang="en-US" b="1" i="0" dirty="0">
                <a:effectLst/>
                <a:latin typeface="inherit"/>
                <a:ea typeface="メイリオ" panose="020B0604030504040204" pitchFamily="50" charset="-128"/>
              </a:rPr>
              <a:t>第六条</a:t>
            </a:r>
            <a:r>
              <a:rPr lang="ja-JP" altLang="en-US" b="0" i="0" dirty="0">
                <a:effectLst/>
                <a:latin typeface="メイリオ" panose="020B0604030504040204" pitchFamily="50" charset="-128"/>
                <a:ea typeface="メイリオ" panose="020B0604030504040204" pitchFamily="50" charset="-128"/>
              </a:rPr>
              <a:t>　特定事業を実施しようとする民間事業者は、公共施設等の管理者等に対し、</a:t>
            </a:r>
            <a:r>
              <a:rPr lang="ja-JP" altLang="en-US" b="1" i="0" dirty="0">
                <a:solidFill>
                  <a:srgbClr val="FF0000"/>
                </a:solidFill>
                <a:effectLst/>
                <a:latin typeface="メイリオ" panose="020B0604030504040204" pitchFamily="50" charset="-128"/>
                <a:ea typeface="メイリオ" panose="020B0604030504040204" pitchFamily="50" charset="-128"/>
              </a:rPr>
              <a:t>当該特定事業に係る実施方針を定めることを提案</a:t>
            </a:r>
            <a:r>
              <a:rPr lang="ja-JP" altLang="en-US" b="0" i="0" dirty="0">
                <a:effectLst/>
                <a:latin typeface="メイリオ" panose="020B0604030504040204" pitchFamily="50" charset="-128"/>
                <a:ea typeface="メイリオ" panose="020B0604030504040204" pitchFamily="50" charset="-128"/>
              </a:rPr>
              <a:t>することができる。</a:t>
            </a:r>
            <a:endParaRPr lang="en-US" altLang="ja-JP" b="0" i="0" dirty="0">
              <a:effectLst/>
              <a:latin typeface="メイリオ" panose="020B0604030504040204" pitchFamily="50" charset="-128"/>
              <a:ea typeface="メイリオ" panose="020B0604030504040204" pitchFamily="50" charset="-128"/>
            </a:endParaRPr>
          </a:p>
          <a:p>
            <a:pPr algn="l" fontAlgn="base"/>
            <a:r>
              <a:rPr lang="ja-JP" altLang="en-US" b="0" i="0" dirty="0">
                <a:effectLst/>
                <a:latin typeface="メイリオ" panose="020B0604030504040204" pitchFamily="50" charset="-128"/>
                <a:ea typeface="メイリオ" panose="020B0604030504040204" pitchFamily="50" charset="-128"/>
              </a:rPr>
              <a:t>この場合においては、当該特定事業の案、当該特定事業の効果及び効率性に関する評価の結果を示す書類その他内閣府令で定める書類を添えなければならない。</a:t>
            </a:r>
            <a:endParaRPr lang="en-US" altLang="ja-JP" b="0" i="0" dirty="0">
              <a:effectLst/>
              <a:latin typeface="メイリオ" panose="020B0604030504040204" pitchFamily="50" charset="-128"/>
              <a:ea typeface="メイリオ" panose="020B0604030504040204" pitchFamily="50" charset="-128"/>
            </a:endParaRPr>
          </a:p>
          <a:p>
            <a:pPr algn="l" fontAlgn="base"/>
            <a:endParaRPr lang="ja-JP" altLang="en-US" b="0" i="0" dirty="0">
              <a:solidFill>
                <a:schemeClr val="accent2">
                  <a:lumMod val="60000"/>
                  <a:lumOff val="40000"/>
                </a:schemeClr>
              </a:solidFill>
              <a:effectLst/>
              <a:latin typeface="メイリオ" panose="020B0604030504040204" pitchFamily="50" charset="-128"/>
              <a:ea typeface="メイリオ" panose="020B0604030504040204" pitchFamily="50" charset="-128"/>
            </a:endParaRPr>
          </a:p>
          <a:p>
            <a:pPr algn="l" fontAlgn="base"/>
            <a:r>
              <a:rPr lang="ja-JP" altLang="en-US" b="0" i="0" dirty="0">
                <a:effectLst/>
                <a:latin typeface="メイリオ" panose="020B0604030504040204" pitchFamily="50" charset="-128"/>
                <a:ea typeface="メイリオ" panose="020B0604030504040204" pitchFamily="50" charset="-128"/>
              </a:rPr>
              <a:t>前項の規定による提案を受けた公共施設等の管理者等は、当該提案について検討を加え、遅滞なく、その結果を当該民間事業者に通知しなければならない。</a:t>
            </a:r>
          </a:p>
          <a:p>
            <a:endParaRPr kumimoji="1" lang="ja-JP" altLang="en-US" dirty="0"/>
          </a:p>
        </p:txBody>
      </p:sp>
    </p:spTree>
    <p:extLst>
      <p:ext uri="{BB962C8B-B14F-4D97-AF65-F5344CB8AC3E}">
        <p14:creationId xmlns:p14="http://schemas.microsoft.com/office/powerpoint/2010/main" val="3700259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BF7F84D-9713-1EEE-95AD-2E0DB9FBBB9D}"/>
              </a:ext>
            </a:extLst>
          </p:cNvPr>
          <p:cNvSpPr>
            <a:spLocks noGrp="1"/>
          </p:cNvSpPr>
          <p:nvPr>
            <p:ph type="sldNum" sz="quarter" idx="7"/>
          </p:nvPr>
        </p:nvSpPr>
        <p:spPr/>
        <p:txBody>
          <a:bodyPr/>
          <a:lstStyle/>
          <a:p>
            <a:fld id="{B6F15528-21DE-4FAA-801E-634DDDAF4B2B}" type="slidenum">
              <a:rPr lang="en-US" altLang="ja-JP" smtClean="0"/>
              <a:t>37</a:t>
            </a:fld>
            <a:endParaRPr lang="ja-JP" altLang="en-US"/>
          </a:p>
        </p:txBody>
      </p:sp>
      <p:sp>
        <p:nvSpPr>
          <p:cNvPr id="3" name="テキスト ボックス 2">
            <a:extLst>
              <a:ext uri="{FF2B5EF4-FFF2-40B4-BE49-F238E27FC236}">
                <a16:creationId xmlns:a16="http://schemas.microsoft.com/office/drawing/2014/main" id="{5CA24C6D-03E3-F3ED-63AB-C5433503A94D}"/>
              </a:ext>
            </a:extLst>
          </p:cNvPr>
          <p:cNvSpPr txBox="1"/>
          <p:nvPr/>
        </p:nvSpPr>
        <p:spPr>
          <a:xfrm>
            <a:off x="2788867" y="152127"/>
            <a:ext cx="3816519" cy="407035"/>
          </a:xfrm>
          <a:prstGeom prst="rect">
            <a:avLst/>
          </a:prstGeom>
          <a:noFill/>
        </p:spPr>
        <p:txBody>
          <a:bodyPr wrap="square" rtlCol="0">
            <a:spAutoFit/>
          </a:bodyPr>
          <a:lstStyle/>
          <a:p>
            <a:r>
              <a:rPr kumimoji="1" lang="en-US" altLang="ja-JP" dirty="0"/>
              <a:t>6</a:t>
            </a:r>
            <a:r>
              <a:rPr kumimoji="1" lang="ja-JP" altLang="en-US" dirty="0"/>
              <a:t>条提案の受け入れの流れ</a:t>
            </a:r>
          </a:p>
        </p:txBody>
      </p:sp>
      <p:sp>
        <p:nvSpPr>
          <p:cNvPr id="4" name="テキスト ボックス 3">
            <a:extLst>
              <a:ext uri="{FF2B5EF4-FFF2-40B4-BE49-F238E27FC236}">
                <a16:creationId xmlns:a16="http://schemas.microsoft.com/office/drawing/2014/main" id="{7CBCB86D-EE3A-0F2B-E5EB-45457DCFE9A8}"/>
              </a:ext>
            </a:extLst>
          </p:cNvPr>
          <p:cNvSpPr txBox="1"/>
          <p:nvPr/>
        </p:nvSpPr>
        <p:spPr>
          <a:xfrm>
            <a:off x="825884" y="1215806"/>
            <a:ext cx="3602862" cy="407035"/>
          </a:xfrm>
          <a:prstGeom prst="rect">
            <a:avLst/>
          </a:prstGeom>
          <a:noFill/>
          <a:ln w="12700">
            <a:solidFill>
              <a:schemeClr val="tx1"/>
            </a:solidFill>
          </a:ln>
        </p:spPr>
        <p:txBody>
          <a:bodyPr wrap="square" rtlCol="0">
            <a:spAutoFit/>
          </a:bodyPr>
          <a:lstStyle/>
          <a:p>
            <a:pPr algn="ctr"/>
            <a:r>
              <a:rPr kumimoji="1" lang="ja-JP" altLang="en-US" dirty="0"/>
              <a:t>事　前　協　議</a:t>
            </a:r>
          </a:p>
        </p:txBody>
      </p:sp>
      <p:sp>
        <p:nvSpPr>
          <p:cNvPr id="5" name="テキスト ボックス 4">
            <a:extLst>
              <a:ext uri="{FF2B5EF4-FFF2-40B4-BE49-F238E27FC236}">
                <a16:creationId xmlns:a16="http://schemas.microsoft.com/office/drawing/2014/main" id="{CF88DC8E-F9E4-263D-E6C3-964F95587C8D}"/>
              </a:ext>
            </a:extLst>
          </p:cNvPr>
          <p:cNvSpPr txBox="1"/>
          <p:nvPr/>
        </p:nvSpPr>
        <p:spPr>
          <a:xfrm>
            <a:off x="840657" y="1990317"/>
            <a:ext cx="1236236" cy="407035"/>
          </a:xfrm>
          <a:prstGeom prst="rect">
            <a:avLst/>
          </a:prstGeom>
          <a:noFill/>
          <a:ln w="12700">
            <a:solidFill>
              <a:schemeClr val="tx1"/>
            </a:solidFill>
          </a:ln>
        </p:spPr>
        <p:txBody>
          <a:bodyPr wrap="none" rtlCol="0">
            <a:spAutoFit/>
          </a:bodyPr>
          <a:lstStyle/>
          <a:p>
            <a:r>
              <a:rPr kumimoji="1" lang="ja-JP" altLang="en-US" dirty="0"/>
              <a:t>提案提出</a:t>
            </a:r>
          </a:p>
        </p:txBody>
      </p:sp>
      <p:sp>
        <p:nvSpPr>
          <p:cNvPr id="6" name="テキスト ボックス 5">
            <a:extLst>
              <a:ext uri="{FF2B5EF4-FFF2-40B4-BE49-F238E27FC236}">
                <a16:creationId xmlns:a16="http://schemas.microsoft.com/office/drawing/2014/main" id="{236B2FF0-9596-17FA-C1B3-65A1EA3BFD12}"/>
              </a:ext>
            </a:extLst>
          </p:cNvPr>
          <p:cNvSpPr txBox="1"/>
          <p:nvPr/>
        </p:nvSpPr>
        <p:spPr>
          <a:xfrm>
            <a:off x="3192509" y="1984209"/>
            <a:ext cx="1236236" cy="407035"/>
          </a:xfrm>
          <a:prstGeom prst="rect">
            <a:avLst/>
          </a:prstGeom>
          <a:noFill/>
          <a:ln w="12700">
            <a:solidFill>
              <a:schemeClr val="tx1"/>
            </a:solidFill>
          </a:ln>
        </p:spPr>
        <p:txBody>
          <a:bodyPr wrap="none" rtlCol="0">
            <a:spAutoFit/>
          </a:bodyPr>
          <a:lstStyle/>
          <a:p>
            <a:r>
              <a:rPr kumimoji="1" lang="ja-JP" altLang="en-US" dirty="0"/>
              <a:t>提案受付</a:t>
            </a:r>
          </a:p>
        </p:txBody>
      </p:sp>
      <p:sp>
        <p:nvSpPr>
          <p:cNvPr id="7" name="テキスト ボックス 6">
            <a:extLst>
              <a:ext uri="{FF2B5EF4-FFF2-40B4-BE49-F238E27FC236}">
                <a16:creationId xmlns:a16="http://schemas.microsoft.com/office/drawing/2014/main" id="{92C3BC87-0591-05A6-1853-CF79305467A8}"/>
              </a:ext>
            </a:extLst>
          </p:cNvPr>
          <p:cNvSpPr txBox="1"/>
          <p:nvPr/>
        </p:nvSpPr>
        <p:spPr>
          <a:xfrm>
            <a:off x="3208040" y="2811054"/>
            <a:ext cx="1762021" cy="407035"/>
          </a:xfrm>
          <a:prstGeom prst="rect">
            <a:avLst/>
          </a:prstGeom>
          <a:noFill/>
          <a:ln w="12700">
            <a:solidFill>
              <a:schemeClr val="tx1"/>
            </a:solidFill>
          </a:ln>
        </p:spPr>
        <p:txBody>
          <a:bodyPr wrap="none" rtlCol="0">
            <a:spAutoFit/>
          </a:bodyPr>
          <a:lstStyle/>
          <a:p>
            <a:r>
              <a:rPr kumimoji="1" lang="ja-JP" altLang="en-US" dirty="0"/>
              <a:t>提案内容審査</a:t>
            </a:r>
          </a:p>
        </p:txBody>
      </p:sp>
      <p:sp>
        <p:nvSpPr>
          <p:cNvPr id="8" name="テキスト ボックス 7">
            <a:extLst>
              <a:ext uri="{FF2B5EF4-FFF2-40B4-BE49-F238E27FC236}">
                <a16:creationId xmlns:a16="http://schemas.microsoft.com/office/drawing/2014/main" id="{788BCE9C-7590-779A-FAF5-BAAAE5B52585}"/>
              </a:ext>
            </a:extLst>
          </p:cNvPr>
          <p:cNvSpPr txBox="1"/>
          <p:nvPr/>
        </p:nvSpPr>
        <p:spPr>
          <a:xfrm>
            <a:off x="3198450" y="3651103"/>
            <a:ext cx="1762021" cy="407035"/>
          </a:xfrm>
          <a:prstGeom prst="rect">
            <a:avLst/>
          </a:prstGeom>
          <a:noFill/>
          <a:ln w="12700">
            <a:solidFill>
              <a:schemeClr val="tx1"/>
            </a:solidFill>
          </a:ln>
        </p:spPr>
        <p:txBody>
          <a:bodyPr wrap="none" rtlCol="0">
            <a:spAutoFit/>
          </a:bodyPr>
          <a:lstStyle/>
          <a:p>
            <a:r>
              <a:rPr kumimoji="1" lang="ja-JP" altLang="en-US" dirty="0"/>
              <a:t>対象部内協議</a:t>
            </a:r>
          </a:p>
        </p:txBody>
      </p:sp>
      <p:sp>
        <p:nvSpPr>
          <p:cNvPr id="9" name="テキスト ボックス 8">
            <a:extLst>
              <a:ext uri="{FF2B5EF4-FFF2-40B4-BE49-F238E27FC236}">
                <a16:creationId xmlns:a16="http://schemas.microsoft.com/office/drawing/2014/main" id="{FC630B5A-A7F4-786A-7226-1C0FA9B09A13}"/>
              </a:ext>
            </a:extLst>
          </p:cNvPr>
          <p:cNvSpPr txBox="1"/>
          <p:nvPr/>
        </p:nvSpPr>
        <p:spPr>
          <a:xfrm>
            <a:off x="3233058" y="4490723"/>
            <a:ext cx="1236236" cy="407035"/>
          </a:xfrm>
          <a:prstGeom prst="rect">
            <a:avLst/>
          </a:prstGeom>
          <a:noFill/>
          <a:ln w="12700">
            <a:solidFill>
              <a:schemeClr val="tx1"/>
            </a:solidFill>
          </a:ln>
        </p:spPr>
        <p:txBody>
          <a:bodyPr wrap="none" rtlCol="0">
            <a:spAutoFit/>
          </a:bodyPr>
          <a:lstStyle/>
          <a:p>
            <a:r>
              <a:rPr kumimoji="1" lang="ja-JP" altLang="en-US" dirty="0"/>
              <a:t>市長説明</a:t>
            </a:r>
          </a:p>
        </p:txBody>
      </p:sp>
      <p:sp>
        <p:nvSpPr>
          <p:cNvPr id="10" name="テキスト ボックス 9">
            <a:extLst>
              <a:ext uri="{FF2B5EF4-FFF2-40B4-BE49-F238E27FC236}">
                <a16:creationId xmlns:a16="http://schemas.microsoft.com/office/drawing/2014/main" id="{D3D833A2-A44A-B355-2E0A-6A39BC89EA33}"/>
              </a:ext>
            </a:extLst>
          </p:cNvPr>
          <p:cNvSpPr txBox="1"/>
          <p:nvPr/>
        </p:nvSpPr>
        <p:spPr>
          <a:xfrm>
            <a:off x="3233058" y="5361935"/>
            <a:ext cx="1236236" cy="407035"/>
          </a:xfrm>
          <a:prstGeom prst="rect">
            <a:avLst/>
          </a:prstGeom>
          <a:noFill/>
          <a:ln w="12700">
            <a:solidFill>
              <a:schemeClr val="tx1"/>
            </a:solidFill>
          </a:ln>
        </p:spPr>
        <p:txBody>
          <a:bodyPr wrap="none" rtlCol="0">
            <a:spAutoFit/>
          </a:bodyPr>
          <a:lstStyle/>
          <a:p>
            <a:r>
              <a:rPr kumimoji="1" lang="ja-JP" altLang="en-US" dirty="0"/>
              <a:t>議会説明</a:t>
            </a:r>
          </a:p>
        </p:txBody>
      </p:sp>
      <p:sp>
        <p:nvSpPr>
          <p:cNvPr id="11" name="矢印: 下 10">
            <a:extLst>
              <a:ext uri="{FF2B5EF4-FFF2-40B4-BE49-F238E27FC236}">
                <a16:creationId xmlns:a16="http://schemas.microsoft.com/office/drawing/2014/main" id="{CF738CAA-359D-2007-823C-B28DABBD9869}"/>
              </a:ext>
            </a:extLst>
          </p:cNvPr>
          <p:cNvSpPr/>
          <p:nvPr/>
        </p:nvSpPr>
        <p:spPr>
          <a:xfrm>
            <a:off x="1097439" y="1596168"/>
            <a:ext cx="722671" cy="4070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右 11">
            <a:extLst>
              <a:ext uri="{FF2B5EF4-FFF2-40B4-BE49-F238E27FC236}">
                <a16:creationId xmlns:a16="http://schemas.microsoft.com/office/drawing/2014/main" id="{0B4B1C09-DC31-C63C-20E5-EF488515052A}"/>
              </a:ext>
            </a:extLst>
          </p:cNvPr>
          <p:cNvSpPr/>
          <p:nvPr/>
        </p:nvSpPr>
        <p:spPr>
          <a:xfrm>
            <a:off x="2295488" y="1975119"/>
            <a:ext cx="6784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8C5BEBC2-B2CF-2707-E8E2-91B4598CFF34}"/>
              </a:ext>
            </a:extLst>
          </p:cNvPr>
          <p:cNvSpPr/>
          <p:nvPr/>
        </p:nvSpPr>
        <p:spPr>
          <a:xfrm>
            <a:off x="3377663" y="2417223"/>
            <a:ext cx="722671" cy="4070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下 13">
            <a:extLst>
              <a:ext uri="{FF2B5EF4-FFF2-40B4-BE49-F238E27FC236}">
                <a16:creationId xmlns:a16="http://schemas.microsoft.com/office/drawing/2014/main" id="{54BA7E81-0E73-1E86-5EDB-52E003AE2AC6}"/>
              </a:ext>
            </a:extLst>
          </p:cNvPr>
          <p:cNvSpPr/>
          <p:nvPr/>
        </p:nvSpPr>
        <p:spPr>
          <a:xfrm>
            <a:off x="3355256" y="3244068"/>
            <a:ext cx="722671" cy="4070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EE9C9245-CF0B-7866-E864-40966BE5EDAA}"/>
              </a:ext>
            </a:extLst>
          </p:cNvPr>
          <p:cNvSpPr/>
          <p:nvPr/>
        </p:nvSpPr>
        <p:spPr>
          <a:xfrm>
            <a:off x="3395442" y="4070913"/>
            <a:ext cx="722671" cy="4070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下 15">
            <a:extLst>
              <a:ext uri="{FF2B5EF4-FFF2-40B4-BE49-F238E27FC236}">
                <a16:creationId xmlns:a16="http://schemas.microsoft.com/office/drawing/2014/main" id="{7CF7E29B-BF96-BCC7-7DBF-713450021670}"/>
              </a:ext>
            </a:extLst>
          </p:cNvPr>
          <p:cNvSpPr/>
          <p:nvPr/>
        </p:nvSpPr>
        <p:spPr>
          <a:xfrm>
            <a:off x="3395442" y="4926329"/>
            <a:ext cx="722671" cy="4070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AE993DA-12EC-BFD0-1A18-7F8C51175434}"/>
              </a:ext>
            </a:extLst>
          </p:cNvPr>
          <p:cNvSpPr txBox="1"/>
          <p:nvPr/>
        </p:nvSpPr>
        <p:spPr>
          <a:xfrm>
            <a:off x="5698576" y="3682407"/>
            <a:ext cx="1762021" cy="407035"/>
          </a:xfrm>
          <a:prstGeom prst="rect">
            <a:avLst/>
          </a:prstGeom>
          <a:noFill/>
          <a:ln w="12700">
            <a:solidFill>
              <a:schemeClr val="tx1"/>
            </a:solidFill>
          </a:ln>
        </p:spPr>
        <p:txBody>
          <a:bodyPr wrap="none" rtlCol="0">
            <a:spAutoFit/>
          </a:bodyPr>
          <a:lstStyle/>
          <a:p>
            <a:r>
              <a:rPr kumimoji="1" lang="ja-JP" altLang="en-US" dirty="0"/>
              <a:t>リスク分析等</a:t>
            </a:r>
          </a:p>
        </p:txBody>
      </p:sp>
      <p:sp>
        <p:nvSpPr>
          <p:cNvPr id="18" name="テキスト ボックス 17">
            <a:extLst>
              <a:ext uri="{FF2B5EF4-FFF2-40B4-BE49-F238E27FC236}">
                <a16:creationId xmlns:a16="http://schemas.microsoft.com/office/drawing/2014/main" id="{350D40B0-ED56-AE67-A9A5-7B2593A83FAB}"/>
              </a:ext>
            </a:extLst>
          </p:cNvPr>
          <p:cNvSpPr txBox="1"/>
          <p:nvPr/>
        </p:nvSpPr>
        <p:spPr>
          <a:xfrm>
            <a:off x="5724376" y="4477948"/>
            <a:ext cx="1762021" cy="407035"/>
          </a:xfrm>
          <a:prstGeom prst="rect">
            <a:avLst/>
          </a:prstGeom>
          <a:noFill/>
          <a:ln w="12700">
            <a:solidFill>
              <a:schemeClr val="tx1"/>
            </a:solidFill>
          </a:ln>
        </p:spPr>
        <p:txBody>
          <a:bodyPr wrap="none" rtlCol="0">
            <a:spAutoFit/>
          </a:bodyPr>
          <a:lstStyle/>
          <a:p>
            <a:r>
              <a:rPr kumimoji="1" lang="ja-JP" altLang="en-US" dirty="0"/>
              <a:t>全体影響評価</a:t>
            </a:r>
          </a:p>
        </p:txBody>
      </p:sp>
      <p:sp>
        <p:nvSpPr>
          <p:cNvPr id="19" name="テキスト ボックス 18">
            <a:extLst>
              <a:ext uri="{FF2B5EF4-FFF2-40B4-BE49-F238E27FC236}">
                <a16:creationId xmlns:a16="http://schemas.microsoft.com/office/drawing/2014/main" id="{FBC14934-C660-A7D5-EEE9-B7DD52E1E215}"/>
              </a:ext>
            </a:extLst>
          </p:cNvPr>
          <p:cNvSpPr txBox="1"/>
          <p:nvPr/>
        </p:nvSpPr>
        <p:spPr>
          <a:xfrm>
            <a:off x="3307237" y="6289917"/>
            <a:ext cx="1162057" cy="407035"/>
          </a:xfrm>
          <a:prstGeom prst="rect">
            <a:avLst/>
          </a:prstGeom>
          <a:noFill/>
          <a:ln w="12700">
            <a:solidFill>
              <a:schemeClr val="tx1"/>
            </a:solidFill>
          </a:ln>
        </p:spPr>
        <p:txBody>
          <a:bodyPr wrap="square" rtlCol="0">
            <a:spAutoFit/>
          </a:bodyPr>
          <a:lstStyle/>
          <a:p>
            <a:r>
              <a:rPr kumimoji="1" lang="ja-JP" altLang="en-US" dirty="0"/>
              <a:t>判　断</a:t>
            </a:r>
          </a:p>
        </p:txBody>
      </p:sp>
      <p:sp>
        <p:nvSpPr>
          <p:cNvPr id="20" name="矢印: 下 19">
            <a:extLst>
              <a:ext uri="{FF2B5EF4-FFF2-40B4-BE49-F238E27FC236}">
                <a16:creationId xmlns:a16="http://schemas.microsoft.com/office/drawing/2014/main" id="{52EBD8C9-2721-4247-6F68-B5AD8700F50F}"/>
              </a:ext>
            </a:extLst>
          </p:cNvPr>
          <p:cNvSpPr/>
          <p:nvPr/>
        </p:nvSpPr>
        <p:spPr>
          <a:xfrm>
            <a:off x="3449291" y="5826112"/>
            <a:ext cx="722671" cy="4070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下 20">
            <a:extLst>
              <a:ext uri="{FF2B5EF4-FFF2-40B4-BE49-F238E27FC236}">
                <a16:creationId xmlns:a16="http://schemas.microsoft.com/office/drawing/2014/main" id="{23B5C82A-0FAC-82EF-09B3-00E9D2230182}"/>
              </a:ext>
            </a:extLst>
          </p:cNvPr>
          <p:cNvSpPr/>
          <p:nvPr/>
        </p:nvSpPr>
        <p:spPr>
          <a:xfrm>
            <a:off x="1097438" y="2542689"/>
            <a:ext cx="722671" cy="4070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0D9CBD9-7793-FB38-2AC7-D65A6D2FF63A}"/>
              </a:ext>
            </a:extLst>
          </p:cNvPr>
          <p:cNvSpPr txBox="1"/>
          <p:nvPr/>
        </p:nvSpPr>
        <p:spPr>
          <a:xfrm>
            <a:off x="5724376" y="6233147"/>
            <a:ext cx="2539599" cy="407035"/>
          </a:xfrm>
          <a:prstGeom prst="rect">
            <a:avLst/>
          </a:prstGeom>
          <a:noFill/>
          <a:ln w="12700">
            <a:solidFill>
              <a:schemeClr val="tx1"/>
            </a:solidFill>
          </a:ln>
        </p:spPr>
        <p:txBody>
          <a:bodyPr wrap="square" rtlCol="0">
            <a:spAutoFit/>
          </a:bodyPr>
          <a:lstStyle/>
          <a:p>
            <a:r>
              <a:rPr kumimoji="1" lang="ja-JP" altLang="en-US" dirty="0"/>
              <a:t>公表（</a:t>
            </a:r>
            <a:r>
              <a:rPr kumimoji="1" lang="en-US" altLang="ja-JP" dirty="0"/>
              <a:t>HP</a:t>
            </a:r>
            <a:r>
              <a:rPr kumimoji="1" lang="ja-JP" altLang="en-US" dirty="0"/>
              <a:t>に掲載）</a:t>
            </a:r>
          </a:p>
        </p:txBody>
      </p:sp>
      <p:sp>
        <p:nvSpPr>
          <p:cNvPr id="23" name="テキスト ボックス 22">
            <a:extLst>
              <a:ext uri="{FF2B5EF4-FFF2-40B4-BE49-F238E27FC236}">
                <a16:creationId xmlns:a16="http://schemas.microsoft.com/office/drawing/2014/main" id="{05BDBA8A-6775-A4A9-A1C4-6EACBE0DB806}"/>
              </a:ext>
            </a:extLst>
          </p:cNvPr>
          <p:cNvSpPr txBox="1"/>
          <p:nvPr/>
        </p:nvSpPr>
        <p:spPr>
          <a:xfrm>
            <a:off x="1059252" y="5875263"/>
            <a:ext cx="1236236" cy="407035"/>
          </a:xfrm>
          <a:prstGeom prst="rect">
            <a:avLst/>
          </a:prstGeom>
          <a:noFill/>
          <a:ln w="12700">
            <a:solidFill>
              <a:schemeClr val="tx1"/>
            </a:solidFill>
          </a:ln>
        </p:spPr>
        <p:txBody>
          <a:bodyPr wrap="none" rtlCol="0">
            <a:spAutoFit/>
          </a:bodyPr>
          <a:lstStyle/>
          <a:p>
            <a:r>
              <a:rPr kumimoji="1" lang="ja-JP" altLang="en-US" dirty="0"/>
              <a:t>可否伝達</a:t>
            </a:r>
          </a:p>
        </p:txBody>
      </p:sp>
      <p:sp>
        <p:nvSpPr>
          <p:cNvPr id="24" name="矢印: 左 23">
            <a:extLst>
              <a:ext uri="{FF2B5EF4-FFF2-40B4-BE49-F238E27FC236}">
                <a16:creationId xmlns:a16="http://schemas.microsoft.com/office/drawing/2014/main" id="{11240DE2-7F76-E8D0-6CF1-CF81703ED488}"/>
              </a:ext>
            </a:extLst>
          </p:cNvPr>
          <p:cNvSpPr/>
          <p:nvPr/>
        </p:nvSpPr>
        <p:spPr>
          <a:xfrm>
            <a:off x="2485369" y="5836464"/>
            <a:ext cx="722671"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27575E29-62E6-2287-C6B1-B7D33AC4AD83}"/>
              </a:ext>
            </a:extLst>
          </p:cNvPr>
          <p:cNvSpPr txBox="1"/>
          <p:nvPr/>
        </p:nvSpPr>
        <p:spPr>
          <a:xfrm>
            <a:off x="5724376" y="5129846"/>
            <a:ext cx="2024913" cy="407035"/>
          </a:xfrm>
          <a:prstGeom prst="rect">
            <a:avLst/>
          </a:prstGeom>
          <a:noFill/>
          <a:ln w="12700">
            <a:solidFill>
              <a:schemeClr val="tx1"/>
            </a:solidFill>
          </a:ln>
        </p:spPr>
        <p:txBody>
          <a:bodyPr wrap="none" rtlCol="0">
            <a:spAutoFit/>
          </a:bodyPr>
          <a:lstStyle/>
          <a:p>
            <a:r>
              <a:rPr kumimoji="1" lang="ja-JP" altLang="en-US" dirty="0"/>
              <a:t>事業評価委員会</a:t>
            </a:r>
          </a:p>
        </p:txBody>
      </p:sp>
      <p:sp>
        <p:nvSpPr>
          <p:cNvPr id="26" name="テキスト ボックス 25">
            <a:extLst>
              <a:ext uri="{FF2B5EF4-FFF2-40B4-BE49-F238E27FC236}">
                <a16:creationId xmlns:a16="http://schemas.microsoft.com/office/drawing/2014/main" id="{55E580D3-DF13-513C-1D3B-7283EB7FBBCE}"/>
              </a:ext>
            </a:extLst>
          </p:cNvPr>
          <p:cNvSpPr txBox="1"/>
          <p:nvPr/>
        </p:nvSpPr>
        <p:spPr>
          <a:xfrm>
            <a:off x="1097438" y="707923"/>
            <a:ext cx="3371856" cy="721736"/>
          </a:xfrm>
          <a:prstGeom prst="rect">
            <a:avLst/>
          </a:prstGeom>
          <a:noFill/>
        </p:spPr>
        <p:txBody>
          <a:bodyPr wrap="square" rtlCol="0">
            <a:spAutoFit/>
          </a:bodyPr>
          <a:lstStyle/>
          <a:p>
            <a:r>
              <a:rPr kumimoji="1" lang="ja-JP" altLang="en-US" dirty="0"/>
              <a:t>民側　　　　　　官側</a:t>
            </a:r>
            <a:endParaRPr kumimoji="1" lang="en-US" altLang="ja-JP" dirty="0"/>
          </a:p>
          <a:p>
            <a:endParaRPr kumimoji="1" lang="ja-JP" altLang="en-US" dirty="0"/>
          </a:p>
        </p:txBody>
      </p:sp>
    </p:spTree>
    <p:extLst>
      <p:ext uri="{BB962C8B-B14F-4D97-AF65-F5344CB8AC3E}">
        <p14:creationId xmlns:p14="http://schemas.microsoft.com/office/powerpoint/2010/main" val="3318122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5FCB711-A044-99F4-1105-2560FB64C062}"/>
              </a:ext>
            </a:extLst>
          </p:cNvPr>
          <p:cNvSpPr>
            <a:spLocks noGrp="1"/>
          </p:cNvSpPr>
          <p:nvPr>
            <p:ph type="sldNum" sz="quarter" idx="7"/>
          </p:nvPr>
        </p:nvSpPr>
        <p:spPr/>
        <p:txBody>
          <a:bodyPr/>
          <a:lstStyle/>
          <a:p>
            <a:fld id="{B6F15528-21DE-4FAA-801E-634DDDAF4B2B}" type="slidenum">
              <a:rPr lang="en-US" altLang="ja-JP" smtClean="0"/>
              <a:t>38</a:t>
            </a:fld>
            <a:endParaRPr lang="ja-JP" altLang="en-US"/>
          </a:p>
        </p:txBody>
      </p:sp>
      <p:pic>
        <p:nvPicPr>
          <p:cNvPr id="3" name="図 2">
            <a:extLst>
              <a:ext uri="{FF2B5EF4-FFF2-40B4-BE49-F238E27FC236}">
                <a16:creationId xmlns:a16="http://schemas.microsoft.com/office/drawing/2014/main" id="{D0F6471E-2CA3-2122-08C1-B15DA99252F0}"/>
              </a:ext>
            </a:extLst>
          </p:cNvPr>
          <p:cNvPicPr>
            <a:picLocks noChangeAspect="1"/>
          </p:cNvPicPr>
          <p:nvPr/>
        </p:nvPicPr>
        <p:blipFill>
          <a:blip r:embed="rId2"/>
          <a:stretch>
            <a:fillRect/>
          </a:stretch>
        </p:blipFill>
        <p:spPr>
          <a:xfrm>
            <a:off x="1587291" y="0"/>
            <a:ext cx="5969417" cy="6858000"/>
          </a:xfrm>
          <a:prstGeom prst="rect">
            <a:avLst/>
          </a:prstGeom>
        </p:spPr>
      </p:pic>
    </p:spTree>
    <p:extLst>
      <p:ext uri="{BB962C8B-B14F-4D97-AF65-F5344CB8AC3E}">
        <p14:creationId xmlns:p14="http://schemas.microsoft.com/office/powerpoint/2010/main" val="1884252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F671EB8-016B-4A30-BB5A-A1408805899F}"/>
              </a:ext>
            </a:extLst>
          </p:cNvPr>
          <p:cNvSpPr txBox="1"/>
          <p:nvPr/>
        </p:nvSpPr>
        <p:spPr>
          <a:xfrm>
            <a:off x="539552" y="404664"/>
            <a:ext cx="8280921" cy="3868751"/>
          </a:xfrm>
          <a:prstGeom prst="rect">
            <a:avLst/>
          </a:prstGeom>
          <a:noFill/>
        </p:spPr>
        <p:txBody>
          <a:bodyPr wrap="square" rtlCol="0">
            <a:spAutoFit/>
          </a:bodyPr>
          <a:lstStyle/>
          <a:p>
            <a:r>
              <a:rPr kumimoji="1" lang="ja-JP" altLang="en-US" dirty="0"/>
              <a:t>富山市事業評価委員会　　　（すべて　外部委員</a:t>
            </a:r>
            <a:r>
              <a:rPr kumimoji="1" lang="en-US" altLang="ja-JP" dirty="0"/>
              <a:t>4</a:t>
            </a:r>
            <a:r>
              <a:rPr kumimoji="1" lang="ja-JP" altLang="en-US" dirty="0"/>
              <a:t>名）　</a:t>
            </a:r>
            <a:endParaRPr kumimoji="1" lang="en-US" altLang="ja-JP" dirty="0"/>
          </a:p>
          <a:p>
            <a:r>
              <a:rPr kumimoji="1" lang="ja-JP" altLang="en-US" dirty="0"/>
              <a:t>（５億円以上の公共工事についてはここを通す）</a:t>
            </a:r>
            <a:endParaRPr kumimoji="1" lang="en-US" altLang="ja-JP" dirty="0"/>
          </a:p>
          <a:p>
            <a:r>
              <a:rPr lang="ja-JP" altLang="en-US" dirty="0"/>
              <a:t>　　</a:t>
            </a:r>
            <a:r>
              <a:rPr lang="en-US" altLang="ja-JP" dirty="0"/>
              <a:t>※</a:t>
            </a:r>
            <a:r>
              <a:rPr lang="ja-JP" altLang="en-US" dirty="0"/>
              <a:t>市長の委嘱を受けた委員が検討にかけ、一般事業か</a:t>
            </a:r>
            <a:r>
              <a:rPr lang="en-US" altLang="ja-JP" dirty="0"/>
              <a:t>PFI</a:t>
            </a:r>
            <a:r>
              <a:rPr lang="ja-JP" altLang="en-US" dirty="0"/>
              <a:t>で実施か判定する</a:t>
            </a:r>
            <a:endParaRPr kumimoji="1" lang="en-US" altLang="ja-JP" dirty="0"/>
          </a:p>
          <a:p>
            <a:endParaRPr lang="en-US" altLang="ja-JP" dirty="0"/>
          </a:p>
          <a:p>
            <a:endParaRPr lang="en-US" altLang="ja-JP" dirty="0"/>
          </a:p>
          <a:p>
            <a:r>
              <a:rPr lang="ja-JP" altLang="en-US" dirty="0"/>
              <a:t>委員長　　日本政策投資銀行</a:t>
            </a:r>
            <a:endParaRPr lang="en-US" altLang="ja-JP" dirty="0"/>
          </a:p>
          <a:p>
            <a:r>
              <a:rPr kumimoji="1" lang="ja-JP" altLang="en-US" dirty="0"/>
              <a:t>委員　　　</a:t>
            </a:r>
            <a:r>
              <a:rPr lang="ja-JP" altLang="en-US" dirty="0"/>
              <a:t>日本</a:t>
            </a:r>
            <a:r>
              <a:rPr lang="en-US" altLang="ja-JP" dirty="0"/>
              <a:t>PFI</a:t>
            </a:r>
            <a:r>
              <a:rPr lang="ja-JP" altLang="en-US" dirty="0"/>
              <a:t>協会　</a:t>
            </a:r>
            <a:endParaRPr kumimoji="1" lang="en-US" altLang="ja-JP" dirty="0"/>
          </a:p>
          <a:p>
            <a:r>
              <a:rPr lang="ja-JP" altLang="en-US" dirty="0"/>
              <a:t>　　　　　（一社）不動産証券化協会</a:t>
            </a:r>
            <a:endParaRPr lang="en-US" altLang="ja-JP" dirty="0"/>
          </a:p>
          <a:p>
            <a:r>
              <a:rPr kumimoji="1" lang="ja-JP" altLang="en-US" dirty="0"/>
              <a:t>　　　　　植野芳彦　富山市　政策参与</a:t>
            </a:r>
            <a:endParaRPr kumimoji="1" lang="en-US" altLang="ja-JP" dirty="0"/>
          </a:p>
          <a:p>
            <a:endParaRPr lang="en-US" altLang="ja-JP" dirty="0"/>
          </a:p>
          <a:p>
            <a:r>
              <a:rPr kumimoji="1" lang="ja-JP" altLang="en-US" dirty="0"/>
              <a:t>事務局　富山市　企画部　行政経営課</a:t>
            </a:r>
          </a:p>
        </p:txBody>
      </p:sp>
      <p:sp>
        <p:nvSpPr>
          <p:cNvPr id="4" name="思考の吹き出し: 雲形 3">
            <a:extLst>
              <a:ext uri="{FF2B5EF4-FFF2-40B4-BE49-F238E27FC236}">
                <a16:creationId xmlns:a16="http://schemas.microsoft.com/office/drawing/2014/main" id="{827F8AD2-16CD-480D-BF62-5F63001265A2}"/>
              </a:ext>
            </a:extLst>
          </p:cNvPr>
          <p:cNvSpPr/>
          <p:nvPr/>
        </p:nvSpPr>
        <p:spPr>
          <a:xfrm>
            <a:off x="611561" y="4866968"/>
            <a:ext cx="8208912" cy="1802392"/>
          </a:xfrm>
          <a:prstGeom prst="cloudCallout">
            <a:avLst>
              <a:gd name="adj1" fmla="val 3091"/>
              <a:gd name="adj2" fmla="val -74374"/>
            </a:avLst>
          </a:prstGeom>
          <a:solidFill>
            <a:srgbClr val="D8D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公共事業のうち、</a:t>
            </a:r>
            <a:r>
              <a:rPr kumimoji="1" lang="en-US" altLang="ja-JP" dirty="0">
                <a:solidFill>
                  <a:schemeClr val="tx1"/>
                </a:solidFill>
              </a:rPr>
              <a:t>PPP/PFI</a:t>
            </a:r>
            <a:r>
              <a:rPr kumimoji="1" lang="ja-JP" altLang="en-US" dirty="0">
                <a:solidFill>
                  <a:schemeClr val="tx1"/>
                </a:solidFill>
              </a:rPr>
              <a:t>事業として導入すべきもの　令和２年度　</a:t>
            </a:r>
            <a:r>
              <a:rPr kumimoji="1" lang="en-US" altLang="ja-JP" dirty="0">
                <a:solidFill>
                  <a:schemeClr val="tx1"/>
                </a:solidFill>
              </a:rPr>
              <a:t>20</a:t>
            </a:r>
            <a:r>
              <a:rPr kumimoji="1" lang="ja-JP" altLang="en-US" dirty="0">
                <a:solidFill>
                  <a:schemeClr val="tx1"/>
                </a:solidFill>
              </a:rPr>
              <a:t>件検討</a:t>
            </a:r>
            <a:endParaRPr kumimoji="1" lang="en-US" altLang="ja-JP" dirty="0">
              <a:solidFill>
                <a:schemeClr val="tx1"/>
              </a:solidFill>
            </a:endParaRPr>
          </a:p>
          <a:p>
            <a:pPr algn="ctr"/>
            <a:r>
              <a:rPr lang="ja-JP" altLang="en-US" dirty="0">
                <a:solidFill>
                  <a:schemeClr val="tx1"/>
                </a:solidFill>
              </a:rPr>
              <a:t>４年度　</a:t>
            </a:r>
            <a:r>
              <a:rPr lang="en-US" altLang="ja-JP" dirty="0">
                <a:solidFill>
                  <a:schemeClr val="tx1"/>
                </a:solidFill>
              </a:rPr>
              <a:t>P</a:t>
            </a:r>
            <a:r>
              <a:rPr lang="ja-JP" altLang="en-US" dirty="0">
                <a:solidFill>
                  <a:schemeClr val="tx1"/>
                </a:solidFill>
              </a:rPr>
              <a:t>コン事件によりゼロ</a:t>
            </a:r>
            <a:endParaRPr lang="en-US" altLang="ja-JP" dirty="0">
              <a:solidFill>
                <a:schemeClr val="tx1"/>
              </a:solidFill>
            </a:endParaRPr>
          </a:p>
          <a:p>
            <a:pPr algn="ctr"/>
            <a:r>
              <a:rPr kumimoji="1" lang="ja-JP" altLang="en-US" dirty="0">
                <a:solidFill>
                  <a:schemeClr val="tx1"/>
                </a:solidFill>
              </a:rPr>
              <a:t>これまで、インフラ系は皆無であったが昨年度から５件検討開始</a:t>
            </a:r>
          </a:p>
        </p:txBody>
      </p:sp>
    </p:spTree>
    <p:extLst>
      <p:ext uri="{BB962C8B-B14F-4D97-AF65-F5344CB8AC3E}">
        <p14:creationId xmlns:p14="http://schemas.microsoft.com/office/powerpoint/2010/main" val="3347767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4C2600A-EDFC-45BC-B651-E21925D1631C}"/>
              </a:ext>
            </a:extLst>
          </p:cNvPr>
          <p:cNvSpPr txBox="1"/>
          <p:nvPr/>
        </p:nvSpPr>
        <p:spPr>
          <a:xfrm>
            <a:off x="1143000" y="2348881"/>
            <a:ext cx="7467600" cy="3951595"/>
          </a:xfrm>
          <a:prstGeom prst="rect">
            <a:avLst/>
          </a:prstGeom>
          <a:noFill/>
        </p:spPr>
        <p:txBody>
          <a:bodyPr wrap="square">
            <a:spAutoFit/>
          </a:bodyPr>
          <a:lstStyle/>
          <a:p>
            <a:endParaRPr lang="en-US" altLang="ja-JP" sz="1534" dirty="0"/>
          </a:p>
          <a:p>
            <a:endParaRPr lang="en-US" altLang="ja-JP" sz="1534" dirty="0"/>
          </a:p>
          <a:p>
            <a:endParaRPr lang="en-US" altLang="ja-JP" sz="1534" dirty="0"/>
          </a:p>
          <a:p>
            <a:endParaRPr lang="en-US" altLang="ja-JP" sz="1534" dirty="0"/>
          </a:p>
          <a:p>
            <a:r>
              <a:rPr lang="ja-JP" altLang="en-US" sz="1534" dirty="0"/>
              <a:t>〇　　新技術導入促進ワーキンググループ 　委員名簿</a:t>
            </a:r>
            <a:endParaRPr lang="en-US" altLang="ja-JP" sz="1534" dirty="0"/>
          </a:p>
          <a:p>
            <a:r>
              <a:rPr lang="ja-JP" altLang="en-US" sz="1534" dirty="0"/>
              <a:t> </a:t>
            </a:r>
            <a:endParaRPr lang="en-US" altLang="ja-JP" sz="1534" dirty="0"/>
          </a:p>
          <a:p>
            <a:r>
              <a:rPr lang="ja-JP" altLang="en-US" sz="1534" dirty="0"/>
              <a:t>座長 梶浦  敏  範 </a:t>
            </a:r>
            <a:r>
              <a:rPr lang="ja-JP" altLang="en-US" sz="1200" dirty="0"/>
              <a:t>（一社）日本経済団体連合会 デジタルエコノミー推進委員会 企画　　</a:t>
            </a:r>
            <a:endParaRPr lang="en-US" altLang="ja-JP" sz="1200" dirty="0"/>
          </a:p>
          <a:p>
            <a:r>
              <a:rPr lang="ja-JP" altLang="en-US" sz="1200" dirty="0"/>
              <a:t>　　　　　　　　　　　部会長代行 </a:t>
            </a:r>
            <a:endParaRPr lang="en-US" altLang="ja-JP" sz="1200" dirty="0"/>
          </a:p>
          <a:p>
            <a:r>
              <a:rPr lang="ja-JP" altLang="en-US" sz="1534" dirty="0"/>
              <a:t>委員 池田 真理子　 </a:t>
            </a:r>
            <a:r>
              <a:rPr lang="ja-JP" altLang="en-US" sz="1200" dirty="0"/>
              <a:t>鹿島建設株式会社土木管理本部土木技術部リニューアル グ</a:t>
            </a:r>
            <a:endParaRPr lang="en-US" altLang="ja-JP" sz="1200" dirty="0"/>
          </a:p>
          <a:p>
            <a:r>
              <a:rPr lang="ja-JP" altLang="en-US" sz="1200" dirty="0"/>
              <a:t>　　　　　　　　　　　　　ループ 次長</a:t>
            </a:r>
            <a:endParaRPr lang="en-US" altLang="ja-JP" sz="1200" dirty="0"/>
          </a:p>
          <a:p>
            <a:r>
              <a:rPr lang="ja-JP" altLang="en-US" sz="1534" dirty="0"/>
              <a:t>　　　 伊勢  勝巳 　　</a:t>
            </a:r>
            <a:r>
              <a:rPr lang="ja-JP" altLang="en-US" sz="1200" dirty="0"/>
              <a:t>東日本旅客鉄道株式会社 常務執行役員</a:t>
            </a:r>
            <a:endParaRPr lang="en-US" altLang="ja-JP" sz="1200" dirty="0"/>
          </a:p>
          <a:p>
            <a:r>
              <a:rPr lang="ja-JP" altLang="en-US" sz="1534" dirty="0"/>
              <a:t>　　　 岩佐  宏一  　　</a:t>
            </a:r>
            <a:r>
              <a:rPr lang="ja-JP" altLang="en-US" sz="1200" dirty="0"/>
              <a:t>公益社団法人日本ファシリティマネジメント協会 調査研究委員</a:t>
            </a:r>
            <a:endParaRPr lang="en-US" altLang="ja-JP" sz="1200" dirty="0"/>
          </a:p>
          <a:p>
            <a:r>
              <a:rPr lang="ja-JP" altLang="en-US" sz="1200" dirty="0"/>
              <a:t>　　　　　　　　　　　　　会 インフラマネジメント研究部会 副部会長 </a:t>
            </a:r>
            <a:endParaRPr lang="en-US" altLang="ja-JP" sz="1200" dirty="0"/>
          </a:p>
          <a:p>
            <a:r>
              <a:rPr lang="ja-JP" altLang="en-US" sz="1534" dirty="0"/>
              <a:t>　　　塚本 恵　 　　　　</a:t>
            </a:r>
            <a:r>
              <a:rPr lang="ja-JP" altLang="en-US" sz="1200" dirty="0"/>
              <a:t>キャタピラージャパン合同会社 代表執行役員 </a:t>
            </a:r>
            <a:endParaRPr lang="en-US" altLang="ja-JP" sz="1200" dirty="0"/>
          </a:p>
          <a:p>
            <a:r>
              <a:rPr lang="ja-JP" altLang="en-US" sz="1534" dirty="0"/>
              <a:t>オブザーバー 　植野  芳彦 　 </a:t>
            </a:r>
            <a:r>
              <a:rPr lang="ja-JP" altLang="en-US" sz="1200" dirty="0"/>
              <a:t>富山市 政策参与 </a:t>
            </a:r>
            <a:endParaRPr lang="en-US" altLang="ja-JP" sz="1200" dirty="0"/>
          </a:p>
          <a:p>
            <a:r>
              <a:rPr lang="ja-JP" altLang="en-US" sz="1534" dirty="0"/>
              <a:t>　　　　　　　　　　　　　　　　　　　　　　　　　　　　　　　　　　　　　　　（五十音順、敬称略）</a:t>
            </a:r>
          </a:p>
        </p:txBody>
      </p:sp>
      <p:sp>
        <p:nvSpPr>
          <p:cNvPr id="4" name="テキスト ボックス 3">
            <a:extLst>
              <a:ext uri="{FF2B5EF4-FFF2-40B4-BE49-F238E27FC236}">
                <a16:creationId xmlns:a16="http://schemas.microsoft.com/office/drawing/2014/main" id="{C9665207-4C7D-41C9-B795-AD7F69C1F43E}"/>
              </a:ext>
            </a:extLst>
          </p:cNvPr>
          <p:cNvSpPr txBox="1"/>
          <p:nvPr/>
        </p:nvSpPr>
        <p:spPr>
          <a:xfrm>
            <a:off x="1143000" y="557524"/>
            <a:ext cx="6858000" cy="2217145"/>
          </a:xfrm>
          <a:prstGeom prst="rect">
            <a:avLst/>
          </a:prstGeom>
          <a:noFill/>
        </p:spPr>
        <p:txBody>
          <a:bodyPr wrap="square">
            <a:spAutoFit/>
          </a:bodyPr>
          <a:lstStyle/>
          <a:p>
            <a:r>
              <a:rPr lang="ja-JP" altLang="en-US" sz="1534" dirty="0"/>
              <a:t>新技術導入関係　社会資本整備審議会・交通政策審議会技術分科会技術部会 </a:t>
            </a:r>
            <a:endParaRPr lang="en-US" altLang="ja-JP" sz="1534" dirty="0"/>
          </a:p>
          <a:p>
            <a:r>
              <a:rPr lang="ja-JP" altLang="en-US" sz="1534" dirty="0"/>
              <a:t>　　社会資本メンテナンス戦略小委員会 </a:t>
            </a:r>
            <a:endParaRPr lang="en-US" altLang="ja-JP" sz="1534" dirty="0"/>
          </a:p>
          <a:p>
            <a:endParaRPr lang="en-US" altLang="ja-JP" sz="1534" dirty="0"/>
          </a:p>
          <a:p>
            <a:r>
              <a:rPr lang="ja-JP" altLang="en-US" sz="1534" dirty="0"/>
              <a:t>〇インフラメンテナンス新技術・体制等導入推進委員会　 委員名簿</a:t>
            </a:r>
            <a:endParaRPr lang="en-US" altLang="ja-JP" sz="1534" dirty="0"/>
          </a:p>
          <a:p>
            <a:endParaRPr lang="en-US" altLang="ja-JP" sz="1534" dirty="0"/>
          </a:p>
          <a:p>
            <a:r>
              <a:rPr lang="ja-JP" altLang="en-US" sz="1534" dirty="0"/>
              <a:t> 　委員長　岩波  光 保　</a:t>
            </a:r>
            <a:r>
              <a:rPr lang="ja-JP" altLang="en-US" sz="1200" dirty="0"/>
              <a:t>東京工業大学 環境・社会理工学院 教授 </a:t>
            </a:r>
            <a:endParaRPr lang="en-US" altLang="ja-JP" sz="1200" dirty="0"/>
          </a:p>
          <a:p>
            <a:r>
              <a:rPr lang="ja-JP" altLang="en-US" sz="1534" dirty="0"/>
              <a:t>  　委員　　植野  芳彦　</a:t>
            </a:r>
            <a:r>
              <a:rPr lang="ja-JP" altLang="en-US" sz="1200" dirty="0"/>
              <a:t>富山市 政策参与 </a:t>
            </a:r>
            <a:endParaRPr lang="en-US" altLang="ja-JP" sz="1200" dirty="0"/>
          </a:p>
          <a:p>
            <a:r>
              <a:rPr lang="ja-JP" altLang="en-US" sz="1534" dirty="0"/>
              <a:t> 　　　　　木村  嘉  富　</a:t>
            </a:r>
            <a:r>
              <a:rPr lang="ja-JP" altLang="en-US" sz="1200" dirty="0"/>
              <a:t>国土技術政策総合研究所 道路構造物研究部 部長 　</a:t>
            </a:r>
            <a:endParaRPr lang="en-US" altLang="ja-JP" sz="1200" dirty="0"/>
          </a:p>
          <a:p>
            <a:r>
              <a:rPr lang="ja-JP" altLang="en-US" sz="1534" dirty="0"/>
              <a:t> 　　　　　吉田  典 明 　</a:t>
            </a:r>
            <a:r>
              <a:rPr lang="ja-JP" altLang="en-US" sz="1200" dirty="0"/>
              <a:t>インフラメンテナンス国民会議 実行委員・企画部会幹事</a:t>
            </a:r>
          </a:p>
        </p:txBody>
      </p:sp>
    </p:spTree>
    <p:extLst>
      <p:ext uri="{BB962C8B-B14F-4D97-AF65-F5344CB8AC3E}">
        <p14:creationId xmlns:p14="http://schemas.microsoft.com/office/powerpoint/2010/main" val="3438407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DB28B80-2747-9C02-4C02-9C36C3945391}"/>
              </a:ext>
            </a:extLst>
          </p:cNvPr>
          <p:cNvSpPr txBox="1"/>
          <p:nvPr/>
        </p:nvSpPr>
        <p:spPr>
          <a:xfrm>
            <a:off x="251520" y="188640"/>
            <a:ext cx="7255512" cy="1569660"/>
          </a:xfrm>
          <a:prstGeom prst="rect">
            <a:avLst/>
          </a:prstGeom>
          <a:noFill/>
        </p:spPr>
        <p:txBody>
          <a:bodyPr wrap="none" rtlCol="0">
            <a:spAutoFit/>
          </a:bodyPr>
          <a:lstStyle/>
          <a:p>
            <a:r>
              <a:rPr kumimoji="1" lang="ja-JP" altLang="en-US" sz="3200" dirty="0"/>
              <a:t>富山での実施例（八田橋）２０１５年実施</a:t>
            </a:r>
            <a:endParaRPr kumimoji="1" lang="en-US" altLang="ja-JP" sz="3200" dirty="0"/>
          </a:p>
          <a:p>
            <a:r>
              <a:rPr kumimoji="1" lang="ja-JP" altLang="en-US" sz="3200" dirty="0"/>
              <a:t>　プレビーム合成桁ポータルラーメン形式</a:t>
            </a:r>
            <a:endParaRPr kumimoji="1" lang="en-US" altLang="ja-JP" sz="3200" dirty="0"/>
          </a:p>
          <a:p>
            <a:r>
              <a:rPr lang="ja-JP" altLang="en-US" sz="3200" dirty="0"/>
              <a:t>　地下埋設物多数・添加物多数</a:t>
            </a:r>
            <a:endParaRPr kumimoji="1" lang="ja-JP" altLang="en-US" sz="3200" dirty="0"/>
          </a:p>
        </p:txBody>
      </p:sp>
      <p:pic>
        <p:nvPicPr>
          <p:cNvPr id="3" name="図 2">
            <a:extLst>
              <a:ext uri="{FF2B5EF4-FFF2-40B4-BE49-F238E27FC236}">
                <a16:creationId xmlns:a16="http://schemas.microsoft.com/office/drawing/2014/main" id="{22AF6F62-E81D-2740-A74F-861333E19EE2}"/>
              </a:ext>
            </a:extLst>
          </p:cNvPr>
          <p:cNvPicPr>
            <a:picLocks noChangeAspect="1"/>
          </p:cNvPicPr>
          <p:nvPr/>
        </p:nvPicPr>
        <p:blipFill>
          <a:blip r:embed="rId2"/>
          <a:stretch>
            <a:fillRect/>
          </a:stretch>
        </p:blipFill>
        <p:spPr>
          <a:xfrm>
            <a:off x="36183" y="2164026"/>
            <a:ext cx="9071634" cy="4505334"/>
          </a:xfrm>
          <a:prstGeom prst="rect">
            <a:avLst/>
          </a:prstGeom>
        </p:spPr>
      </p:pic>
    </p:spTree>
    <p:extLst>
      <p:ext uri="{BB962C8B-B14F-4D97-AF65-F5344CB8AC3E}">
        <p14:creationId xmlns:p14="http://schemas.microsoft.com/office/powerpoint/2010/main" val="656000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861CC79-7715-DE4C-E041-3801EF9E5757}"/>
              </a:ext>
            </a:extLst>
          </p:cNvPr>
          <p:cNvPicPr>
            <a:picLocks noChangeAspect="1"/>
          </p:cNvPicPr>
          <p:nvPr/>
        </p:nvPicPr>
        <p:blipFill>
          <a:blip r:embed="rId2"/>
          <a:stretch>
            <a:fillRect/>
          </a:stretch>
        </p:blipFill>
        <p:spPr>
          <a:xfrm>
            <a:off x="0" y="415146"/>
            <a:ext cx="9144000" cy="6027708"/>
          </a:xfrm>
          <a:prstGeom prst="rect">
            <a:avLst/>
          </a:prstGeom>
        </p:spPr>
      </p:pic>
    </p:spTree>
    <p:extLst>
      <p:ext uri="{BB962C8B-B14F-4D97-AF65-F5344CB8AC3E}">
        <p14:creationId xmlns:p14="http://schemas.microsoft.com/office/powerpoint/2010/main" val="3407117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83A4284-6867-E081-00C7-83DF72E306E5}"/>
              </a:ext>
            </a:extLst>
          </p:cNvPr>
          <p:cNvPicPr>
            <a:picLocks noChangeAspect="1"/>
          </p:cNvPicPr>
          <p:nvPr/>
        </p:nvPicPr>
        <p:blipFill>
          <a:blip r:embed="rId2"/>
          <a:stretch>
            <a:fillRect/>
          </a:stretch>
        </p:blipFill>
        <p:spPr>
          <a:xfrm>
            <a:off x="0" y="400792"/>
            <a:ext cx="9144000" cy="6056416"/>
          </a:xfrm>
          <a:prstGeom prst="rect">
            <a:avLst/>
          </a:prstGeom>
        </p:spPr>
      </p:pic>
    </p:spTree>
    <p:extLst>
      <p:ext uri="{BB962C8B-B14F-4D97-AF65-F5344CB8AC3E}">
        <p14:creationId xmlns:p14="http://schemas.microsoft.com/office/powerpoint/2010/main" val="2331941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106F457-A507-A092-62F6-79AE4E5BA659}"/>
              </a:ext>
            </a:extLst>
          </p:cNvPr>
          <p:cNvPicPr>
            <a:picLocks noChangeAspect="1"/>
          </p:cNvPicPr>
          <p:nvPr/>
        </p:nvPicPr>
        <p:blipFill>
          <a:blip r:embed="rId2"/>
          <a:stretch>
            <a:fillRect/>
          </a:stretch>
        </p:blipFill>
        <p:spPr>
          <a:xfrm>
            <a:off x="0" y="379476"/>
            <a:ext cx="9144000" cy="6099048"/>
          </a:xfrm>
          <a:prstGeom prst="rect">
            <a:avLst/>
          </a:prstGeom>
        </p:spPr>
      </p:pic>
    </p:spTree>
    <p:extLst>
      <p:ext uri="{BB962C8B-B14F-4D97-AF65-F5344CB8AC3E}">
        <p14:creationId xmlns:p14="http://schemas.microsoft.com/office/powerpoint/2010/main" val="3967676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E53CE1D-25CA-C356-02AC-FFD82F51972E}"/>
              </a:ext>
            </a:extLst>
          </p:cNvPr>
          <p:cNvPicPr>
            <a:picLocks noChangeAspect="1"/>
          </p:cNvPicPr>
          <p:nvPr/>
        </p:nvPicPr>
        <p:blipFill>
          <a:blip r:embed="rId2"/>
          <a:stretch>
            <a:fillRect/>
          </a:stretch>
        </p:blipFill>
        <p:spPr>
          <a:xfrm>
            <a:off x="0" y="400792"/>
            <a:ext cx="9144000" cy="6056416"/>
          </a:xfrm>
          <a:prstGeom prst="rect">
            <a:avLst/>
          </a:prstGeom>
        </p:spPr>
      </p:pic>
    </p:spTree>
    <p:extLst>
      <p:ext uri="{BB962C8B-B14F-4D97-AF65-F5344CB8AC3E}">
        <p14:creationId xmlns:p14="http://schemas.microsoft.com/office/powerpoint/2010/main" val="584435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880333F-1776-5290-FF09-5ACBDA5E3774}"/>
              </a:ext>
            </a:extLst>
          </p:cNvPr>
          <p:cNvPicPr>
            <a:picLocks noChangeAspect="1"/>
          </p:cNvPicPr>
          <p:nvPr/>
        </p:nvPicPr>
        <p:blipFill>
          <a:blip r:embed="rId2"/>
          <a:stretch>
            <a:fillRect/>
          </a:stretch>
        </p:blipFill>
        <p:spPr>
          <a:xfrm>
            <a:off x="0" y="813816"/>
            <a:ext cx="9144000" cy="5230368"/>
          </a:xfrm>
          <a:prstGeom prst="rect">
            <a:avLst/>
          </a:prstGeom>
        </p:spPr>
      </p:pic>
    </p:spTree>
    <p:extLst>
      <p:ext uri="{BB962C8B-B14F-4D97-AF65-F5344CB8AC3E}">
        <p14:creationId xmlns:p14="http://schemas.microsoft.com/office/powerpoint/2010/main" val="4085034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419A22D-592F-5D8C-35B2-8A955219CC74}"/>
              </a:ext>
            </a:extLst>
          </p:cNvPr>
          <p:cNvPicPr>
            <a:picLocks noChangeAspect="1"/>
          </p:cNvPicPr>
          <p:nvPr/>
        </p:nvPicPr>
        <p:blipFill>
          <a:blip r:embed="rId2"/>
          <a:stretch>
            <a:fillRect/>
          </a:stretch>
        </p:blipFill>
        <p:spPr>
          <a:xfrm>
            <a:off x="0" y="841248"/>
            <a:ext cx="9144000" cy="5175504"/>
          </a:xfrm>
          <a:prstGeom prst="rect">
            <a:avLst/>
          </a:prstGeom>
        </p:spPr>
      </p:pic>
    </p:spTree>
    <p:extLst>
      <p:ext uri="{BB962C8B-B14F-4D97-AF65-F5344CB8AC3E}">
        <p14:creationId xmlns:p14="http://schemas.microsoft.com/office/powerpoint/2010/main" val="4093759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8FE739A-1DEA-6B9E-AAA3-751FBE1DAB31}"/>
              </a:ext>
            </a:extLst>
          </p:cNvPr>
          <p:cNvPicPr>
            <a:picLocks noChangeAspect="1"/>
          </p:cNvPicPr>
          <p:nvPr/>
        </p:nvPicPr>
        <p:blipFill rotWithShape="1">
          <a:blip r:embed="rId2"/>
          <a:srcRect l="23226" t="-1290" r="17713" b="14796"/>
          <a:stretch/>
        </p:blipFill>
        <p:spPr>
          <a:xfrm>
            <a:off x="755576" y="443068"/>
            <a:ext cx="7128792" cy="6368388"/>
          </a:xfrm>
          <a:prstGeom prst="rect">
            <a:avLst/>
          </a:prstGeom>
        </p:spPr>
      </p:pic>
    </p:spTree>
    <p:extLst>
      <p:ext uri="{BB962C8B-B14F-4D97-AF65-F5344CB8AC3E}">
        <p14:creationId xmlns:p14="http://schemas.microsoft.com/office/powerpoint/2010/main" val="411979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E52AC40-DD26-4104-B62B-BE6417D0F035}"/>
              </a:ext>
            </a:extLst>
          </p:cNvPr>
          <p:cNvPicPr>
            <a:picLocks noChangeAspect="1"/>
          </p:cNvPicPr>
          <p:nvPr/>
        </p:nvPicPr>
        <p:blipFill>
          <a:blip r:embed="rId2"/>
          <a:stretch>
            <a:fillRect/>
          </a:stretch>
        </p:blipFill>
        <p:spPr>
          <a:xfrm>
            <a:off x="-18697" y="982924"/>
            <a:ext cx="9144000" cy="4892152"/>
          </a:xfrm>
          <a:prstGeom prst="rect">
            <a:avLst/>
          </a:prstGeom>
        </p:spPr>
      </p:pic>
    </p:spTree>
    <p:extLst>
      <p:ext uri="{BB962C8B-B14F-4D97-AF65-F5344CB8AC3E}">
        <p14:creationId xmlns:p14="http://schemas.microsoft.com/office/powerpoint/2010/main" val="3328283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A8A5F02-D098-4DAD-AE69-F63C2E9E5B05}"/>
              </a:ext>
            </a:extLst>
          </p:cNvPr>
          <p:cNvPicPr>
            <a:picLocks noChangeAspect="1"/>
          </p:cNvPicPr>
          <p:nvPr/>
        </p:nvPicPr>
        <p:blipFill>
          <a:blip r:embed="rId2"/>
          <a:stretch>
            <a:fillRect/>
          </a:stretch>
        </p:blipFill>
        <p:spPr>
          <a:xfrm>
            <a:off x="0" y="904757"/>
            <a:ext cx="9144000" cy="5048486"/>
          </a:xfrm>
          <a:prstGeom prst="rect">
            <a:avLst/>
          </a:prstGeom>
        </p:spPr>
      </p:pic>
    </p:spTree>
    <p:extLst>
      <p:ext uri="{BB962C8B-B14F-4D97-AF65-F5344CB8AC3E}">
        <p14:creationId xmlns:p14="http://schemas.microsoft.com/office/powerpoint/2010/main" val="3179318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202DCCC-A273-7409-1B6D-ED9CB6C84CB3}"/>
              </a:ext>
            </a:extLst>
          </p:cNvPr>
          <p:cNvPicPr>
            <a:picLocks noChangeAspect="1"/>
          </p:cNvPicPr>
          <p:nvPr/>
        </p:nvPicPr>
        <p:blipFill>
          <a:blip r:embed="rId2"/>
          <a:stretch>
            <a:fillRect/>
          </a:stretch>
        </p:blipFill>
        <p:spPr>
          <a:xfrm>
            <a:off x="4594869" y="434060"/>
            <a:ext cx="4489242" cy="6328209"/>
          </a:xfrm>
          <a:prstGeom prst="rect">
            <a:avLst/>
          </a:prstGeom>
        </p:spPr>
      </p:pic>
      <p:pic>
        <p:nvPicPr>
          <p:cNvPr id="5" name="図 4">
            <a:extLst>
              <a:ext uri="{FF2B5EF4-FFF2-40B4-BE49-F238E27FC236}">
                <a16:creationId xmlns:a16="http://schemas.microsoft.com/office/drawing/2014/main" id="{A2C26A01-6986-6150-28DC-4859D78C0252}"/>
              </a:ext>
            </a:extLst>
          </p:cNvPr>
          <p:cNvPicPr>
            <a:picLocks noChangeAspect="1"/>
          </p:cNvPicPr>
          <p:nvPr/>
        </p:nvPicPr>
        <p:blipFill>
          <a:blip r:embed="rId3"/>
          <a:stretch>
            <a:fillRect/>
          </a:stretch>
        </p:blipFill>
        <p:spPr>
          <a:xfrm>
            <a:off x="-89029" y="1170692"/>
            <a:ext cx="5339526" cy="901947"/>
          </a:xfrm>
          <a:prstGeom prst="rect">
            <a:avLst/>
          </a:prstGeom>
        </p:spPr>
      </p:pic>
      <p:sp>
        <p:nvSpPr>
          <p:cNvPr id="6" name="矢印: 下 5">
            <a:extLst>
              <a:ext uri="{FF2B5EF4-FFF2-40B4-BE49-F238E27FC236}">
                <a16:creationId xmlns:a16="http://schemas.microsoft.com/office/drawing/2014/main" id="{B4EDBE9D-160E-9A60-CFBF-A400B1C4D6FD}"/>
              </a:ext>
            </a:extLst>
          </p:cNvPr>
          <p:cNvSpPr/>
          <p:nvPr/>
        </p:nvSpPr>
        <p:spPr>
          <a:xfrm>
            <a:off x="1943100" y="2526030"/>
            <a:ext cx="811530"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4"/>
          </a:p>
        </p:txBody>
      </p:sp>
      <p:sp>
        <p:nvSpPr>
          <p:cNvPr id="7" name="テキスト ボックス 6">
            <a:extLst>
              <a:ext uri="{FF2B5EF4-FFF2-40B4-BE49-F238E27FC236}">
                <a16:creationId xmlns:a16="http://schemas.microsoft.com/office/drawing/2014/main" id="{B26A66D6-F4D7-3094-85CD-AAA8029E21B5}"/>
              </a:ext>
            </a:extLst>
          </p:cNvPr>
          <p:cNvSpPr txBox="1"/>
          <p:nvPr/>
        </p:nvSpPr>
        <p:spPr>
          <a:xfrm>
            <a:off x="815814" y="3474853"/>
            <a:ext cx="3283271" cy="1323439"/>
          </a:xfrm>
          <a:prstGeom prst="rect">
            <a:avLst/>
          </a:prstGeom>
          <a:noFill/>
        </p:spPr>
        <p:txBody>
          <a:bodyPr wrap="none" rtlCol="0">
            <a:spAutoFit/>
          </a:bodyPr>
          <a:lstStyle/>
          <a:p>
            <a:r>
              <a:rPr lang="ja-JP" altLang="en-US" sz="2000" dirty="0"/>
              <a:t>共同研究者とは別に、</a:t>
            </a:r>
            <a:endParaRPr lang="en-US" altLang="ja-JP" sz="2000" dirty="0"/>
          </a:p>
          <a:p>
            <a:r>
              <a:rPr lang="en-US" altLang="ja-JP" sz="2000" dirty="0"/>
              <a:t>AI</a:t>
            </a:r>
            <a:r>
              <a:rPr lang="ja-JP" altLang="en-US" sz="2000" dirty="0"/>
              <a:t>の知見を導入するために</a:t>
            </a:r>
            <a:endParaRPr lang="en-US" altLang="ja-JP" sz="2000" dirty="0"/>
          </a:p>
          <a:p>
            <a:r>
              <a:rPr lang="ja-JP" altLang="en-US" sz="2000" dirty="0"/>
              <a:t>数名の招聘研究員が集めら</a:t>
            </a:r>
            <a:endParaRPr lang="en-US" altLang="ja-JP" sz="2000" dirty="0"/>
          </a:p>
          <a:p>
            <a:r>
              <a:rPr lang="ja-JP" altLang="en-US" sz="2000" dirty="0"/>
              <a:t>れた。</a:t>
            </a:r>
          </a:p>
        </p:txBody>
      </p:sp>
      <p:sp>
        <p:nvSpPr>
          <p:cNvPr id="2" name="テキスト ボックス 1">
            <a:extLst>
              <a:ext uri="{FF2B5EF4-FFF2-40B4-BE49-F238E27FC236}">
                <a16:creationId xmlns:a16="http://schemas.microsoft.com/office/drawing/2014/main" id="{A7396AF7-7198-378A-645A-CD1A751DC212}"/>
              </a:ext>
            </a:extLst>
          </p:cNvPr>
          <p:cNvSpPr txBox="1"/>
          <p:nvPr/>
        </p:nvSpPr>
        <p:spPr>
          <a:xfrm>
            <a:off x="392906" y="548640"/>
            <a:ext cx="1499128" cy="407035"/>
          </a:xfrm>
          <a:prstGeom prst="rect">
            <a:avLst/>
          </a:prstGeom>
          <a:noFill/>
        </p:spPr>
        <p:txBody>
          <a:bodyPr wrap="none" rtlCol="0">
            <a:spAutoFit/>
          </a:bodyPr>
          <a:lstStyle/>
          <a:p>
            <a:r>
              <a:rPr kumimoji="1" lang="ja-JP" altLang="en-US" dirty="0"/>
              <a:t>土木研究所</a:t>
            </a:r>
          </a:p>
        </p:txBody>
      </p:sp>
      <p:sp>
        <p:nvSpPr>
          <p:cNvPr id="4" name="テキスト ボックス 3">
            <a:extLst>
              <a:ext uri="{FF2B5EF4-FFF2-40B4-BE49-F238E27FC236}">
                <a16:creationId xmlns:a16="http://schemas.microsoft.com/office/drawing/2014/main" id="{87C18C5B-3EDF-FF88-C4F7-240B12F49B4F}"/>
              </a:ext>
            </a:extLst>
          </p:cNvPr>
          <p:cNvSpPr txBox="1"/>
          <p:nvPr/>
        </p:nvSpPr>
        <p:spPr>
          <a:xfrm>
            <a:off x="392906" y="5013309"/>
            <a:ext cx="4390946" cy="721736"/>
          </a:xfrm>
          <a:prstGeom prst="rect">
            <a:avLst/>
          </a:prstGeom>
          <a:noFill/>
        </p:spPr>
        <p:txBody>
          <a:bodyPr wrap="none" rtlCol="0">
            <a:spAutoFit/>
          </a:bodyPr>
          <a:lstStyle/>
          <a:p>
            <a:r>
              <a:rPr kumimoji="1" lang="ja-JP" altLang="en-US" dirty="0"/>
              <a:t>予定では、令和５年度　直轄導入</a:t>
            </a:r>
            <a:endParaRPr kumimoji="1" lang="en-US" altLang="ja-JP" dirty="0"/>
          </a:p>
          <a:p>
            <a:r>
              <a:rPr lang="ja-JP" altLang="en-US" dirty="0"/>
              <a:t>　　　　　　　６年度　自治体導入</a:t>
            </a:r>
            <a:endParaRPr kumimoji="1" lang="ja-JP" altLang="en-US" dirty="0"/>
          </a:p>
        </p:txBody>
      </p:sp>
    </p:spTree>
    <p:extLst>
      <p:ext uri="{BB962C8B-B14F-4D97-AF65-F5344CB8AC3E}">
        <p14:creationId xmlns:p14="http://schemas.microsoft.com/office/powerpoint/2010/main" val="3268885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211DF6E-736E-4688-85AF-55C979C55633}"/>
              </a:ext>
            </a:extLst>
          </p:cNvPr>
          <p:cNvPicPr>
            <a:picLocks noChangeAspect="1"/>
          </p:cNvPicPr>
          <p:nvPr/>
        </p:nvPicPr>
        <p:blipFill>
          <a:blip r:embed="rId2"/>
          <a:stretch>
            <a:fillRect/>
          </a:stretch>
        </p:blipFill>
        <p:spPr>
          <a:xfrm>
            <a:off x="0" y="652688"/>
            <a:ext cx="9144000" cy="5552624"/>
          </a:xfrm>
          <a:prstGeom prst="rect">
            <a:avLst/>
          </a:prstGeom>
        </p:spPr>
      </p:pic>
    </p:spTree>
    <p:extLst>
      <p:ext uri="{BB962C8B-B14F-4D97-AF65-F5344CB8AC3E}">
        <p14:creationId xmlns:p14="http://schemas.microsoft.com/office/powerpoint/2010/main" val="1218274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7643165-62CB-F353-4BC3-33DE5C4F26B0}"/>
              </a:ext>
            </a:extLst>
          </p:cNvPr>
          <p:cNvPicPr>
            <a:picLocks noChangeAspect="1"/>
          </p:cNvPicPr>
          <p:nvPr/>
        </p:nvPicPr>
        <p:blipFill>
          <a:blip r:embed="rId2"/>
          <a:stretch>
            <a:fillRect/>
          </a:stretch>
        </p:blipFill>
        <p:spPr>
          <a:xfrm>
            <a:off x="-180528" y="1018032"/>
            <a:ext cx="9144000" cy="4821936"/>
          </a:xfrm>
          <a:prstGeom prst="rect">
            <a:avLst/>
          </a:prstGeom>
        </p:spPr>
      </p:pic>
    </p:spTree>
    <p:extLst>
      <p:ext uri="{BB962C8B-B14F-4D97-AF65-F5344CB8AC3E}">
        <p14:creationId xmlns:p14="http://schemas.microsoft.com/office/powerpoint/2010/main" val="3284974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A9858D6-C146-482C-899A-0BE7AE40AB1C}"/>
              </a:ext>
            </a:extLst>
          </p:cNvPr>
          <p:cNvPicPr>
            <a:picLocks noChangeAspect="1"/>
          </p:cNvPicPr>
          <p:nvPr/>
        </p:nvPicPr>
        <p:blipFill>
          <a:blip r:embed="rId2"/>
          <a:stretch>
            <a:fillRect/>
          </a:stretch>
        </p:blipFill>
        <p:spPr>
          <a:xfrm>
            <a:off x="0" y="932315"/>
            <a:ext cx="9144000" cy="4993369"/>
          </a:xfrm>
          <a:prstGeom prst="rect">
            <a:avLst/>
          </a:prstGeom>
        </p:spPr>
      </p:pic>
    </p:spTree>
    <p:extLst>
      <p:ext uri="{BB962C8B-B14F-4D97-AF65-F5344CB8AC3E}">
        <p14:creationId xmlns:p14="http://schemas.microsoft.com/office/powerpoint/2010/main" val="2294613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F151B3E-AF09-4AEC-A629-8D0D67009D9E}"/>
              </a:ext>
            </a:extLst>
          </p:cNvPr>
          <p:cNvPicPr>
            <a:picLocks noChangeAspect="1"/>
          </p:cNvPicPr>
          <p:nvPr/>
        </p:nvPicPr>
        <p:blipFill>
          <a:blip r:embed="rId2"/>
          <a:stretch>
            <a:fillRect/>
          </a:stretch>
        </p:blipFill>
        <p:spPr>
          <a:xfrm>
            <a:off x="0" y="393400"/>
            <a:ext cx="9144000" cy="6071199"/>
          </a:xfrm>
          <a:prstGeom prst="rect">
            <a:avLst/>
          </a:prstGeom>
        </p:spPr>
      </p:pic>
    </p:spTree>
    <p:extLst>
      <p:ext uri="{BB962C8B-B14F-4D97-AF65-F5344CB8AC3E}">
        <p14:creationId xmlns:p14="http://schemas.microsoft.com/office/powerpoint/2010/main" val="114307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25E6BC6-AD15-420F-992C-89C2347D4676}"/>
              </a:ext>
            </a:extLst>
          </p:cNvPr>
          <p:cNvPicPr>
            <a:picLocks noChangeAspect="1"/>
          </p:cNvPicPr>
          <p:nvPr/>
        </p:nvPicPr>
        <p:blipFill>
          <a:blip r:embed="rId2"/>
          <a:stretch>
            <a:fillRect/>
          </a:stretch>
        </p:blipFill>
        <p:spPr>
          <a:xfrm>
            <a:off x="0" y="959329"/>
            <a:ext cx="9144000" cy="4939342"/>
          </a:xfrm>
          <a:prstGeom prst="rect">
            <a:avLst/>
          </a:prstGeom>
        </p:spPr>
      </p:pic>
    </p:spTree>
    <p:extLst>
      <p:ext uri="{BB962C8B-B14F-4D97-AF65-F5344CB8AC3E}">
        <p14:creationId xmlns:p14="http://schemas.microsoft.com/office/powerpoint/2010/main" val="4014006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6947" y="395068"/>
            <a:ext cx="4458878" cy="348109"/>
          </a:xfrm>
          <a:prstGeom prst="rect">
            <a:avLst/>
          </a:prstGeom>
          <a:noFill/>
        </p:spPr>
        <p:txBody>
          <a:bodyPr wrap="square" rtlCol="0">
            <a:spAutoFit/>
          </a:bodyPr>
          <a:lstStyle/>
          <a:p>
            <a:r>
              <a:rPr lang="ja-JP" altLang="en-US" sz="1662" dirty="0">
                <a:latin typeface="メイリオ" panose="020B0604030504040204" pitchFamily="50" charset="-128"/>
                <a:ea typeface="メイリオ" panose="020B0604030504040204" pitchFamily="50" charset="-128"/>
              </a:rPr>
              <a:t>架替橋梁における市民参加イベントの開催</a:t>
            </a:r>
          </a:p>
        </p:txBody>
      </p:sp>
      <p:sp>
        <p:nvSpPr>
          <p:cNvPr id="5" name="テキスト ボックス 4"/>
          <p:cNvSpPr txBox="1"/>
          <p:nvPr/>
        </p:nvSpPr>
        <p:spPr>
          <a:xfrm>
            <a:off x="196947" y="667043"/>
            <a:ext cx="4096757" cy="248530"/>
          </a:xfrm>
          <a:prstGeom prst="rect">
            <a:avLst/>
          </a:prstGeom>
          <a:noFill/>
        </p:spPr>
        <p:txBody>
          <a:bodyPr wrap="square" rtlCol="0">
            <a:spAutoFit/>
          </a:bodyPr>
          <a:lstStyle/>
          <a:p>
            <a:r>
              <a:rPr lang="en-US" altLang="ja-JP" sz="1015" dirty="0">
                <a:latin typeface="メイリオ" panose="020B0604030504040204" pitchFamily="50" charset="-128"/>
                <a:ea typeface="メイリオ" panose="020B0604030504040204" pitchFamily="50" charset="-128"/>
              </a:rPr>
              <a:t>2019.10.22</a:t>
            </a:r>
            <a:r>
              <a:rPr lang="ja-JP" altLang="en-US" sz="1015" dirty="0">
                <a:latin typeface="メイリオ" panose="020B0604030504040204" pitchFamily="50" charset="-128"/>
                <a:ea typeface="メイリオ" panose="020B0604030504040204" pitchFamily="50" charset="-128"/>
              </a:rPr>
              <a:t>　八田橋架替工事完了イベント「はしにおえかき」</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136" y="908530"/>
            <a:ext cx="4116208" cy="2747787"/>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36" y="3703729"/>
            <a:ext cx="4116208" cy="2747787"/>
          </a:xfrm>
          <a:prstGeom prst="rect">
            <a:avLst/>
          </a:prstGeom>
        </p:spPr>
      </p:pic>
      <p:grpSp>
        <p:nvGrpSpPr>
          <p:cNvPr id="22" name="グループ化 21"/>
          <p:cNvGrpSpPr/>
          <p:nvPr/>
        </p:nvGrpSpPr>
        <p:grpSpPr>
          <a:xfrm>
            <a:off x="4655826" y="908529"/>
            <a:ext cx="4017212" cy="2747787"/>
            <a:chOff x="5043811" y="698489"/>
            <a:chExt cx="4351980" cy="2976769"/>
          </a:xfrm>
        </p:grpSpPr>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r="2405"/>
            <a:stretch/>
          </p:blipFill>
          <p:spPr>
            <a:xfrm>
              <a:off x="5043811" y="698489"/>
              <a:ext cx="4351980" cy="2976769"/>
            </a:xfrm>
            <a:prstGeom prst="rect">
              <a:avLst/>
            </a:prstGeom>
          </p:spPr>
        </p:pic>
        <p:pic>
          <p:nvPicPr>
            <p:cNvPr id="14" name="図 13"/>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radius="30"/>
                      </a14:imgEffect>
                    </a14:imgLayer>
                  </a14:imgProps>
                </a:ext>
                <a:ext uri="{28A0092B-C50C-407E-A947-70E740481C1C}">
                  <a14:useLocalDpi xmlns:a14="http://schemas.microsoft.com/office/drawing/2010/main" val="0"/>
                </a:ext>
              </a:extLst>
            </a:blip>
            <a:srcRect l="27441" t="14613" r="52480" b="59469"/>
            <a:stretch/>
          </p:blipFill>
          <p:spPr>
            <a:xfrm>
              <a:off x="6276975" y="1143000"/>
              <a:ext cx="895350" cy="771525"/>
            </a:xfrm>
            <a:prstGeom prst="ellipse">
              <a:avLst/>
            </a:prstGeom>
            <a:ln>
              <a:noFill/>
            </a:ln>
            <a:effectLst>
              <a:softEdge rad="112500"/>
            </a:effectLst>
          </p:spPr>
        </p:pic>
      </p:grpSp>
      <p:grpSp>
        <p:nvGrpSpPr>
          <p:cNvPr id="21" name="グループ化 20"/>
          <p:cNvGrpSpPr/>
          <p:nvPr/>
        </p:nvGrpSpPr>
        <p:grpSpPr>
          <a:xfrm>
            <a:off x="4655826" y="3742400"/>
            <a:ext cx="4033990" cy="2692902"/>
            <a:chOff x="5043811" y="3768517"/>
            <a:chExt cx="4370156" cy="2917310"/>
          </a:xfrm>
        </p:grpSpPr>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3811" y="3768517"/>
              <a:ext cx="4370156" cy="2917310"/>
            </a:xfrm>
            <a:prstGeom prst="rect">
              <a:avLst/>
            </a:prstGeom>
          </p:spPr>
        </p:pic>
        <p:pic>
          <p:nvPicPr>
            <p:cNvPr id="16" name="図 15"/>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t="21062" r="71419" b="11460"/>
            <a:stretch/>
          </p:blipFill>
          <p:spPr>
            <a:xfrm>
              <a:off x="5043811" y="4400550"/>
              <a:ext cx="1249039" cy="1968500"/>
            </a:xfrm>
            <a:prstGeom prst="rect">
              <a:avLst/>
            </a:prstGeom>
            <a:effectLst>
              <a:softEdge rad="31750"/>
            </a:effectLst>
          </p:spPr>
        </p:pic>
        <p:pic>
          <p:nvPicPr>
            <p:cNvPr id="17" name="図 16"/>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l="26912" t="17958" r="32549" b="56682"/>
            <a:stretch/>
          </p:blipFill>
          <p:spPr>
            <a:xfrm>
              <a:off x="6219825" y="4298951"/>
              <a:ext cx="1771650" cy="739774"/>
            </a:xfrm>
            <a:prstGeom prst="rect">
              <a:avLst/>
            </a:prstGeom>
            <a:effectLst>
              <a:softEdge rad="31750"/>
            </a:effectLst>
          </p:spPr>
        </p:pic>
        <p:pic>
          <p:nvPicPr>
            <p:cNvPr id="18" name="図 17"/>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l="26549" t="60404" r="55724" b="23270"/>
            <a:stretch/>
          </p:blipFill>
          <p:spPr>
            <a:xfrm>
              <a:off x="6203950" y="5537200"/>
              <a:ext cx="774700" cy="476250"/>
            </a:xfrm>
            <a:prstGeom prst="rect">
              <a:avLst/>
            </a:prstGeom>
          </p:spPr>
        </p:pic>
        <p:pic>
          <p:nvPicPr>
            <p:cNvPr id="19" name="図 18"/>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l="64448" t="22804" r="11869" b="59347"/>
            <a:stretch/>
          </p:blipFill>
          <p:spPr>
            <a:xfrm>
              <a:off x="7854950" y="4432300"/>
              <a:ext cx="1035051" cy="520700"/>
            </a:xfrm>
            <a:prstGeom prst="rect">
              <a:avLst/>
            </a:prstGeom>
            <a:effectLst>
              <a:softEdge rad="31750"/>
            </a:effectLst>
          </p:spPr>
        </p:pic>
        <p:pic>
          <p:nvPicPr>
            <p:cNvPr id="20" name="図 1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l="24949" t="38407" r="64225" b="50275"/>
            <a:stretch/>
          </p:blipFill>
          <p:spPr>
            <a:xfrm>
              <a:off x="6134099" y="4876800"/>
              <a:ext cx="473075" cy="330200"/>
            </a:xfrm>
            <a:prstGeom prst="rect">
              <a:avLst/>
            </a:prstGeom>
            <a:effectLst>
              <a:softEdge rad="31750"/>
            </a:effectLst>
          </p:spPr>
        </p:pic>
      </p:grpSp>
    </p:spTree>
    <p:extLst>
      <p:ext uri="{BB962C8B-B14F-4D97-AF65-F5344CB8AC3E}">
        <p14:creationId xmlns:p14="http://schemas.microsoft.com/office/powerpoint/2010/main" val="2291883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D2483CE-52C5-40B5-951B-27F3BD75B56E}"/>
              </a:ext>
            </a:extLst>
          </p:cNvPr>
          <p:cNvSpPr txBox="1"/>
          <p:nvPr/>
        </p:nvSpPr>
        <p:spPr>
          <a:xfrm>
            <a:off x="3671753" y="1161599"/>
            <a:ext cx="2330841" cy="407035"/>
          </a:xfrm>
          <a:prstGeom prst="rect">
            <a:avLst/>
          </a:prstGeom>
          <a:noFill/>
          <a:ln w="38100">
            <a:solidFill>
              <a:schemeClr val="tx1"/>
            </a:solidFill>
          </a:ln>
        </p:spPr>
        <p:txBody>
          <a:bodyPr wrap="square" rtlCol="0">
            <a:spAutoFit/>
          </a:bodyPr>
          <a:lstStyle/>
          <a:p>
            <a:r>
              <a:rPr kumimoji="1" lang="ja-JP" altLang="en-US" dirty="0"/>
              <a:t>調査・測量・設計</a:t>
            </a:r>
          </a:p>
        </p:txBody>
      </p:sp>
      <p:sp>
        <p:nvSpPr>
          <p:cNvPr id="3" name="テキスト ボックス 2">
            <a:extLst>
              <a:ext uri="{FF2B5EF4-FFF2-40B4-BE49-F238E27FC236}">
                <a16:creationId xmlns:a16="http://schemas.microsoft.com/office/drawing/2014/main" id="{7A58253C-08F8-4704-8C65-C7F188AFEBEC}"/>
              </a:ext>
            </a:extLst>
          </p:cNvPr>
          <p:cNvSpPr txBox="1"/>
          <p:nvPr/>
        </p:nvSpPr>
        <p:spPr>
          <a:xfrm>
            <a:off x="6300192" y="2492896"/>
            <a:ext cx="1107996" cy="369332"/>
          </a:xfrm>
          <a:prstGeom prst="rect">
            <a:avLst/>
          </a:prstGeom>
          <a:noFill/>
          <a:ln w="38100">
            <a:solidFill>
              <a:schemeClr val="tx1"/>
            </a:solidFill>
          </a:ln>
        </p:spPr>
        <p:txBody>
          <a:bodyPr wrap="none" rtlCol="0">
            <a:spAutoFit/>
          </a:bodyPr>
          <a:lstStyle/>
          <a:p>
            <a:r>
              <a:rPr kumimoji="1" lang="ja-JP" altLang="en-US" dirty="0"/>
              <a:t>施工計画</a:t>
            </a:r>
            <a:endParaRPr kumimoji="1" lang="en-US" altLang="ja-JP" dirty="0"/>
          </a:p>
        </p:txBody>
      </p:sp>
      <p:sp>
        <p:nvSpPr>
          <p:cNvPr id="4" name="テキスト ボックス 3">
            <a:extLst>
              <a:ext uri="{FF2B5EF4-FFF2-40B4-BE49-F238E27FC236}">
                <a16:creationId xmlns:a16="http://schemas.microsoft.com/office/drawing/2014/main" id="{BE87FAAA-CB02-455C-B090-AED62EB24C9E}"/>
              </a:ext>
            </a:extLst>
          </p:cNvPr>
          <p:cNvSpPr txBox="1"/>
          <p:nvPr/>
        </p:nvSpPr>
        <p:spPr>
          <a:xfrm>
            <a:off x="6271605" y="4437112"/>
            <a:ext cx="646331" cy="369332"/>
          </a:xfrm>
          <a:prstGeom prst="rect">
            <a:avLst/>
          </a:prstGeom>
          <a:noFill/>
          <a:ln w="38100">
            <a:solidFill>
              <a:schemeClr val="tx1"/>
            </a:solidFill>
          </a:ln>
        </p:spPr>
        <p:txBody>
          <a:bodyPr wrap="none" rtlCol="0">
            <a:spAutoFit/>
          </a:bodyPr>
          <a:lstStyle/>
          <a:p>
            <a:r>
              <a:rPr kumimoji="1" lang="ja-JP" altLang="en-US" dirty="0"/>
              <a:t>施工</a:t>
            </a:r>
          </a:p>
        </p:txBody>
      </p:sp>
      <p:sp>
        <p:nvSpPr>
          <p:cNvPr id="5" name="テキスト ボックス 4">
            <a:extLst>
              <a:ext uri="{FF2B5EF4-FFF2-40B4-BE49-F238E27FC236}">
                <a16:creationId xmlns:a16="http://schemas.microsoft.com/office/drawing/2014/main" id="{E5D7DA03-E136-4120-BBF3-ED907EB7AF15}"/>
              </a:ext>
            </a:extLst>
          </p:cNvPr>
          <p:cNvSpPr txBox="1"/>
          <p:nvPr/>
        </p:nvSpPr>
        <p:spPr>
          <a:xfrm>
            <a:off x="4067944" y="5748840"/>
            <a:ext cx="1107996" cy="369332"/>
          </a:xfrm>
          <a:prstGeom prst="rect">
            <a:avLst/>
          </a:prstGeom>
          <a:noFill/>
          <a:ln w="38100">
            <a:solidFill>
              <a:schemeClr val="tx1"/>
            </a:solidFill>
          </a:ln>
        </p:spPr>
        <p:txBody>
          <a:bodyPr wrap="none" rtlCol="0">
            <a:spAutoFit/>
          </a:bodyPr>
          <a:lstStyle/>
          <a:p>
            <a:r>
              <a:rPr kumimoji="1" lang="ja-JP" altLang="en-US" dirty="0"/>
              <a:t>施工完了</a:t>
            </a:r>
          </a:p>
        </p:txBody>
      </p:sp>
      <p:sp>
        <p:nvSpPr>
          <p:cNvPr id="6" name="テキスト ボックス 5">
            <a:extLst>
              <a:ext uri="{FF2B5EF4-FFF2-40B4-BE49-F238E27FC236}">
                <a16:creationId xmlns:a16="http://schemas.microsoft.com/office/drawing/2014/main" id="{52D83903-842F-4DFF-AE6A-3BCAD998D63A}"/>
              </a:ext>
            </a:extLst>
          </p:cNvPr>
          <p:cNvSpPr txBox="1"/>
          <p:nvPr/>
        </p:nvSpPr>
        <p:spPr>
          <a:xfrm>
            <a:off x="1238611" y="4601489"/>
            <a:ext cx="1430847" cy="407035"/>
          </a:xfrm>
          <a:prstGeom prst="rect">
            <a:avLst/>
          </a:prstGeom>
          <a:noFill/>
          <a:ln w="38100">
            <a:solidFill>
              <a:schemeClr val="tx1"/>
            </a:solidFill>
          </a:ln>
        </p:spPr>
        <p:txBody>
          <a:bodyPr wrap="square" rtlCol="0">
            <a:spAutoFit/>
          </a:bodyPr>
          <a:lstStyle/>
          <a:p>
            <a:r>
              <a:rPr lang="ja-JP" altLang="en-US" dirty="0"/>
              <a:t>維持管理</a:t>
            </a:r>
            <a:endParaRPr kumimoji="1" lang="ja-JP" altLang="en-US" dirty="0"/>
          </a:p>
        </p:txBody>
      </p:sp>
      <p:sp>
        <p:nvSpPr>
          <p:cNvPr id="11" name="矢印: 下カーブ 10">
            <a:extLst>
              <a:ext uri="{FF2B5EF4-FFF2-40B4-BE49-F238E27FC236}">
                <a16:creationId xmlns:a16="http://schemas.microsoft.com/office/drawing/2014/main" id="{32FF8CE3-C7B8-43CC-9D2B-23FA0FC86A4B}"/>
              </a:ext>
            </a:extLst>
          </p:cNvPr>
          <p:cNvSpPr/>
          <p:nvPr/>
        </p:nvSpPr>
        <p:spPr>
          <a:xfrm rot="2055623">
            <a:off x="5720136" y="1366130"/>
            <a:ext cx="1749269" cy="5101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矢印: 下カーブ 11">
            <a:extLst>
              <a:ext uri="{FF2B5EF4-FFF2-40B4-BE49-F238E27FC236}">
                <a16:creationId xmlns:a16="http://schemas.microsoft.com/office/drawing/2014/main" id="{A353D8F1-CE9E-4F67-9D20-FD380CCC9195}"/>
              </a:ext>
            </a:extLst>
          </p:cNvPr>
          <p:cNvSpPr/>
          <p:nvPr/>
        </p:nvSpPr>
        <p:spPr>
          <a:xfrm rot="6424458">
            <a:off x="6633099" y="3372236"/>
            <a:ext cx="1782031" cy="5836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矢印: 下カーブ 12">
            <a:extLst>
              <a:ext uri="{FF2B5EF4-FFF2-40B4-BE49-F238E27FC236}">
                <a16:creationId xmlns:a16="http://schemas.microsoft.com/office/drawing/2014/main" id="{A9B91C2E-9D55-461B-BA65-26FDF74C26DA}"/>
              </a:ext>
            </a:extLst>
          </p:cNvPr>
          <p:cNvSpPr/>
          <p:nvPr/>
        </p:nvSpPr>
        <p:spPr>
          <a:xfrm rot="8103611">
            <a:off x="5736638" y="5380880"/>
            <a:ext cx="1749269" cy="5101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矢印: 下カーブ 13">
            <a:extLst>
              <a:ext uri="{FF2B5EF4-FFF2-40B4-BE49-F238E27FC236}">
                <a16:creationId xmlns:a16="http://schemas.microsoft.com/office/drawing/2014/main" id="{EC05719D-53BA-4535-8646-C86FB125ABE7}"/>
              </a:ext>
            </a:extLst>
          </p:cNvPr>
          <p:cNvSpPr/>
          <p:nvPr/>
        </p:nvSpPr>
        <p:spPr>
          <a:xfrm rot="12496492">
            <a:off x="1843443" y="5540284"/>
            <a:ext cx="1749269" cy="5101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矢印: 下カーブ 14">
            <a:extLst>
              <a:ext uri="{FF2B5EF4-FFF2-40B4-BE49-F238E27FC236}">
                <a16:creationId xmlns:a16="http://schemas.microsoft.com/office/drawing/2014/main" id="{6BC18CA8-3C7C-437C-B654-388F059DD996}"/>
              </a:ext>
            </a:extLst>
          </p:cNvPr>
          <p:cNvSpPr/>
          <p:nvPr/>
        </p:nvSpPr>
        <p:spPr>
          <a:xfrm rot="15915880">
            <a:off x="32937" y="3133288"/>
            <a:ext cx="1925089" cy="4233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a:extLst>
              <a:ext uri="{FF2B5EF4-FFF2-40B4-BE49-F238E27FC236}">
                <a16:creationId xmlns:a16="http://schemas.microsoft.com/office/drawing/2014/main" id="{4DAD3D6C-26B4-42D7-8B56-991438EAADE4}"/>
              </a:ext>
            </a:extLst>
          </p:cNvPr>
          <p:cNvSpPr txBox="1"/>
          <p:nvPr/>
        </p:nvSpPr>
        <p:spPr>
          <a:xfrm>
            <a:off x="927247" y="1942206"/>
            <a:ext cx="1376440" cy="407035"/>
          </a:xfrm>
          <a:prstGeom prst="rect">
            <a:avLst/>
          </a:prstGeom>
          <a:noFill/>
          <a:ln w="38100">
            <a:solidFill>
              <a:schemeClr val="tx1"/>
            </a:solidFill>
          </a:ln>
        </p:spPr>
        <p:txBody>
          <a:bodyPr wrap="square" rtlCol="0">
            <a:spAutoFit/>
          </a:bodyPr>
          <a:lstStyle/>
          <a:p>
            <a:r>
              <a:rPr lang="ja-JP" altLang="en-US" dirty="0"/>
              <a:t>将来計画</a:t>
            </a:r>
            <a:endParaRPr kumimoji="1" lang="ja-JP" altLang="en-US" dirty="0"/>
          </a:p>
        </p:txBody>
      </p:sp>
      <p:sp>
        <p:nvSpPr>
          <p:cNvPr id="17" name="矢印: 下カーブ 16">
            <a:extLst>
              <a:ext uri="{FF2B5EF4-FFF2-40B4-BE49-F238E27FC236}">
                <a16:creationId xmlns:a16="http://schemas.microsoft.com/office/drawing/2014/main" id="{604391D0-DC4C-46F7-88D2-921DF6CE17B8}"/>
              </a:ext>
            </a:extLst>
          </p:cNvPr>
          <p:cNvSpPr/>
          <p:nvPr/>
        </p:nvSpPr>
        <p:spPr>
          <a:xfrm rot="19570475">
            <a:off x="1957358" y="1022182"/>
            <a:ext cx="1590765" cy="45944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7">
            <a:extLst>
              <a:ext uri="{FF2B5EF4-FFF2-40B4-BE49-F238E27FC236}">
                <a16:creationId xmlns:a16="http://schemas.microsoft.com/office/drawing/2014/main" id="{F9BB6E00-C0F5-4DB9-AE36-EBB73719C3C7}"/>
              </a:ext>
            </a:extLst>
          </p:cNvPr>
          <p:cNvSpPr txBox="1"/>
          <p:nvPr/>
        </p:nvSpPr>
        <p:spPr>
          <a:xfrm>
            <a:off x="3653560" y="1661899"/>
            <a:ext cx="1893467" cy="1200329"/>
          </a:xfrm>
          <a:prstGeom prst="rect">
            <a:avLst/>
          </a:prstGeom>
          <a:noFill/>
        </p:spPr>
        <p:txBody>
          <a:bodyPr wrap="none" rtlCol="0">
            <a:spAutoFit/>
          </a:bodyPr>
          <a:lstStyle/>
          <a:p>
            <a:r>
              <a:rPr kumimoji="1" lang="ja-JP" altLang="en-US" dirty="0"/>
              <a:t>干渉チェック</a:t>
            </a:r>
            <a:endParaRPr kumimoji="1" lang="en-US" altLang="ja-JP" dirty="0"/>
          </a:p>
          <a:p>
            <a:r>
              <a:rPr lang="ja-JP" altLang="en-US" dirty="0"/>
              <a:t>設計ミス削減</a:t>
            </a:r>
            <a:endParaRPr lang="en-US" altLang="ja-JP" dirty="0"/>
          </a:p>
          <a:p>
            <a:r>
              <a:rPr kumimoji="1" lang="ja-JP" altLang="en-US" dirty="0"/>
              <a:t>数量算出</a:t>
            </a:r>
            <a:endParaRPr kumimoji="1" lang="en-US" altLang="ja-JP" dirty="0"/>
          </a:p>
          <a:p>
            <a:r>
              <a:rPr kumimoji="1" lang="ja-JP" altLang="en-US" dirty="0"/>
              <a:t>イメージの明確化</a:t>
            </a:r>
          </a:p>
        </p:txBody>
      </p:sp>
      <p:sp>
        <p:nvSpPr>
          <p:cNvPr id="19" name="テキスト ボックス 18">
            <a:extLst>
              <a:ext uri="{FF2B5EF4-FFF2-40B4-BE49-F238E27FC236}">
                <a16:creationId xmlns:a16="http://schemas.microsoft.com/office/drawing/2014/main" id="{8FF2411E-451F-4018-A9D6-4295FE976B3C}"/>
              </a:ext>
            </a:extLst>
          </p:cNvPr>
          <p:cNvSpPr txBox="1"/>
          <p:nvPr/>
        </p:nvSpPr>
        <p:spPr>
          <a:xfrm>
            <a:off x="6291682" y="2881200"/>
            <a:ext cx="1383712" cy="923330"/>
          </a:xfrm>
          <a:prstGeom prst="rect">
            <a:avLst/>
          </a:prstGeom>
          <a:noFill/>
        </p:spPr>
        <p:txBody>
          <a:bodyPr wrap="none" rtlCol="0">
            <a:spAutoFit/>
          </a:bodyPr>
          <a:lstStyle/>
          <a:p>
            <a:r>
              <a:rPr kumimoji="1" lang="ja-JP" altLang="en-US" dirty="0"/>
              <a:t>干渉チェック</a:t>
            </a:r>
            <a:endParaRPr kumimoji="1" lang="en-US" altLang="ja-JP" dirty="0"/>
          </a:p>
          <a:p>
            <a:r>
              <a:rPr lang="ja-JP" altLang="en-US" dirty="0"/>
              <a:t>手戻り削減</a:t>
            </a:r>
            <a:endParaRPr lang="en-US" altLang="ja-JP" dirty="0"/>
          </a:p>
          <a:p>
            <a:r>
              <a:rPr lang="ja-JP" altLang="en-US" dirty="0"/>
              <a:t>情報化施工</a:t>
            </a:r>
            <a:endParaRPr kumimoji="1" lang="ja-JP" altLang="en-US" dirty="0"/>
          </a:p>
        </p:txBody>
      </p:sp>
      <p:sp>
        <p:nvSpPr>
          <p:cNvPr id="20" name="テキスト ボックス 19">
            <a:extLst>
              <a:ext uri="{FF2B5EF4-FFF2-40B4-BE49-F238E27FC236}">
                <a16:creationId xmlns:a16="http://schemas.microsoft.com/office/drawing/2014/main" id="{BDDC56BE-F889-4309-A631-22FDE2ED32AE}"/>
              </a:ext>
            </a:extLst>
          </p:cNvPr>
          <p:cNvSpPr txBox="1"/>
          <p:nvPr/>
        </p:nvSpPr>
        <p:spPr>
          <a:xfrm>
            <a:off x="4211959" y="3741345"/>
            <a:ext cx="2330841" cy="1036438"/>
          </a:xfrm>
          <a:prstGeom prst="rect">
            <a:avLst/>
          </a:prstGeom>
          <a:noFill/>
        </p:spPr>
        <p:txBody>
          <a:bodyPr wrap="square" rtlCol="0">
            <a:spAutoFit/>
          </a:bodyPr>
          <a:lstStyle/>
          <a:p>
            <a:r>
              <a:rPr kumimoji="1" lang="ja-JP" altLang="en-US" dirty="0"/>
              <a:t>施工計画の最適化</a:t>
            </a:r>
            <a:endParaRPr kumimoji="1" lang="en-US" altLang="ja-JP" dirty="0"/>
          </a:p>
          <a:p>
            <a:r>
              <a:rPr lang="ja-JP" altLang="en-US" dirty="0"/>
              <a:t>施工管理の効率化設計変更の効率化</a:t>
            </a:r>
            <a:endParaRPr kumimoji="1" lang="ja-JP" altLang="en-US" dirty="0"/>
          </a:p>
        </p:txBody>
      </p:sp>
      <p:sp>
        <p:nvSpPr>
          <p:cNvPr id="21" name="テキスト ボックス 20">
            <a:extLst>
              <a:ext uri="{FF2B5EF4-FFF2-40B4-BE49-F238E27FC236}">
                <a16:creationId xmlns:a16="http://schemas.microsoft.com/office/drawing/2014/main" id="{8E78BC0A-CC54-4315-969F-98D1DE0DC807}"/>
              </a:ext>
            </a:extLst>
          </p:cNvPr>
          <p:cNvSpPr txBox="1"/>
          <p:nvPr/>
        </p:nvSpPr>
        <p:spPr>
          <a:xfrm>
            <a:off x="1131338" y="5555759"/>
            <a:ext cx="2351926" cy="923330"/>
          </a:xfrm>
          <a:prstGeom prst="rect">
            <a:avLst/>
          </a:prstGeom>
          <a:noFill/>
        </p:spPr>
        <p:txBody>
          <a:bodyPr wrap="none" rtlCol="0">
            <a:spAutoFit/>
          </a:bodyPr>
          <a:lstStyle/>
          <a:p>
            <a:r>
              <a:rPr kumimoji="1" lang="ja-JP" altLang="en-US" dirty="0"/>
              <a:t>完成データの高度化</a:t>
            </a:r>
            <a:endParaRPr kumimoji="1" lang="en-US" altLang="ja-JP" dirty="0"/>
          </a:p>
          <a:p>
            <a:r>
              <a:rPr lang="ja-JP" altLang="en-US" dirty="0"/>
              <a:t>完成検査の効率化</a:t>
            </a:r>
            <a:endParaRPr lang="en-US" altLang="ja-JP" dirty="0"/>
          </a:p>
          <a:p>
            <a:r>
              <a:rPr kumimoji="1" lang="ja-JP" altLang="en-US" dirty="0"/>
              <a:t>出来形管理の高度化</a:t>
            </a:r>
          </a:p>
        </p:txBody>
      </p:sp>
      <p:sp>
        <p:nvSpPr>
          <p:cNvPr id="22" name="テキスト ボックス 21">
            <a:extLst>
              <a:ext uri="{FF2B5EF4-FFF2-40B4-BE49-F238E27FC236}">
                <a16:creationId xmlns:a16="http://schemas.microsoft.com/office/drawing/2014/main" id="{7A41C234-88A7-4C53-AEE1-8B19ABF13CCD}"/>
              </a:ext>
            </a:extLst>
          </p:cNvPr>
          <p:cNvSpPr txBox="1"/>
          <p:nvPr/>
        </p:nvSpPr>
        <p:spPr>
          <a:xfrm>
            <a:off x="536055" y="3488426"/>
            <a:ext cx="3329976" cy="1036438"/>
          </a:xfrm>
          <a:prstGeom prst="rect">
            <a:avLst/>
          </a:prstGeom>
          <a:noFill/>
        </p:spPr>
        <p:txBody>
          <a:bodyPr wrap="square" rtlCol="0">
            <a:spAutoFit/>
          </a:bodyPr>
          <a:lstStyle/>
          <a:p>
            <a:r>
              <a:rPr kumimoji="1" lang="ja-JP" altLang="en-US" dirty="0"/>
              <a:t>維持管理の高度化</a:t>
            </a:r>
            <a:r>
              <a:rPr lang="ja-JP" altLang="en-US" dirty="0"/>
              <a:t>・効率化</a:t>
            </a:r>
            <a:endParaRPr lang="en-US" altLang="ja-JP" dirty="0"/>
          </a:p>
          <a:p>
            <a:r>
              <a:rPr lang="ja-JP" altLang="en-US" dirty="0"/>
              <a:t>モニタリングシステムとの連動</a:t>
            </a:r>
            <a:endParaRPr kumimoji="1" lang="ja-JP" altLang="en-US" dirty="0"/>
          </a:p>
        </p:txBody>
      </p:sp>
      <p:sp>
        <p:nvSpPr>
          <p:cNvPr id="23" name="テキスト ボックス 22">
            <a:extLst>
              <a:ext uri="{FF2B5EF4-FFF2-40B4-BE49-F238E27FC236}">
                <a16:creationId xmlns:a16="http://schemas.microsoft.com/office/drawing/2014/main" id="{ABD75080-B3C1-4D61-9619-B092D41F7DC9}"/>
              </a:ext>
            </a:extLst>
          </p:cNvPr>
          <p:cNvSpPr txBox="1"/>
          <p:nvPr/>
        </p:nvSpPr>
        <p:spPr>
          <a:xfrm>
            <a:off x="927246" y="2502794"/>
            <a:ext cx="3084975" cy="923330"/>
          </a:xfrm>
          <a:prstGeom prst="rect">
            <a:avLst/>
          </a:prstGeom>
          <a:noFill/>
        </p:spPr>
        <p:txBody>
          <a:bodyPr wrap="square" rtlCol="0">
            <a:spAutoFit/>
          </a:bodyPr>
          <a:lstStyle/>
          <a:p>
            <a:r>
              <a:rPr kumimoji="1" lang="ja-JP" altLang="en-US" dirty="0"/>
              <a:t>将来構想の容易性</a:t>
            </a:r>
            <a:endParaRPr lang="en-US" altLang="ja-JP" dirty="0"/>
          </a:p>
          <a:p>
            <a:r>
              <a:rPr kumimoji="1" lang="ja-JP" altLang="en-US" dirty="0"/>
              <a:t>事業の継続性</a:t>
            </a:r>
            <a:endParaRPr kumimoji="1" lang="en-US" altLang="ja-JP" dirty="0"/>
          </a:p>
          <a:p>
            <a:endParaRPr kumimoji="1" lang="ja-JP" altLang="en-US" dirty="0"/>
          </a:p>
        </p:txBody>
      </p:sp>
      <p:sp>
        <p:nvSpPr>
          <p:cNvPr id="7" name="テキスト ボックス 6">
            <a:extLst>
              <a:ext uri="{FF2B5EF4-FFF2-40B4-BE49-F238E27FC236}">
                <a16:creationId xmlns:a16="http://schemas.microsoft.com/office/drawing/2014/main" id="{4D0D4CAA-F1E2-4F24-8780-C69E621ABF4A}"/>
              </a:ext>
            </a:extLst>
          </p:cNvPr>
          <p:cNvSpPr txBox="1"/>
          <p:nvPr/>
        </p:nvSpPr>
        <p:spPr>
          <a:xfrm>
            <a:off x="0" y="114196"/>
            <a:ext cx="9493304" cy="899477"/>
          </a:xfrm>
          <a:prstGeom prst="rect">
            <a:avLst/>
          </a:prstGeom>
          <a:noFill/>
        </p:spPr>
        <p:txBody>
          <a:bodyPr wrap="none" rtlCol="0">
            <a:spAutoFit/>
          </a:bodyPr>
          <a:lstStyle/>
          <a:p>
            <a:r>
              <a:rPr kumimoji="1" lang="en-US" altLang="ja-JP" sz="3200" dirty="0"/>
              <a:t>BIM/CIM</a:t>
            </a:r>
            <a:r>
              <a:rPr kumimoji="1" lang="ja-JP" altLang="en-US" sz="3200" dirty="0"/>
              <a:t>のマネジメントサイクルデータの一元化）</a:t>
            </a:r>
            <a:endParaRPr kumimoji="1" lang="en-US" altLang="ja-JP" sz="3200" dirty="0"/>
          </a:p>
          <a:p>
            <a:endParaRPr kumimoji="1" lang="ja-JP" altLang="en-US" dirty="0"/>
          </a:p>
        </p:txBody>
      </p:sp>
    </p:spTree>
    <p:extLst>
      <p:ext uri="{BB962C8B-B14F-4D97-AF65-F5344CB8AC3E}">
        <p14:creationId xmlns:p14="http://schemas.microsoft.com/office/powerpoint/2010/main" val="1777878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1">
            <a:extLst>
              <a:ext uri="{FF2B5EF4-FFF2-40B4-BE49-F238E27FC236}">
                <a16:creationId xmlns:a16="http://schemas.microsoft.com/office/drawing/2014/main" id="{68B28670-E2D2-BF03-120C-8AE77672AFE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8C81CE7C-B0FD-4A55-92B8-E2584C4625A7}" type="slidenum">
              <a:rPr lang="ja-JP" altLang="en-US" sz="1200" smtClean="0">
                <a:solidFill>
                  <a:srgbClr val="898989"/>
                </a:solidFill>
                <a:latin typeface="Arial" panose="020B0604020202020204" pitchFamily="34" charset="0"/>
              </a:rPr>
              <a:pPr>
                <a:spcBef>
                  <a:spcPct val="0"/>
                </a:spcBef>
                <a:buFontTx/>
                <a:buNone/>
              </a:pPr>
              <a:t>57</a:t>
            </a:fld>
            <a:endParaRPr lang="en-US" altLang="ja-JP" sz="1200">
              <a:solidFill>
                <a:srgbClr val="898989"/>
              </a:solidFill>
              <a:latin typeface="Arial" panose="020B0604020202020204" pitchFamily="34" charset="0"/>
            </a:endParaRPr>
          </a:p>
        </p:txBody>
      </p:sp>
      <p:pic>
        <p:nvPicPr>
          <p:cNvPr id="22531" name="Picture 2" descr="F:\九頭竜\DSC00251.JPG">
            <a:extLst>
              <a:ext uri="{FF2B5EF4-FFF2-40B4-BE49-F238E27FC236}">
                <a16:creationId xmlns:a16="http://schemas.microsoft.com/office/drawing/2014/main" id="{53ABB550-21FE-4731-7C2E-D3006173A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6625"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図 18" descr="説明: IMGP2379.JPG">
            <a:extLst>
              <a:ext uri="{FF2B5EF4-FFF2-40B4-BE49-F238E27FC236}">
                <a16:creationId xmlns:a16="http://schemas.microsoft.com/office/drawing/2014/main" id="{9038CB0C-5836-A7E8-C767-785825D47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725" y="44450"/>
            <a:ext cx="46132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テキスト ボックス 1">
            <a:extLst>
              <a:ext uri="{FF2B5EF4-FFF2-40B4-BE49-F238E27FC236}">
                <a16:creationId xmlns:a16="http://schemas.microsoft.com/office/drawing/2014/main" id="{60080D37-1585-D8B1-45B5-1E5792BB723A}"/>
              </a:ext>
            </a:extLst>
          </p:cNvPr>
          <p:cNvSpPr txBox="1">
            <a:spLocks noChangeArrowheads="1"/>
          </p:cNvSpPr>
          <p:nvPr/>
        </p:nvSpPr>
        <p:spPr bwMode="auto">
          <a:xfrm>
            <a:off x="401401" y="4221088"/>
            <a:ext cx="53880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dirty="0">
                <a:latin typeface="Arial" panose="020B0604020202020204" pitchFamily="34" charset="0"/>
              </a:rPr>
              <a:t>既存橋梁の劣化度判定</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非破壊検査を使用し、劣化状況を検証し</a:t>
            </a:r>
            <a:endParaRPr lang="en-US" altLang="ja-JP" sz="2400" dirty="0">
              <a:latin typeface="Arial" panose="020B0604020202020204" pitchFamily="34" charset="0"/>
            </a:endParaRPr>
          </a:p>
          <a:p>
            <a:pPr>
              <a:spcBef>
                <a:spcPct val="0"/>
              </a:spcBef>
              <a:buFontTx/>
              <a:buNone/>
            </a:pPr>
            <a:r>
              <a:rPr lang="en-US" altLang="ja-JP" sz="2400" dirty="0">
                <a:latin typeface="Arial" panose="020B0604020202020204" pitchFamily="34" charset="0"/>
              </a:rPr>
              <a:t>3</a:t>
            </a:r>
            <a:r>
              <a:rPr lang="ja-JP" altLang="en-US" sz="2400" dirty="0">
                <a:latin typeface="Arial" panose="020B0604020202020204" pitchFamily="34" charset="0"/>
              </a:rPr>
              <a:t>次元</a:t>
            </a:r>
            <a:r>
              <a:rPr lang="en-US" altLang="ja-JP" sz="2400" dirty="0">
                <a:latin typeface="Arial" panose="020B0604020202020204" pitchFamily="34" charset="0"/>
              </a:rPr>
              <a:t>FEM</a:t>
            </a:r>
            <a:r>
              <a:rPr lang="ja-JP" altLang="en-US" sz="2400" dirty="0">
                <a:latin typeface="Arial" panose="020B0604020202020204" pitchFamily="34" charset="0"/>
              </a:rPr>
              <a:t>解析</a:t>
            </a:r>
            <a:endParaRPr lang="en-US" altLang="ja-JP" sz="2400" dirty="0">
              <a:latin typeface="Arial" panose="020B0604020202020204" pitchFamily="34" charset="0"/>
            </a:endParaRPr>
          </a:p>
          <a:p>
            <a:pPr>
              <a:spcBef>
                <a:spcPct val="0"/>
              </a:spcBef>
              <a:buFontTx/>
              <a:buNone/>
            </a:pPr>
            <a:endParaRPr lang="ja-JP" altLang="en-US" sz="1800" dirty="0">
              <a:latin typeface="Arial" panose="020B0604020202020204" pitchFamily="34" charset="0"/>
            </a:endParaRPr>
          </a:p>
        </p:txBody>
      </p:sp>
      <p:pic>
        <p:nvPicPr>
          <p:cNvPr id="2" name="Picture 4">
            <a:extLst>
              <a:ext uri="{FF2B5EF4-FFF2-40B4-BE49-F238E27FC236}">
                <a16:creationId xmlns:a16="http://schemas.microsoft.com/office/drawing/2014/main" id="{F97C1147-EB42-A330-2DDC-03C17078A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358" y="3429000"/>
            <a:ext cx="402910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8E40CB6-0E64-542A-AB4B-C402A97D6597}"/>
              </a:ext>
            </a:extLst>
          </p:cNvPr>
          <p:cNvPicPr>
            <a:picLocks noChangeAspect="1"/>
          </p:cNvPicPr>
          <p:nvPr/>
        </p:nvPicPr>
        <p:blipFill>
          <a:blip r:embed="rId2"/>
          <a:stretch>
            <a:fillRect/>
          </a:stretch>
        </p:blipFill>
        <p:spPr>
          <a:xfrm>
            <a:off x="528468" y="3140968"/>
            <a:ext cx="8087064" cy="3549527"/>
          </a:xfrm>
          <a:prstGeom prst="rect">
            <a:avLst/>
          </a:prstGeom>
        </p:spPr>
      </p:pic>
      <p:pic>
        <p:nvPicPr>
          <p:cNvPr id="3" name="図 2">
            <a:extLst>
              <a:ext uri="{FF2B5EF4-FFF2-40B4-BE49-F238E27FC236}">
                <a16:creationId xmlns:a16="http://schemas.microsoft.com/office/drawing/2014/main" id="{C3AA5A20-0249-686E-2A23-FFFC8721F2DD}"/>
              </a:ext>
            </a:extLst>
          </p:cNvPr>
          <p:cNvPicPr>
            <a:picLocks noChangeAspect="1"/>
          </p:cNvPicPr>
          <p:nvPr/>
        </p:nvPicPr>
        <p:blipFill>
          <a:blip r:embed="rId3"/>
          <a:stretch>
            <a:fillRect/>
          </a:stretch>
        </p:blipFill>
        <p:spPr>
          <a:xfrm>
            <a:off x="528468" y="139680"/>
            <a:ext cx="7814552" cy="3435098"/>
          </a:xfrm>
          <a:prstGeom prst="rect">
            <a:avLst/>
          </a:prstGeom>
        </p:spPr>
      </p:pic>
    </p:spTree>
    <p:extLst>
      <p:ext uri="{BB962C8B-B14F-4D97-AF65-F5344CB8AC3E}">
        <p14:creationId xmlns:p14="http://schemas.microsoft.com/office/powerpoint/2010/main" val="2988436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459" y="2475737"/>
            <a:ext cx="4442841" cy="3096387"/>
          </a:xfrm>
          <a:prstGeom prst="rect">
            <a:avLst/>
          </a:prstGeom>
        </p:spPr>
      </p:pic>
      <p:grpSp>
        <p:nvGrpSpPr>
          <p:cNvPr id="3" name="object 3"/>
          <p:cNvGrpSpPr/>
          <p:nvPr/>
        </p:nvGrpSpPr>
        <p:grpSpPr>
          <a:xfrm>
            <a:off x="1652635" y="5658850"/>
            <a:ext cx="1626870" cy="238125"/>
            <a:chOff x="2203513" y="6402133"/>
            <a:chExt cx="2169160" cy="317500"/>
          </a:xfrm>
        </p:grpSpPr>
        <p:sp>
          <p:nvSpPr>
            <p:cNvPr id="4" name="object 4"/>
            <p:cNvSpPr/>
            <p:nvPr/>
          </p:nvSpPr>
          <p:spPr>
            <a:xfrm>
              <a:off x="2208276" y="6406896"/>
              <a:ext cx="2159635" cy="307975"/>
            </a:xfrm>
            <a:custGeom>
              <a:avLst/>
              <a:gdLst/>
              <a:ahLst/>
              <a:cxnLst/>
              <a:rect l="l" t="t" r="r" b="b"/>
              <a:pathLst>
                <a:path w="2159635" h="307975">
                  <a:moveTo>
                    <a:pt x="2159507" y="0"/>
                  </a:moveTo>
                  <a:lnTo>
                    <a:pt x="0" y="0"/>
                  </a:lnTo>
                  <a:lnTo>
                    <a:pt x="0" y="307847"/>
                  </a:lnTo>
                  <a:lnTo>
                    <a:pt x="2159507" y="307847"/>
                  </a:lnTo>
                  <a:lnTo>
                    <a:pt x="2159507" y="0"/>
                  </a:lnTo>
                  <a:close/>
                </a:path>
              </a:pathLst>
            </a:custGeom>
            <a:solidFill>
              <a:srgbClr val="E1EFD9"/>
            </a:solidFill>
          </p:spPr>
          <p:txBody>
            <a:bodyPr wrap="square" lIns="0" tIns="0" rIns="0" bIns="0" rtlCol="0"/>
            <a:lstStyle/>
            <a:p>
              <a:endParaRPr sz="1350"/>
            </a:p>
          </p:txBody>
        </p:sp>
        <p:sp>
          <p:nvSpPr>
            <p:cNvPr id="5" name="object 5"/>
            <p:cNvSpPr/>
            <p:nvPr/>
          </p:nvSpPr>
          <p:spPr>
            <a:xfrm>
              <a:off x="2208276" y="6406896"/>
              <a:ext cx="2159635" cy="307975"/>
            </a:xfrm>
            <a:custGeom>
              <a:avLst/>
              <a:gdLst/>
              <a:ahLst/>
              <a:cxnLst/>
              <a:rect l="l" t="t" r="r" b="b"/>
              <a:pathLst>
                <a:path w="2159635" h="307975">
                  <a:moveTo>
                    <a:pt x="0" y="307847"/>
                  </a:moveTo>
                  <a:lnTo>
                    <a:pt x="2159507" y="307847"/>
                  </a:lnTo>
                  <a:lnTo>
                    <a:pt x="2159507" y="0"/>
                  </a:lnTo>
                  <a:lnTo>
                    <a:pt x="0" y="0"/>
                  </a:lnTo>
                  <a:lnTo>
                    <a:pt x="0" y="307847"/>
                  </a:lnTo>
                  <a:close/>
                </a:path>
              </a:pathLst>
            </a:custGeom>
            <a:ln w="9525">
              <a:solidFill>
                <a:srgbClr val="001F5F"/>
              </a:solidFill>
            </a:ln>
          </p:spPr>
          <p:txBody>
            <a:bodyPr wrap="square" lIns="0" tIns="0" rIns="0" bIns="0" rtlCol="0"/>
            <a:lstStyle/>
            <a:p>
              <a:endParaRPr sz="1350"/>
            </a:p>
          </p:txBody>
        </p:sp>
      </p:grpSp>
      <p:sp>
        <p:nvSpPr>
          <p:cNvPr id="6" name="object 6"/>
          <p:cNvSpPr txBox="1">
            <a:spLocks noGrp="1"/>
          </p:cNvSpPr>
          <p:nvPr>
            <p:ph type="title"/>
          </p:nvPr>
        </p:nvSpPr>
        <p:spPr>
          <a:xfrm>
            <a:off x="914303" y="654933"/>
            <a:ext cx="7559993" cy="1261884"/>
          </a:xfrm>
          <a:prstGeom prst="rect">
            <a:avLst/>
          </a:prstGeom>
          <a:solidFill>
            <a:srgbClr val="FFFF00"/>
          </a:solidFill>
        </p:spPr>
        <p:txBody>
          <a:bodyPr vert="horz" wrap="square" lIns="0" tIns="15240" rIns="0" bIns="0" rtlCol="0" anchor="ctr">
            <a:spAutoFit/>
          </a:bodyPr>
          <a:lstStyle/>
          <a:p>
            <a:pPr marR="1905" algn="ctr">
              <a:lnSpc>
                <a:spcPct val="100000"/>
              </a:lnSpc>
              <a:spcBef>
                <a:spcPts val="120"/>
              </a:spcBef>
            </a:pPr>
            <a:r>
              <a:rPr lang="ja-JP" altLang="en-US" sz="2700" b="1" spc="-19" dirty="0"/>
              <a:t>富山市内橋梁</a:t>
            </a:r>
            <a:r>
              <a:rPr sz="2700" spc="-15" dirty="0"/>
              <a:t>（</a:t>
            </a:r>
            <a:r>
              <a:rPr sz="2700" spc="-30" dirty="0" err="1"/>
              <a:t>道路橋</a:t>
            </a:r>
            <a:r>
              <a:rPr sz="2700" spc="-15" dirty="0" err="1"/>
              <a:t>）</a:t>
            </a:r>
            <a:r>
              <a:rPr sz="2700" spc="-34" dirty="0" err="1"/>
              <a:t>の打撃振動試験</a:t>
            </a:r>
            <a:br>
              <a:rPr lang="en-US" sz="2700" spc="-34" dirty="0"/>
            </a:br>
            <a:r>
              <a:rPr lang="ja-JP" altLang="en-US" sz="2700" spc="-34" dirty="0"/>
              <a:t>橋梁を構造物全体形として安全誌を確認</a:t>
            </a:r>
            <a:br>
              <a:rPr lang="en-US" altLang="ja-JP" sz="2700" spc="-34" dirty="0"/>
            </a:br>
            <a:r>
              <a:rPr lang="ja-JP" altLang="en-US" sz="2700" spc="-34" dirty="0"/>
              <a:t>衝撃弾性波を利用し固有振動数を検知</a:t>
            </a:r>
            <a:endParaRPr sz="2700" dirty="0"/>
          </a:p>
        </p:txBody>
      </p:sp>
      <p:pic>
        <p:nvPicPr>
          <p:cNvPr id="7" name="object 7"/>
          <p:cNvPicPr/>
          <p:nvPr/>
        </p:nvPicPr>
        <p:blipFill>
          <a:blip r:embed="rId3" cstate="print"/>
          <a:stretch>
            <a:fillRect/>
          </a:stretch>
        </p:blipFill>
        <p:spPr>
          <a:xfrm>
            <a:off x="4902326" y="2513457"/>
            <a:ext cx="4057650" cy="3058668"/>
          </a:xfrm>
          <a:prstGeom prst="rect">
            <a:avLst/>
          </a:prstGeom>
        </p:spPr>
      </p:pic>
      <p:grpSp>
        <p:nvGrpSpPr>
          <p:cNvPr id="8" name="object 8"/>
          <p:cNvGrpSpPr/>
          <p:nvPr/>
        </p:nvGrpSpPr>
        <p:grpSpPr>
          <a:xfrm>
            <a:off x="6321790" y="5650849"/>
            <a:ext cx="1218724" cy="238125"/>
            <a:chOff x="8429053" y="6391465"/>
            <a:chExt cx="1624965" cy="317500"/>
          </a:xfrm>
        </p:grpSpPr>
        <p:sp>
          <p:nvSpPr>
            <p:cNvPr id="9" name="object 9"/>
            <p:cNvSpPr/>
            <p:nvPr/>
          </p:nvSpPr>
          <p:spPr>
            <a:xfrm>
              <a:off x="8433816" y="6396228"/>
              <a:ext cx="1615440" cy="307975"/>
            </a:xfrm>
            <a:custGeom>
              <a:avLst/>
              <a:gdLst/>
              <a:ahLst/>
              <a:cxnLst/>
              <a:rect l="l" t="t" r="r" b="b"/>
              <a:pathLst>
                <a:path w="1615440" h="307975">
                  <a:moveTo>
                    <a:pt x="1615440" y="0"/>
                  </a:moveTo>
                  <a:lnTo>
                    <a:pt x="0" y="0"/>
                  </a:lnTo>
                  <a:lnTo>
                    <a:pt x="0" y="307848"/>
                  </a:lnTo>
                  <a:lnTo>
                    <a:pt x="1615440" y="307848"/>
                  </a:lnTo>
                  <a:lnTo>
                    <a:pt x="1615440" y="0"/>
                  </a:lnTo>
                  <a:close/>
                </a:path>
              </a:pathLst>
            </a:custGeom>
            <a:solidFill>
              <a:srgbClr val="E1EFD9"/>
            </a:solidFill>
          </p:spPr>
          <p:txBody>
            <a:bodyPr wrap="square" lIns="0" tIns="0" rIns="0" bIns="0" rtlCol="0"/>
            <a:lstStyle/>
            <a:p>
              <a:endParaRPr sz="1350"/>
            </a:p>
          </p:txBody>
        </p:sp>
        <p:sp>
          <p:nvSpPr>
            <p:cNvPr id="10" name="object 10"/>
            <p:cNvSpPr/>
            <p:nvPr/>
          </p:nvSpPr>
          <p:spPr>
            <a:xfrm>
              <a:off x="8433816" y="6396228"/>
              <a:ext cx="1615440" cy="307975"/>
            </a:xfrm>
            <a:custGeom>
              <a:avLst/>
              <a:gdLst/>
              <a:ahLst/>
              <a:cxnLst/>
              <a:rect l="l" t="t" r="r" b="b"/>
              <a:pathLst>
                <a:path w="1615440" h="307975">
                  <a:moveTo>
                    <a:pt x="0" y="307848"/>
                  </a:moveTo>
                  <a:lnTo>
                    <a:pt x="1615440" y="307848"/>
                  </a:lnTo>
                  <a:lnTo>
                    <a:pt x="1615440" y="0"/>
                  </a:lnTo>
                  <a:lnTo>
                    <a:pt x="0" y="0"/>
                  </a:lnTo>
                  <a:lnTo>
                    <a:pt x="0" y="307848"/>
                  </a:lnTo>
                  <a:close/>
                </a:path>
              </a:pathLst>
            </a:custGeom>
            <a:ln w="9525">
              <a:solidFill>
                <a:srgbClr val="001F5F"/>
              </a:solidFill>
            </a:ln>
          </p:spPr>
          <p:txBody>
            <a:bodyPr wrap="square" lIns="0" tIns="0" rIns="0" bIns="0" rtlCol="0"/>
            <a:lstStyle/>
            <a:p>
              <a:endParaRPr sz="1350"/>
            </a:p>
          </p:txBody>
        </p:sp>
      </p:grpSp>
      <p:sp>
        <p:nvSpPr>
          <p:cNvPr id="11" name="object 11"/>
          <p:cNvSpPr txBox="1"/>
          <p:nvPr/>
        </p:nvSpPr>
        <p:spPr>
          <a:xfrm>
            <a:off x="6385561" y="5703021"/>
            <a:ext cx="1090136" cy="153888"/>
          </a:xfrm>
          <a:prstGeom prst="rect">
            <a:avLst/>
          </a:prstGeom>
        </p:spPr>
        <p:txBody>
          <a:bodyPr vert="horz" wrap="square" lIns="0" tIns="0" rIns="0" bIns="0" rtlCol="0">
            <a:spAutoFit/>
          </a:bodyPr>
          <a:lstStyle/>
          <a:p>
            <a:pPr marL="9525">
              <a:lnSpc>
                <a:spcPts val="1189"/>
              </a:lnSpc>
            </a:pPr>
            <a:r>
              <a:rPr sz="1050" b="1" spc="-11" dirty="0">
                <a:latin typeface="ＭＳ Ｐゴシック"/>
                <a:cs typeface="ＭＳ Ｐゴシック"/>
              </a:rPr>
              <a:t>橋脚の打撃の様子</a:t>
            </a:r>
            <a:endParaRPr sz="1050">
              <a:latin typeface="ＭＳ Ｐゴシック"/>
              <a:cs typeface="ＭＳ Ｐゴシック"/>
            </a:endParaRPr>
          </a:p>
        </p:txBody>
      </p:sp>
      <p:sp>
        <p:nvSpPr>
          <p:cNvPr id="12" name="object 12"/>
          <p:cNvSpPr txBox="1"/>
          <p:nvPr/>
        </p:nvSpPr>
        <p:spPr>
          <a:xfrm>
            <a:off x="1715071" y="5710336"/>
            <a:ext cx="1489710" cy="153888"/>
          </a:xfrm>
          <a:prstGeom prst="rect">
            <a:avLst/>
          </a:prstGeom>
        </p:spPr>
        <p:txBody>
          <a:bodyPr vert="horz" wrap="square" lIns="0" tIns="0" rIns="0" bIns="0" rtlCol="0">
            <a:spAutoFit/>
          </a:bodyPr>
          <a:lstStyle/>
          <a:p>
            <a:pPr marL="9525">
              <a:lnSpc>
                <a:spcPts val="1189"/>
              </a:lnSpc>
            </a:pPr>
            <a:r>
              <a:rPr sz="1050" b="1" spc="-4" dirty="0">
                <a:latin typeface="ＭＳ Ｐゴシック"/>
                <a:cs typeface="ＭＳ Ｐゴシック"/>
              </a:rPr>
              <a:t>千原崎橋の全景</a:t>
            </a:r>
            <a:r>
              <a:rPr sz="1050" b="1" spc="-8" dirty="0">
                <a:latin typeface="ＭＳ Ｐゴシック"/>
                <a:cs typeface="ＭＳ Ｐゴシック"/>
              </a:rPr>
              <a:t>（下流側</a:t>
            </a:r>
            <a:r>
              <a:rPr sz="1050" b="1" spc="-38" dirty="0">
                <a:latin typeface="ＭＳ Ｐゴシック"/>
                <a:cs typeface="ＭＳ Ｐゴシック"/>
              </a:rPr>
              <a:t>）</a:t>
            </a:r>
            <a:endParaRPr sz="1050">
              <a:latin typeface="ＭＳ Ｐゴシック"/>
              <a:cs typeface="ＭＳ Ｐゴシック"/>
            </a:endParaRPr>
          </a:p>
        </p:txBody>
      </p:sp>
      <p:sp>
        <p:nvSpPr>
          <p:cNvPr id="13" name="object 13"/>
          <p:cNvSpPr txBox="1">
            <a:spLocks noGrp="1"/>
          </p:cNvSpPr>
          <p:nvPr>
            <p:ph type="sldNum" sz="quarter" idx="7"/>
          </p:nvPr>
        </p:nvSpPr>
        <p:spPr>
          <a:xfrm>
            <a:off x="11382756" y="6489801"/>
            <a:ext cx="386715" cy="287020"/>
          </a:xfrm>
          <a:prstGeom prst="rect">
            <a:avLst/>
          </a:prstGeom>
        </p:spPr>
        <p:txBody>
          <a:bodyPr vert="horz" wrap="square" lIns="0" tIns="0" rIns="0" bIns="0" rtlCol="0">
            <a:spAutoFit/>
          </a:bodyPr>
          <a:lstStyle>
            <a:defPPr>
              <a:defRPr kern="0"/>
            </a:defPPr>
            <a:lvl1pPr>
              <a:defRPr sz="1800" b="1" i="0">
                <a:solidFill>
                  <a:srgbClr val="006FC0"/>
                </a:solidFill>
                <a:latin typeface="Times New Roman"/>
                <a:cs typeface="Times New Roman"/>
              </a:defRPr>
            </a:lvl1pPr>
          </a:lstStyle>
          <a:p>
            <a:pPr marL="38100">
              <a:lnSpc>
                <a:spcPts val="2065"/>
              </a:lnSpc>
            </a:pPr>
            <a:fld id="{81D60167-4931-47E6-BA6A-407CBD079E47}" type="slidenum">
              <a:rPr lang="en-US" altLang="ja-JP" spc="-25" smtClean="0">
                <a:solidFill>
                  <a:srgbClr val="4471C4"/>
                </a:solidFill>
              </a:rPr>
              <a:pPr marL="38100">
                <a:lnSpc>
                  <a:spcPts val="2065"/>
                </a:lnSpc>
              </a:pPr>
              <a:t>59</a:t>
            </a:fld>
            <a:endParaRPr spc="-19"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29443" y="839250"/>
            <a:ext cx="77376" cy="126719"/>
          </a:xfrm>
          <a:prstGeom prst="rect">
            <a:avLst/>
          </a:prstGeom>
        </p:spPr>
        <p:txBody>
          <a:bodyPr vert="horz" wrap="square" lIns="0" tIns="8145" rIns="0" bIns="0" rtlCol="0">
            <a:spAutoFit/>
          </a:bodyPr>
          <a:lstStyle/>
          <a:p>
            <a:pPr marL="8145">
              <a:spcBef>
                <a:spcPts val="64"/>
              </a:spcBef>
            </a:pPr>
            <a:r>
              <a:rPr sz="770" dirty="0">
                <a:latin typeface="Meiryo UI"/>
                <a:cs typeface="Meiryo UI"/>
              </a:rPr>
              <a:t>1</a:t>
            </a:r>
            <a:endParaRPr sz="770">
              <a:latin typeface="Meiryo UI"/>
              <a:cs typeface="Meiryo UI"/>
            </a:endParaRPr>
          </a:p>
        </p:txBody>
      </p:sp>
      <p:sp>
        <p:nvSpPr>
          <p:cNvPr id="3" name="object 3"/>
          <p:cNvSpPr txBox="1"/>
          <p:nvPr/>
        </p:nvSpPr>
        <p:spPr>
          <a:xfrm>
            <a:off x="5728737" y="1143217"/>
            <a:ext cx="591319" cy="126719"/>
          </a:xfrm>
          <a:prstGeom prst="rect">
            <a:avLst/>
          </a:prstGeom>
        </p:spPr>
        <p:txBody>
          <a:bodyPr vert="horz" wrap="square" lIns="0" tIns="8145" rIns="0" bIns="0" rtlCol="0">
            <a:spAutoFit/>
          </a:bodyPr>
          <a:lstStyle/>
          <a:p>
            <a:pPr marL="8145">
              <a:spcBef>
                <a:spcPts val="64"/>
              </a:spcBef>
            </a:pPr>
            <a:r>
              <a:rPr sz="770" spc="-19" dirty="0">
                <a:solidFill>
                  <a:srgbClr val="FF0000"/>
                </a:solidFill>
                <a:latin typeface="Meiryo UI"/>
                <a:cs typeface="Meiryo UI"/>
              </a:rPr>
              <a:t>12/27</a:t>
            </a:r>
            <a:r>
              <a:rPr sz="770" spc="-67" dirty="0">
                <a:solidFill>
                  <a:srgbClr val="FF0000"/>
                </a:solidFill>
                <a:latin typeface="Meiryo UI"/>
                <a:cs typeface="Meiryo UI"/>
              </a:rPr>
              <a:t> 時点版</a:t>
            </a:r>
            <a:endParaRPr sz="770">
              <a:latin typeface="Meiryo UI"/>
              <a:cs typeface="Meiryo UI"/>
            </a:endParaRPr>
          </a:p>
        </p:txBody>
      </p:sp>
      <p:sp>
        <p:nvSpPr>
          <p:cNvPr id="4" name="object 4"/>
          <p:cNvSpPr txBox="1"/>
          <p:nvPr/>
        </p:nvSpPr>
        <p:spPr>
          <a:xfrm>
            <a:off x="2629443" y="1143217"/>
            <a:ext cx="77376" cy="126719"/>
          </a:xfrm>
          <a:prstGeom prst="rect">
            <a:avLst/>
          </a:prstGeom>
        </p:spPr>
        <p:txBody>
          <a:bodyPr vert="horz" wrap="square" lIns="0" tIns="8145" rIns="0" bIns="0" rtlCol="0">
            <a:spAutoFit/>
          </a:bodyPr>
          <a:lstStyle/>
          <a:p>
            <a:pPr marL="8145">
              <a:spcBef>
                <a:spcPts val="64"/>
              </a:spcBef>
            </a:pPr>
            <a:r>
              <a:rPr sz="770" dirty="0">
                <a:latin typeface="Meiryo UI"/>
                <a:cs typeface="Meiryo UI"/>
              </a:rPr>
              <a:t>2</a:t>
            </a:r>
            <a:endParaRPr sz="770">
              <a:latin typeface="Meiryo UI"/>
              <a:cs typeface="Meiryo UI"/>
            </a:endParaRPr>
          </a:p>
        </p:txBody>
      </p:sp>
      <p:sp>
        <p:nvSpPr>
          <p:cNvPr id="5" name="object 5"/>
          <p:cNvSpPr txBox="1"/>
          <p:nvPr/>
        </p:nvSpPr>
        <p:spPr>
          <a:xfrm>
            <a:off x="2629443" y="1447184"/>
            <a:ext cx="77376" cy="126719"/>
          </a:xfrm>
          <a:prstGeom prst="rect">
            <a:avLst/>
          </a:prstGeom>
        </p:spPr>
        <p:txBody>
          <a:bodyPr vert="horz" wrap="square" lIns="0" tIns="8145" rIns="0" bIns="0" rtlCol="0">
            <a:spAutoFit/>
          </a:bodyPr>
          <a:lstStyle/>
          <a:p>
            <a:pPr marL="8145">
              <a:spcBef>
                <a:spcPts val="64"/>
              </a:spcBef>
            </a:pPr>
            <a:r>
              <a:rPr sz="770" dirty="0">
                <a:latin typeface="Meiryo UI"/>
                <a:cs typeface="Meiryo UI"/>
              </a:rPr>
              <a:t>3</a:t>
            </a:r>
            <a:endParaRPr sz="770">
              <a:latin typeface="Meiryo UI"/>
              <a:cs typeface="Meiryo UI"/>
            </a:endParaRPr>
          </a:p>
        </p:txBody>
      </p:sp>
      <p:sp>
        <p:nvSpPr>
          <p:cNvPr id="6" name="object 6"/>
          <p:cNvSpPr/>
          <p:nvPr/>
        </p:nvSpPr>
        <p:spPr>
          <a:xfrm>
            <a:off x="2845771" y="1666445"/>
            <a:ext cx="3507191" cy="1772329"/>
          </a:xfrm>
          <a:custGeom>
            <a:avLst/>
            <a:gdLst/>
            <a:ahLst/>
            <a:cxnLst/>
            <a:rect l="l" t="t" r="r" b="b"/>
            <a:pathLst>
              <a:path w="5468620" h="2763520">
                <a:moveTo>
                  <a:pt x="5468112" y="0"/>
                </a:moveTo>
                <a:lnTo>
                  <a:pt x="0" y="0"/>
                </a:lnTo>
                <a:lnTo>
                  <a:pt x="0" y="2763011"/>
                </a:lnTo>
                <a:lnTo>
                  <a:pt x="5468112" y="2763011"/>
                </a:lnTo>
                <a:lnTo>
                  <a:pt x="5468112" y="0"/>
                </a:lnTo>
                <a:close/>
              </a:path>
            </a:pathLst>
          </a:custGeom>
          <a:solidFill>
            <a:srgbClr val="3F647E"/>
          </a:solidFill>
        </p:spPr>
        <p:txBody>
          <a:bodyPr wrap="square" lIns="0" tIns="0" rIns="0" bIns="0" rtlCol="0"/>
          <a:lstStyle/>
          <a:p>
            <a:endParaRPr sz="1311"/>
          </a:p>
        </p:txBody>
      </p:sp>
      <p:sp>
        <p:nvSpPr>
          <p:cNvPr id="7" name="object 7"/>
          <p:cNvSpPr txBox="1"/>
          <p:nvPr/>
        </p:nvSpPr>
        <p:spPr>
          <a:xfrm>
            <a:off x="2843816" y="1668660"/>
            <a:ext cx="3512078" cy="1810706"/>
          </a:xfrm>
          <a:prstGeom prst="rect">
            <a:avLst/>
          </a:prstGeom>
        </p:spPr>
        <p:txBody>
          <a:bodyPr vert="horz" wrap="square" lIns="0" tIns="8145" rIns="0" bIns="0" rtlCol="0">
            <a:spAutoFit/>
          </a:bodyPr>
          <a:lstStyle/>
          <a:p>
            <a:pPr marL="658483" marR="651154" indent="120946">
              <a:lnSpc>
                <a:spcPct val="141400"/>
              </a:lnSpc>
              <a:spcBef>
                <a:spcPts val="64"/>
              </a:spcBef>
            </a:pPr>
            <a:r>
              <a:rPr sz="1411" b="1" spc="-45" dirty="0">
                <a:solidFill>
                  <a:srgbClr val="FFFFFF"/>
                </a:solidFill>
                <a:latin typeface="Meiryo UI"/>
                <a:cs typeface="Meiryo UI"/>
              </a:rPr>
              <a:t>インフラメンテナンスにおける</a:t>
            </a:r>
            <a:r>
              <a:rPr sz="1411" b="1" spc="-71" dirty="0">
                <a:solidFill>
                  <a:srgbClr val="FFFFFF"/>
                </a:solidFill>
                <a:latin typeface="Meiryo UI"/>
                <a:cs typeface="Meiryo UI"/>
              </a:rPr>
              <a:t>包括的民間委託導入の手引き</a:t>
            </a:r>
            <a:endParaRPr sz="1411" dirty="0">
              <a:latin typeface="Meiryo UI"/>
              <a:cs typeface="Meiryo UI"/>
            </a:endParaRPr>
          </a:p>
          <a:p>
            <a:pPr marL="1584107">
              <a:spcBef>
                <a:spcPts val="699"/>
              </a:spcBef>
            </a:pPr>
            <a:r>
              <a:rPr sz="1411" b="1" spc="-48" dirty="0">
                <a:solidFill>
                  <a:srgbClr val="FFFFFF"/>
                </a:solidFill>
                <a:latin typeface="Meiryo UI"/>
                <a:cs typeface="Meiryo UI"/>
              </a:rPr>
              <a:t>(案)</a:t>
            </a:r>
            <a:endParaRPr sz="1411" dirty="0">
              <a:latin typeface="Meiryo UI"/>
              <a:cs typeface="Meiryo UI"/>
            </a:endParaRPr>
          </a:p>
          <a:p>
            <a:pPr>
              <a:spcBef>
                <a:spcPts val="45"/>
              </a:spcBef>
            </a:pPr>
            <a:endParaRPr sz="2597" dirty="0">
              <a:latin typeface="Meiryo UI"/>
              <a:cs typeface="Meiryo UI"/>
            </a:endParaRPr>
          </a:p>
          <a:p>
            <a:pPr marL="5701" algn="ctr"/>
            <a:r>
              <a:rPr sz="1154" b="1" spc="-45" dirty="0">
                <a:solidFill>
                  <a:srgbClr val="FFFFFF"/>
                </a:solidFill>
                <a:latin typeface="Meiryo UI"/>
                <a:cs typeface="Meiryo UI"/>
              </a:rPr>
              <a:t>令和４年●月</a:t>
            </a:r>
            <a:endParaRPr sz="1154" dirty="0">
              <a:latin typeface="Meiryo UI"/>
              <a:cs typeface="Meiryo UI"/>
            </a:endParaRPr>
          </a:p>
        </p:txBody>
      </p:sp>
      <p:sp>
        <p:nvSpPr>
          <p:cNvPr id="8" name="object 8"/>
          <p:cNvSpPr/>
          <p:nvPr/>
        </p:nvSpPr>
        <p:spPr>
          <a:xfrm>
            <a:off x="2841862" y="1661558"/>
            <a:ext cx="3515743" cy="1780881"/>
          </a:xfrm>
          <a:custGeom>
            <a:avLst/>
            <a:gdLst/>
            <a:ahLst/>
            <a:cxnLst/>
            <a:rect l="l" t="t" r="r" b="b"/>
            <a:pathLst>
              <a:path w="5481955" h="2776854">
                <a:moveTo>
                  <a:pt x="5481828" y="0"/>
                </a:moveTo>
                <a:lnTo>
                  <a:pt x="5475732" y="0"/>
                </a:lnTo>
                <a:lnTo>
                  <a:pt x="5475732" y="6096"/>
                </a:lnTo>
                <a:lnTo>
                  <a:pt x="5475732" y="2770632"/>
                </a:lnTo>
                <a:lnTo>
                  <a:pt x="6096" y="2770632"/>
                </a:lnTo>
                <a:lnTo>
                  <a:pt x="6096" y="6096"/>
                </a:lnTo>
                <a:lnTo>
                  <a:pt x="5475732" y="6096"/>
                </a:lnTo>
                <a:lnTo>
                  <a:pt x="5475732" y="0"/>
                </a:lnTo>
                <a:lnTo>
                  <a:pt x="6096" y="0"/>
                </a:lnTo>
                <a:lnTo>
                  <a:pt x="0" y="0"/>
                </a:lnTo>
                <a:lnTo>
                  <a:pt x="0" y="6096"/>
                </a:lnTo>
                <a:lnTo>
                  <a:pt x="0" y="2770632"/>
                </a:lnTo>
                <a:lnTo>
                  <a:pt x="0" y="2776728"/>
                </a:lnTo>
                <a:lnTo>
                  <a:pt x="6096" y="2776728"/>
                </a:lnTo>
                <a:lnTo>
                  <a:pt x="5475732" y="2776728"/>
                </a:lnTo>
                <a:lnTo>
                  <a:pt x="5481828" y="2776728"/>
                </a:lnTo>
                <a:lnTo>
                  <a:pt x="5481828" y="2770632"/>
                </a:lnTo>
                <a:lnTo>
                  <a:pt x="5481828" y="6096"/>
                </a:lnTo>
                <a:lnTo>
                  <a:pt x="5481828" y="0"/>
                </a:lnTo>
                <a:close/>
              </a:path>
            </a:pathLst>
          </a:custGeom>
          <a:solidFill>
            <a:srgbClr val="3F647E"/>
          </a:solidFill>
        </p:spPr>
        <p:txBody>
          <a:bodyPr wrap="square" lIns="0" tIns="0" rIns="0" bIns="0" rtlCol="0"/>
          <a:lstStyle/>
          <a:p>
            <a:endParaRPr sz="1311"/>
          </a:p>
        </p:txBody>
      </p:sp>
      <p:sp>
        <p:nvSpPr>
          <p:cNvPr id="9" name="object 9"/>
          <p:cNvSpPr txBox="1"/>
          <p:nvPr/>
        </p:nvSpPr>
        <p:spPr>
          <a:xfrm>
            <a:off x="2571777" y="3422484"/>
            <a:ext cx="134798" cy="2536190"/>
          </a:xfrm>
          <a:prstGeom prst="rect">
            <a:avLst/>
          </a:prstGeom>
        </p:spPr>
        <p:txBody>
          <a:bodyPr vert="horz" wrap="square" lIns="0" tIns="52942" rIns="0" bIns="0" rtlCol="0">
            <a:spAutoFit/>
          </a:bodyPr>
          <a:lstStyle/>
          <a:p>
            <a:pPr marL="65563">
              <a:spcBef>
                <a:spcPts val="417"/>
              </a:spcBef>
            </a:pPr>
            <a:r>
              <a:rPr sz="770" dirty="0">
                <a:latin typeface="Meiryo UI"/>
                <a:cs typeface="Meiryo UI"/>
              </a:rPr>
              <a:t>4</a:t>
            </a:r>
            <a:endParaRPr sz="770">
              <a:latin typeface="Meiryo UI"/>
              <a:cs typeface="Meiryo UI"/>
            </a:endParaRPr>
          </a:p>
          <a:p>
            <a:pPr marL="65563">
              <a:spcBef>
                <a:spcPts val="356"/>
              </a:spcBef>
            </a:pPr>
            <a:r>
              <a:rPr sz="770" dirty="0">
                <a:latin typeface="Meiryo UI"/>
                <a:cs typeface="Meiryo UI"/>
              </a:rPr>
              <a:t>5</a:t>
            </a:r>
            <a:endParaRPr sz="770">
              <a:latin typeface="Meiryo UI"/>
              <a:cs typeface="Meiryo UI"/>
            </a:endParaRPr>
          </a:p>
          <a:p>
            <a:pPr marL="65563">
              <a:spcBef>
                <a:spcPts val="167"/>
              </a:spcBef>
            </a:pPr>
            <a:r>
              <a:rPr sz="770" dirty="0">
                <a:latin typeface="Meiryo UI"/>
                <a:cs typeface="Meiryo UI"/>
              </a:rPr>
              <a:t>6</a:t>
            </a:r>
            <a:endParaRPr sz="770">
              <a:latin typeface="Meiryo UI"/>
              <a:cs typeface="Meiryo UI"/>
            </a:endParaRPr>
          </a:p>
          <a:p>
            <a:pPr marL="65563">
              <a:spcBef>
                <a:spcPts val="462"/>
              </a:spcBef>
            </a:pPr>
            <a:r>
              <a:rPr sz="770" dirty="0">
                <a:latin typeface="Meiryo UI"/>
                <a:cs typeface="Meiryo UI"/>
              </a:rPr>
              <a:t>7</a:t>
            </a:r>
            <a:endParaRPr sz="770">
              <a:latin typeface="Meiryo UI"/>
              <a:cs typeface="Meiryo UI"/>
            </a:endParaRPr>
          </a:p>
          <a:p>
            <a:pPr marL="65563">
              <a:spcBef>
                <a:spcPts val="362"/>
              </a:spcBef>
            </a:pPr>
            <a:r>
              <a:rPr sz="770" dirty="0">
                <a:latin typeface="Meiryo UI"/>
                <a:cs typeface="Meiryo UI"/>
              </a:rPr>
              <a:t>8</a:t>
            </a:r>
            <a:endParaRPr sz="770">
              <a:latin typeface="Meiryo UI"/>
              <a:cs typeface="Meiryo UI"/>
            </a:endParaRPr>
          </a:p>
          <a:p>
            <a:pPr marL="65563">
              <a:spcBef>
                <a:spcPts val="362"/>
              </a:spcBef>
            </a:pPr>
            <a:r>
              <a:rPr sz="770" dirty="0">
                <a:latin typeface="Meiryo UI"/>
                <a:cs typeface="Meiryo UI"/>
              </a:rPr>
              <a:t>9</a:t>
            </a:r>
            <a:endParaRPr sz="770">
              <a:latin typeface="Meiryo UI"/>
              <a:cs typeface="Meiryo UI"/>
            </a:endParaRPr>
          </a:p>
          <a:p>
            <a:pPr marL="8145">
              <a:spcBef>
                <a:spcPts val="353"/>
              </a:spcBef>
            </a:pPr>
            <a:r>
              <a:rPr sz="770" spc="-16" dirty="0">
                <a:latin typeface="Meiryo UI"/>
                <a:cs typeface="Meiryo UI"/>
              </a:rPr>
              <a:t>10</a:t>
            </a:r>
            <a:endParaRPr sz="770">
              <a:latin typeface="Meiryo UI"/>
              <a:cs typeface="Meiryo UI"/>
            </a:endParaRPr>
          </a:p>
          <a:p>
            <a:pPr marL="8145">
              <a:spcBef>
                <a:spcPts val="362"/>
              </a:spcBef>
            </a:pPr>
            <a:r>
              <a:rPr sz="770" spc="-16" dirty="0">
                <a:latin typeface="Meiryo UI"/>
                <a:cs typeface="Meiryo UI"/>
              </a:rPr>
              <a:t>11</a:t>
            </a:r>
            <a:endParaRPr sz="770">
              <a:latin typeface="Meiryo UI"/>
              <a:cs typeface="Meiryo UI"/>
            </a:endParaRPr>
          </a:p>
          <a:p>
            <a:pPr marL="8145">
              <a:spcBef>
                <a:spcPts val="362"/>
              </a:spcBef>
            </a:pPr>
            <a:r>
              <a:rPr sz="770" spc="-16" dirty="0">
                <a:latin typeface="Meiryo UI"/>
                <a:cs typeface="Meiryo UI"/>
              </a:rPr>
              <a:t>12</a:t>
            </a:r>
            <a:endParaRPr sz="770">
              <a:latin typeface="Meiryo UI"/>
              <a:cs typeface="Meiryo UI"/>
            </a:endParaRPr>
          </a:p>
          <a:p>
            <a:pPr marL="8145">
              <a:spcBef>
                <a:spcPts val="353"/>
              </a:spcBef>
            </a:pPr>
            <a:r>
              <a:rPr sz="770" spc="-16" dirty="0">
                <a:latin typeface="Meiryo UI"/>
                <a:cs typeface="Meiryo UI"/>
              </a:rPr>
              <a:t>13</a:t>
            </a:r>
            <a:endParaRPr sz="770">
              <a:latin typeface="Meiryo UI"/>
              <a:cs typeface="Meiryo UI"/>
            </a:endParaRPr>
          </a:p>
          <a:p>
            <a:pPr marL="8145">
              <a:spcBef>
                <a:spcPts val="362"/>
              </a:spcBef>
            </a:pPr>
            <a:r>
              <a:rPr sz="770" spc="-16" dirty="0">
                <a:latin typeface="Meiryo UI"/>
                <a:cs typeface="Meiryo UI"/>
              </a:rPr>
              <a:t>14</a:t>
            </a:r>
            <a:endParaRPr sz="770">
              <a:latin typeface="Meiryo UI"/>
              <a:cs typeface="Meiryo UI"/>
            </a:endParaRPr>
          </a:p>
          <a:p>
            <a:pPr marL="8145">
              <a:spcBef>
                <a:spcPts val="362"/>
              </a:spcBef>
            </a:pPr>
            <a:r>
              <a:rPr sz="770" spc="-16" dirty="0">
                <a:latin typeface="Meiryo UI"/>
                <a:cs typeface="Meiryo UI"/>
              </a:rPr>
              <a:t>15</a:t>
            </a:r>
            <a:endParaRPr sz="770">
              <a:latin typeface="Meiryo UI"/>
              <a:cs typeface="Meiryo UI"/>
            </a:endParaRPr>
          </a:p>
          <a:p>
            <a:pPr marL="8145">
              <a:spcBef>
                <a:spcPts val="353"/>
              </a:spcBef>
            </a:pPr>
            <a:r>
              <a:rPr sz="770" spc="-16" dirty="0">
                <a:latin typeface="Meiryo UI"/>
                <a:cs typeface="Meiryo UI"/>
              </a:rPr>
              <a:t>16</a:t>
            </a:r>
            <a:endParaRPr sz="770">
              <a:latin typeface="Meiryo UI"/>
              <a:cs typeface="Meiryo UI"/>
            </a:endParaRPr>
          </a:p>
          <a:p>
            <a:pPr marL="8145">
              <a:spcBef>
                <a:spcPts val="362"/>
              </a:spcBef>
            </a:pPr>
            <a:r>
              <a:rPr sz="770" spc="-16" dirty="0">
                <a:latin typeface="Meiryo UI"/>
                <a:cs typeface="Meiryo UI"/>
              </a:rPr>
              <a:t>17</a:t>
            </a:r>
            <a:endParaRPr sz="770">
              <a:latin typeface="Meiryo UI"/>
              <a:cs typeface="Meiryo UI"/>
            </a:endParaRPr>
          </a:p>
          <a:p>
            <a:pPr marL="8145">
              <a:spcBef>
                <a:spcPts val="362"/>
              </a:spcBef>
            </a:pPr>
            <a:r>
              <a:rPr sz="770" spc="-16" dirty="0">
                <a:latin typeface="Meiryo UI"/>
                <a:cs typeface="Meiryo UI"/>
              </a:rPr>
              <a:t>18</a:t>
            </a:r>
            <a:endParaRPr sz="770">
              <a:latin typeface="Meiryo UI"/>
              <a:cs typeface="Meiryo UI"/>
            </a:endParaRPr>
          </a:p>
        </p:txBody>
      </p:sp>
      <p:sp>
        <p:nvSpPr>
          <p:cNvPr id="10" name="object 10"/>
          <p:cNvSpPr txBox="1"/>
          <p:nvPr/>
        </p:nvSpPr>
        <p:spPr>
          <a:xfrm>
            <a:off x="3904933" y="5541459"/>
            <a:ext cx="1343907" cy="165677"/>
          </a:xfrm>
          <a:prstGeom prst="rect">
            <a:avLst/>
          </a:prstGeom>
        </p:spPr>
        <p:txBody>
          <a:bodyPr vert="horz" wrap="square" lIns="0" tIns="7738" rIns="0" bIns="0" rtlCol="0">
            <a:spAutoFit/>
          </a:bodyPr>
          <a:lstStyle/>
          <a:p>
            <a:pPr marL="8145">
              <a:spcBef>
                <a:spcPts val="61"/>
              </a:spcBef>
            </a:pPr>
            <a:r>
              <a:rPr sz="1026" b="1" spc="-32" dirty="0">
                <a:latin typeface="Meiryo UI"/>
                <a:cs typeface="Meiryo UI"/>
              </a:rPr>
              <a:t>国土交通省 総合政策局</a:t>
            </a:r>
            <a:endParaRPr sz="1026">
              <a:latin typeface="Meiryo UI"/>
              <a:cs typeface="Meiryo UI"/>
            </a:endParaRPr>
          </a:p>
        </p:txBody>
      </p:sp>
      <p:sp>
        <p:nvSpPr>
          <p:cNvPr id="11" name="テキスト ボックス 10">
            <a:extLst>
              <a:ext uri="{FF2B5EF4-FFF2-40B4-BE49-F238E27FC236}">
                <a16:creationId xmlns:a16="http://schemas.microsoft.com/office/drawing/2014/main" id="{13B6E5AC-D157-06E2-556B-00FFAD54C87D}"/>
              </a:ext>
            </a:extLst>
          </p:cNvPr>
          <p:cNvSpPr txBox="1"/>
          <p:nvPr/>
        </p:nvSpPr>
        <p:spPr>
          <a:xfrm>
            <a:off x="605352" y="437197"/>
            <a:ext cx="6853158" cy="707886"/>
          </a:xfrm>
          <a:prstGeom prst="rect">
            <a:avLst/>
          </a:prstGeom>
          <a:noFill/>
        </p:spPr>
        <p:txBody>
          <a:bodyPr wrap="none" rtlCol="0">
            <a:spAutoFit/>
          </a:bodyPr>
          <a:lstStyle/>
          <a:p>
            <a:r>
              <a:rPr kumimoji="1" lang="ja-JP" altLang="en-US" sz="4000" dirty="0"/>
              <a:t>民間活力　⇒最初に包括管理</a:t>
            </a:r>
          </a:p>
        </p:txBody>
      </p:sp>
    </p:spTree>
    <p:extLst>
      <p:ext uri="{BB962C8B-B14F-4D97-AF65-F5344CB8AC3E}">
        <p14:creationId xmlns:p14="http://schemas.microsoft.com/office/powerpoint/2010/main" val="1633019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6125" y="520527"/>
            <a:ext cx="7848370" cy="440505"/>
          </a:xfrm>
          <a:prstGeom prst="rect">
            <a:avLst/>
          </a:prstGeom>
        </p:spPr>
        <p:txBody>
          <a:bodyPr vert="horz" wrap="square" lIns="0" tIns="9525" rIns="0" bIns="0" rtlCol="0" anchor="ctr">
            <a:spAutoFit/>
          </a:bodyPr>
          <a:lstStyle/>
          <a:p>
            <a:pPr marL="9525">
              <a:lnSpc>
                <a:spcPct val="100000"/>
              </a:lnSpc>
              <a:spcBef>
                <a:spcPts val="75"/>
              </a:spcBef>
            </a:pPr>
            <a:r>
              <a:rPr sz="2800" spc="-23" dirty="0"/>
              <a:t>固有値解析結果の固有モード図</a:t>
            </a:r>
            <a:r>
              <a:rPr sz="2800" spc="-8" dirty="0"/>
              <a:t>（</a:t>
            </a:r>
            <a:r>
              <a:rPr sz="2800" spc="-11" dirty="0"/>
              <a:t>１次</a:t>
            </a:r>
            <a:r>
              <a:rPr sz="2800" spc="-8" dirty="0"/>
              <a:t>～4</a:t>
            </a:r>
            <a:r>
              <a:rPr sz="2800" spc="-23" dirty="0"/>
              <a:t>次</a:t>
            </a:r>
            <a:r>
              <a:rPr sz="2800" spc="-38" dirty="0"/>
              <a:t>）</a:t>
            </a:r>
            <a:endParaRPr sz="2800" dirty="0"/>
          </a:p>
        </p:txBody>
      </p:sp>
      <p:pic>
        <p:nvPicPr>
          <p:cNvPr id="3" name="object 3"/>
          <p:cNvPicPr/>
          <p:nvPr/>
        </p:nvPicPr>
        <p:blipFill>
          <a:blip r:embed="rId2" cstate="print"/>
          <a:stretch>
            <a:fillRect/>
          </a:stretch>
        </p:blipFill>
        <p:spPr>
          <a:xfrm>
            <a:off x="6826281" y="1244151"/>
            <a:ext cx="1778794" cy="4613440"/>
          </a:xfrm>
          <a:prstGeom prst="rect">
            <a:avLst/>
          </a:prstGeom>
        </p:spPr>
      </p:pic>
      <p:pic>
        <p:nvPicPr>
          <p:cNvPr id="4" name="object 4"/>
          <p:cNvPicPr/>
          <p:nvPr/>
        </p:nvPicPr>
        <p:blipFill>
          <a:blip r:embed="rId3" cstate="print"/>
          <a:stretch>
            <a:fillRect/>
          </a:stretch>
        </p:blipFill>
        <p:spPr>
          <a:xfrm>
            <a:off x="524637" y="1700496"/>
            <a:ext cx="1521902" cy="3743042"/>
          </a:xfrm>
          <a:prstGeom prst="rect">
            <a:avLst/>
          </a:prstGeom>
        </p:spPr>
      </p:pic>
      <p:pic>
        <p:nvPicPr>
          <p:cNvPr id="5" name="object 5"/>
          <p:cNvPicPr/>
          <p:nvPr/>
        </p:nvPicPr>
        <p:blipFill>
          <a:blip r:embed="rId4" cstate="print"/>
          <a:stretch>
            <a:fillRect/>
          </a:stretch>
        </p:blipFill>
        <p:spPr>
          <a:xfrm>
            <a:off x="2804064" y="1437038"/>
            <a:ext cx="1649923" cy="4336825"/>
          </a:xfrm>
          <a:prstGeom prst="rect">
            <a:avLst/>
          </a:prstGeom>
        </p:spPr>
      </p:pic>
      <p:pic>
        <p:nvPicPr>
          <p:cNvPr id="6" name="object 6"/>
          <p:cNvPicPr/>
          <p:nvPr/>
        </p:nvPicPr>
        <p:blipFill>
          <a:blip r:embed="rId5" cstate="print"/>
          <a:stretch>
            <a:fillRect/>
          </a:stretch>
        </p:blipFill>
        <p:spPr>
          <a:xfrm>
            <a:off x="5204365" y="1707640"/>
            <a:ext cx="857250" cy="4135948"/>
          </a:xfrm>
          <a:prstGeom prst="rect">
            <a:avLst/>
          </a:prstGeom>
        </p:spPr>
      </p:pic>
      <p:sp>
        <p:nvSpPr>
          <p:cNvPr id="7" name="object 7"/>
          <p:cNvSpPr txBox="1"/>
          <p:nvPr/>
        </p:nvSpPr>
        <p:spPr>
          <a:xfrm>
            <a:off x="498195" y="1369885"/>
            <a:ext cx="805339" cy="264014"/>
          </a:xfrm>
          <a:prstGeom prst="rect">
            <a:avLst/>
          </a:prstGeom>
        </p:spPr>
        <p:txBody>
          <a:bodyPr vert="horz" wrap="square" lIns="0" tIns="10001" rIns="0" bIns="0" rtlCol="0">
            <a:spAutoFit/>
          </a:bodyPr>
          <a:lstStyle/>
          <a:p>
            <a:pPr marL="9525" marR="3810">
              <a:spcBef>
                <a:spcPts val="79"/>
              </a:spcBef>
              <a:tabLst>
                <a:tab pos="345281" algn="l"/>
              </a:tabLst>
            </a:pPr>
            <a:r>
              <a:rPr sz="825" b="1" spc="-15" dirty="0">
                <a:latin typeface="ＭＳ Ｐゴシック"/>
                <a:cs typeface="ＭＳ Ｐゴシック"/>
              </a:rPr>
              <a:t>No.7</a:t>
            </a:r>
            <a:r>
              <a:rPr sz="825" b="1" dirty="0">
                <a:latin typeface="ＭＳ Ｐゴシック"/>
                <a:cs typeface="ＭＳ Ｐゴシック"/>
              </a:rPr>
              <a:t>	</a:t>
            </a:r>
            <a:r>
              <a:rPr sz="825" b="1" spc="-15" dirty="0">
                <a:latin typeface="ＭＳ Ｐゴシック"/>
                <a:cs typeface="ＭＳ Ｐゴシック"/>
              </a:rPr>
              <a:t>１次モード</a:t>
            </a:r>
            <a:r>
              <a:rPr sz="825" b="1" dirty="0">
                <a:latin typeface="ＭＳ Ｐゴシック"/>
                <a:cs typeface="ＭＳ Ｐゴシック"/>
              </a:rPr>
              <a:t>振動数</a:t>
            </a:r>
            <a:r>
              <a:rPr sz="825" b="1" spc="-8" dirty="0">
                <a:latin typeface="ＭＳ Ｐゴシック"/>
                <a:cs typeface="ＭＳ Ｐゴシック"/>
              </a:rPr>
              <a:t>(Hz)：7.112</a:t>
            </a:r>
            <a:endParaRPr sz="825">
              <a:latin typeface="ＭＳ Ｐゴシック"/>
              <a:cs typeface="ＭＳ Ｐゴシック"/>
            </a:endParaRPr>
          </a:p>
        </p:txBody>
      </p:sp>
      <p:sp>
        <p:nvSpPr>
          <p:cNvPr id="12" name="object 12"/>
          <p:cNvSpPr txBox="1">
            <a:spLocks noGrp="1"/>
          </p:cNvSpPr>
          <p:nvPr>
            <p:ph type="sldNum" sz="quarter" idx="7"/>
          </p:nvPr>
        </p:nvSpPr>
        <p:spPr>
          <a:xfrm>
            <a:off x="11382756" y="6489801"/>
            <a:ext cx="386715" cy="287020"/>
          </a:xfrm>
          <a:prstGeom prst="rect">
            <a:avLst/>
          </a:prstGeom>
        </p:spPr>
        <p:txBody>
          <a:bodyPr vert="horz" wrap="square" lIns="0" tIns="0" rIns="0" bIns="0" rtlCol="0">
            <a:spAutoFit/>
          </a:bodyPr>
          <a:lstStyle>
            <a:defPPr>
              <a:defRPr kern="0"/>
            </a:defPPr>
            <a:lvl1pPr>
              <a:defRPr sz="1800" b="1" i="0">
                <a:solidFill>
                  <a:srgbClr val="006FC0"/>
                </a:solidFill>
                <a:latin typeface="Times New Roman"/>
                <a:cs typeface="Times New Roman"/>
              </a:defRPr>
            </a:lvl1pPr>
          </a:lstStyle>
          <a:p>
            <a:pPr marL="38100">
              <a:lnSpc>
                <a:spcPts val="2065"/>
              </a:lnSpc>
            </a:pPr>
            <a:fld id="{81D60167-4931-47E6-BA6A-407CBD079E47}" type="slidenum">
              <a:rPr lang="en-US" altLang="ja-JP" spc="-25" smtClean="0">
                <a:solidFill>
                  <a:srgbClr val="4471C4"/>
                </a:solidFill>
              </a:rPr>
              <a:pPr marL="38100">
                <a:lnSpc>
                  <a:spcPts val="2065"/>
                </a:lnSpc>
              </a:pPr>
              <a:t>60</a:t>
            </a:fld>
            <a:endParaRPr spc="-19" dirty="0"/>
          </a:p>
        </p:txBody>
      </p:sp>
      <p:sp>
        <p:nvSpPr>
          <p:cNvPr id="8" name="object 8"/>
          <p:cNvSpPr txBox="1"/>
          <p:nvPr/>
        </p:nvSpPr>
        <p:spPr>
          <a:xfrm>
            <a:off x="2448878" y="1369885"/>
            <a:ext cx="217646" cy="137056"/>
          </a:xfrm>
          <a:prstGeom prst="rect">
            <a:avLst/>
          </a:prstGeom>
        </p:spPr>
        <p:txBody>
          <a:bodyPr vert="horz" wrap="square" lIns="0" tIns="10001" rIns="0" bIns="0" rtlCol="0">
            <a:spAutoFit/>
          </a:bodyPr>
          <a:lstStyle/>
          <a:p>
            <a:pPr marL="9525">
              <a:spcBef>
                <a:spcPts val="79"/>
              </a:spcBef>
            </a:pPr>
            <a:r>
              <a:rPr sz="825" b="1" spc="-15" dirty="0">
                <a:latin typeface="ＭＳ Ｐゴシック"/>
                <a:cs typeface="ＭＳ Ｐゴシック"/>
              </a:rPr>
              <a:t>No.7</a:t>
            </a:r>
            <a:endParaRPr sz="825">
              <a:latin typeface="ＭＳ Ｐゴシック"/>
              <a:cs typeface="ＭＳ Ｐゴシック"/>
            </a:endParaRPr>
          </a:p>
        </p:txBody>
      </p:sp>
      <p:sp>
        <p:nvSpPr>
          <p:cNvPr id="9" name="object 9"/>
          <p:cNvSpPr txBox="1"/>
          <p:nvPr/>
        </p:nvSpPr>
        <p:spPr>
          <a:xfrm>
            <a:off x="2784920" y="1369885"/>
            <a:ext cx="3131820" cy="137056"/>
          </a:xfrm>
          <a:prstGeom prst="rect">
            <a:avLst/>
          </a:prstGeom>
        </p:spPr>
        <p:txBody>
          <a:bodyPr vert="horz" wrap="square" lIns="0" tIns="10001" rIns="0" bIns="0" rtlCol="0">
            <a:spAutoFit/>
          </a:bodyPr>
          <a:lstStyle/>
          <a:p>
            <a:pPr marL="9525">
              <a:spcBef>
                <a:spcPts val="79"/>
              </a:spcBef>
              <a:tabLst>
                <a:tab pos="2356009" algn="l"/>
                <a:tab pos="2692241" algn="l"/>
              </a:tabLst>
            </a:pPr>
            <a:r>
              <a:rPr sz="825" b="1" dirty="0">
                <a:latin typeface="ＭＳ Ｐゴシック"/>
                <a:cs typeface="ＭＳ Ｐゴシック"/>
              </a:rPr>
              <a:t>2次モ</a:t>
            </a:r>
            <a:r>
              <a:rPr sz="825" b="1" spc="-19" dirty="0">
                <a:latin typeface="ＭＳ Ｐゴシック"/>
                <a:cs typeface="ＭＳ Ｐゴシック"/>
              </a:rPr>
              <a:t>ー</a:t>
            </a:r>
            <a:r>
              <a:rPr sz="825" b="1" spc="-38" dirty="0">
                <a:latin typeface="ＭＳ Ｐゴシック"/>
                <a:cs typeface="ＭＳ Ｐゴシック"/>
              </a:rPr>
              <a:t>ド</a:t>
            </a:r>
            <a:r>
              <a:rPr sz="825" b="1" dirty="0">
                <a:latin typeface="ＭＳ Ｐゴシック"/>
                <a:cs typeface="ＭＳ Ｐゴシック"/>
              </a:rPr>
              <a:t>	</a:t>
            </a:r>
            <a:r>
              <a:rPr sz="825" b="1" spc="-15" dirty="0">
                <a:latin typeface="ＭＳ Ｐゴシック"/>
                <a:cs typeface="ＭＳ Ｐゴシック"/>
              </a:rPr>
              <a:t>No.7</a:t>
            </a:r>
            <a:r>
              <a:rPr sz="825" b="1" dirty="0">
                <a:latin typeface="ＭＳ Ｐゴシック"/>
                <a:cs typeface="ＭＳ Ｐゴシック"/>
              </a:rPr>
              <a:t>	3次モ</a:t>
            </a:r>
            <a:r>
              <a:rPr sz="825" b="1" spc="-19" dirty="0">
                <a:latin typeface="ＭＳ Ｐゴシック"/>
                <a:cs typeface="ＭＳ Ｐゴシック"/>
              </a:rPr>
              <a:t>ー</a:t>
            </a:r>
            <a:r>
              <a:rPr sz="825" b="1" spc="-38" dirty="0">
                <a:latin typeface="ＭＳ Ｐゴシック"/>
                <a:cs typeface="ＭＳ Ｐゴシック"/>
              </a:rPr>
              <a:t>ド</a:t>
            </a:r>
            <a:endParaRPr sz="825">
              <a:latin typeface="ＭＳ Ｐゴシック"/>
              <a:cs typeface="ＭＳ Ｐゴシック"/>
            </a:endParaRPr>
          </a:p>
        </p:txBody>
      </p:sp>
      <p:sp>
        <p:nvSpPr>
          <p:cNvPr id="10" name="object 10"/>
          <p:cNvSpPr txBox="1"/>
          <p:nvPr/>
        </p:nvSpPr>
        <p:spPr>
          <a:xfrm>
            <a:off x="2448878" y="1495615"/>
            <a:ext cx="3536156" cy="137056"/>
          </a:xfrm>
          <a:prstGeom prst="rect">
            <a:avLst/>
          </a:prstGeom>
        </p:spPr>
        <p:txBody>
          <a:bodyPr vert="horz" wrap="square" lIns="0" tIns="10001" rIns="0" bIns="0" rtlCol="0">
            <a:spAutoFit/>
          </a:bodyPr>
          <a:lstStyle/>
          <a:p>
            <a:pPr marL="9525">
              <a:spcBef>
                <a:spcPts val="79"/>
              </a:spcBef>
              <a:tabLst>
                <a:tab pos="2692241" algn="l"/>
              </a:tabLst>
            </a:pPr>
            <a:r>
              <a:rPr sz="825" b="1" dirty="0">
                <a:latin typeface="ＭＳ Ｐゴシック"/>
                <a:cs typeface="ＭＳ Ｐゴシック"/>
              </a:rPr>
              <a:t>振動数</a:t>
            </a:r>
            <a:r>
              <a:rPr sz="825" b="1" spc="-8" dirty="0">
                <a:latin typeface="ＭＳ Ｐゴシック"/>
                <a:cs typeface="ＭＳ Ｐゴシック"/>
              </a:rPr>
              <a:t>(Hz)：13.635</a:t>
            </a:r>
            <a:r>
              <a:rPr sz="825" b="1" dirty="0">
                <a:latin typeface="ＭＳ Ｐゴシック"/>
                <a:cs typeface="ＭＳ Ｐゴシック"/>
              </a:rPr>
              <a:t>	振動数</a:t>
            </a:r>
            <a:r>
              <a:rPr sz="825" b="1" spc="-8" dirty="0">
                <a:latin typeface="ＭＳ Ｐゴシック"/>
                <a:cs typeface="ＭＳ Ｐゴシック"/>
              </a:rPr>
              <a:t>(Hz)：16.555</a:t>
            </a:r>
            <a:endParaRPr sz="825">
              <a:latin typeface="ＭＳ Ｐゴシック"/>
              <a:cs typeface="ＭＳ Ｐゴシック"/>
            </a:endParaRPr>
          </a:p>
        </p:txBody>
      </p:sp>
      <p:sp>
        <p:nvSpPr>
          <p:cNvPr id="11" name="object 11"/>
          <p:cNvSpPr txBox="1"/>
          <p:nvPr/>
        </p:nvSpPr>
        <p:spPr>
          <a:xfrm>
            <a:off x="7493126" y="1369885"/>
            <a:ext cx="853440" cy="264014"/>
          </a:xfrm>
          <a:prstGeom prst="rect">
            <a:avLst/>
          </a:prstGeom>
        </p:spPr>
        <p:txBody>
          <a:bodyPr vert="horz" wrap="square" lIns="0" tIns="10001" rIns="0" bIns="0" rtlCol="0">
            <a:spAutoFit/>
          </a:bodyPr>
          <a:lstStyle/>
          <a:p>
            <a:pPr marL="9525" marR="3810">
              <a:spcBef>
                <a:spcPts val="79"/>
              </a:spcBef>
              <a:tabLst>
                <a:tab pos="345281" algn="l"/>
              </a:tabLst>
            </a:pPr>
            <a:r>
              <a:rPr sz="825" b="1" spc="-15" dirty="0">
                <a:latin typeface="ＭＳ Ｐゴシック"/>
                <a:cs typeface="ＭＳ Ｐゴシック"/>
              </a:rPr>
              <a:t>No.7</a:t>
            </a:r>
            <a:r>
              <a:rPr sz="825" b="1" dirty="0">
                <a:latin typeface="ＭＳ Ｐゴシック"/>
                <a:cs typeface="ＭＳ Ｐゴシック"/>
              </a:rPr>
              <a:t>	4</a:t>
            </a:r>
            <a:r>
              <a:rPr sz="825" b="1" spc="-15" dirty="0">
                <a:latin typeface="ＭＳ Ｐゴシック"/>
                <a:cs typeface="ＭＳ Ｐゴシック"/>
              </a:rPr>
              <a:t>次モード</a:t>
            </a:r>
            <a:r>
              <a:rPr sz="825" b="1" dirty="0">
                <a:latin typeface="ＭＳ Ｐゴシック"/>
                <a:cs typeface="ＭＳ Ｐゴシック"/>
              </a:rPr>
              <a:t>振動数</a:t>
            </a:r>
            <a:r>
              <a:rPr sz="825" b="1" spc="-8" dirty="0">
                <a:latin typeface="ＭＳ Ｐゴシック"/>
                <a:cs typeface="ＭＳ Ｐゴシック"/>
              </a:rPr>
              <a:t>(Hz)：56.625</a:t>
            </a:r>
            <a:endParaRPr sz="825">
              <a:latin typeface="ＭＳ Ｐゴシック"/>
              <a:cs typeface="ＭＳ Ｐゴシック"/>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089C0E0-C419-7704-4B95-43229375ADFC}"/>
              </a:ext>
            </a:extLst>
          </p:cNvPr>
          <p:cNvSpPr>
            <a:spLocks noGrp="1"/>
          </p:cNvSpPr>
          <p:nvPr>
            <p:ph type="sldNum" sz="quarter" idx="7"/>
          </p:nvPr>
        </p:nvSpPr>
        <p:spPr/>
        <p:txBody>
          <a:bodyPr/>
          <a:lstStyle/>
          <a:p>
            <a:fld id="{B6F15528-21DE-4FAA-801E-634DDDAF4B2B}" type="slidenum">
              <a:rPr lang="en-US" altLang="ja-JP" smtClean="0"/>
              <a:t>61</a:t>
            </a:fld>
            <a:endParaRPr lang="ja-JP" altLang="en-US"/>
          </a:p>
        </p:txBody>
      </p:sp>
      <p:pic>
        <p:nvPicPr>
          <p:cNvPr id="4" name="図 3">
            <a:extLst>
              <a:ext uri="{FF2B5EF4-FFF2-40B4-BE49-F238E27FC236}">
                <a16:creationId xmlns:a16="http://schemas.microsoft.com/office/drawing/2014/main" id="{D2FB0F52-14F1-C90B-AFBD-9D3FBE8D7743}"/>
              </a:ext>
            </a:extLst>
          </p:cNvPr>
          <p:cNvPicPr>
            <a:picLocks noChangeAspect="1"/>
          </p:cNvPicPr>
          <p:nvPr/>
        </p:nvPicPr>
        <p:blipFill>
          <a:blip r:embed="rId2"/>
          <a:stretch>
            <a:fillRect/>
          </a:stretch>
        </p:blipFill>
        <p:spPr>
          <a:xfrm>
            <a:off x="845131" y="560439"/>
            <a:ext cx="4659814" cy="4680616"/>
          </a:xfrm>
          <a:prstGeom prst="rect">
            <a:avLst/>
          </a:prstGeom>
        </p:spPr>
      </p:pic>
      <p:sp>
        <p:nvSpPr>
          <p:cNvPr id="3" name="テキスト ボックス 2">
            <a:extLst>
              <a:ext uri="{FF2B5EF4-FFF2-40B4-BE49-F238E27FC236}">
                <a16:creationId xmlns:a16="http://schemas.microsoft.com/office/drawing/2014/main" id="{A28EEDFA-4C9D-82B9-DD34-0F8A4E06C1FA}"/>
              </a:ext>
            </a:extLst>
          </p:cNvPr>
          <p:cNvSpPr txBox="1"/>
          <p:nvPr/>
        </p:nvSpPr>
        <p:spPr>
          <a:xfrm>
            <a:off x="1607574" y="5737123"/>
            <a:ext cx="4916731" cy="407035"/>
          </a:xfrm>
          <a:prstGeom prst="rect">
            <a:avLst/>
          </a:prstGeom>
          <a:noFill/>
        </p:spPr>
        <p:txBody>
          <a:bodyPr wrap="none" rtlCol="0">
            <a:spAutoFit/>
          </a:bodyPr>
          <a:lstStyle/>
          <a:p>
            <a:r>
              <a:rPr kumimoji="1" lang="ja-JP" altLang="en-US" dirty="0"/>
              <a:t>港湾　岸壁桟橋の衝撃弾性波による検証</a:t>
            </a:r>
          </a:p>
        </p:txBody>
      </p:sp>
    </p:spTree>
    <p:extLst>
      <p:ext uri="{BB962C8B-B14F-4D97-AF65-F5344CB8AC3E}">
        <p14:creationId xmlns:p14="http://schemas.microsoft.com/office/powerpoint/2010/main" val="683015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図 1">
            <a:extLst>
              <a:ext uri="{FF2B5EF4-FFF2-40B4-BE49-F238E27FC236}">
                <a16:creationId xmlns:a16="http://schemas.microsoft.com/office/drawing/2014/main" id="{22A016F2-5E63-93F4-D963-312D0147B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テキスト ボックス 2">
            <a:extLst>
              <a:ext uri="{FF2B5EF4-FFF2-40B4-BE49-F238E27FC236}">
                <a16:creationId xmlns:a16="http://schemas.microsoft.com/office/drawing/2014/main" id="{7F5904EC-1B16-5FE8-A27D-DA6C107943BA}"/>
              </a:ext>
            </a:extLst>
          </p:cNvPr>
          <p:cNvSpPr txBox="1">
            <a:spLocks noChangeArrowheads="1"/>
          </p:cNvSpPr>
          <p:nvPr/>
        </p:nvSpPr>
        <p:spPr bwMode="auto">
          <a:xfrm>
            <a:off x="1116013" y="115888"/>
            <a:ext cx="36210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a:latin typeface="Arial" panose="020B0604020202020204" pitchFamily="34" charset="0"/>
              </a:rPr>
              <a:t>造ってみるのも重要</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1">
            <a:extLst>
              <a:ext uri="{FF2B5EF4-FFF2-40B4-BE49-F238E27FC236}">
                <a16:creationId xmlns:a16="http://schemas.microsoft.com/office/drawing/2014/main" id="{E9396C07-4004-35DF-DF0A-03972DF2C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番号プレースホルダー 3">
            <a:extLst>
              <a:ext uri="{FF2B5EF4-FFF2-40B4-BE49-F238E27FC236}">
                <a16:creationId xmlns:a16="http://schemas.microsoft.com/office/drawing/2014/main" id="{36127245-295A-E321-FE0D-B816E23D1A31}"/>
              </a:ext>
            </a:extLst>
          </p:cNvPr>
          <p:cNvSpPr>
            <a:spLocks noGrp="1" noChangeArrowheads="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fld id="{C98CF288-2500-42FA-8772-A5EF5CAAC552}" type="slidenum">
              <a:rPr lang="ja-JP" altLang="en-US" sz="1200" smtClean="0">
                <a:solidFill>
                  <a:srgbClr val="898989"/>
                </a:solidFill>
                <a:latin typeface="Arial" panose="020B0604020202020204" pitchFamily="34" charset="0"/>
              </a:rPr>
              <a:pPr algn="ctr">
                <a:spcBef>
                  <a:spcPct val="0"/>
                </a:spcBef>
                <a:buFontTx/>
                <a:buNone/>
              </a:pPr>
              <a:t>64</a:t>
            </a:fld>
            <a:endParaRPr lang="ja-JP" altLang="en-US" sz="1200">
              <a:solidFill>
                <a:srgbClr val="898989"/>
              </a:solidFill>
              <a:latin typeface="Arial" panose="020B0604020202020204" pitchFamily="34" charset="0"/>
            </a:endParaRPr>
          </a:p>
        </p:txBody>
      </p:sp>
      <p:sp>
        <p:nvSpPr>
          <p:cNvPr id="58371" name="Rectangle 8">
            <a:extLst>
              <a:ext uri="{FF2B5EF4-FFF2-40B4-BE49-F238E27FC236}">
                <a16:creationId xmlns:a16="http://schemas.microsoft.com/office/drawing/2014/main" id="{C6A403F2-1CEC-C350-1283-3C942F05612E}"/>
              </a:ext>
            </a:extLst>
          </p:cNvPr>
          <p:cNvSpPr>
            <a:spLocks noChangeArrowheads="1"/>
          </p:cNvSpPr>
          <p:nvPr/>
        </p:nvSpPr>
        <p:spPr bwMode="auto">
          <a:xfrm>
            <a:off x="179388" y="136525"/>
            <a:ext cx="8785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en-US" altLang="ja-JP" sz="3600">
              <a:solidFill>
                <a:srgbClr val="000000"/>
              </a:solidFill>
              <a:latin typeface="Arial" panose="020B0604020202020204" pitchFamily="34" charset="0"/>
              <a:ea typeface="HGPｺﾞｼｯｸE" panose="020B0900000000000000" pitchFamily="50" charset="-128"/>
            </a:endParaRPr>
          </a:p>
          <a:p>
            <a:pPr eaLnBrk="1" hangingPunct="1">
              <a:spcBef>
                <a:spcPct val="0"/>
              </a:spcBef>
              <a:buFontTx/>
              <a:buNone/>
            </a:pPr>
            <a:r>
              <a:rPr lang="ja-JP" altLang="en-US" sz="3600">
                <a:solidFill>
                  <a:srgbClr val="000000"/>
                </a:solidFill>
                <a:latin typeface="Arial" panose="020B0604020202020204" pitchFamily="34" charset="0"/>
                <a:ea typeface="HGPｺﾞｼｯｸE" panose="020B0900000000000000" pitchFamily="50" charset="-128"/>
              </a:rPr>
              <a:t>職員教育　「植野塾」</a:t>
            </a:r>
            <a:endParaRPr lang="en-US" altLang="ja-JP" sz="3600">
              <a:solidFill>
                <a:srgbClr val="000000"/>
              </a:solidFill>
              <a:latin typeface="Arial" panose="020B0604020202020204" pitchFamily="34" charset="0"/>
              <a:ea typeface="HGPｺﾞｼｯｸE" panose="020B0900000000000000" pitchFamily="50" charset="-128"/>
            </a:endParaRPr>
          </a:p>
          <a:p>
            <a:pPr eaLnBrk="1" hangingPunct="1">
              <a:spcBef>
                <a:spcPct val="0"/>
              </a:spcBef>
              <a:buFontTx/>
              <a:buNone/>
            </a:pPr>
            <a:endParaRPr lang="ja-JP" altLang="en-US" sz="2800">
              <a:solidFill>
                <a:srgbClr val="000000"/>
              </a:solidFill>
              <a:latin typeface="Arial" panose="020B0604020202020204" pitchFamily="34" charset="0"/>
              <a:ea typeface="HGPｺﾞｼｯｸE" panose="020B0900000000000000" pitchFamily="50" charset="-128"/>
            </a:endParaRPr>
          </a:p>
        </p:txBody>
      </p:sp>
      <p:pic>
        <p:nvPicPr>
          <p:cNvPr id="58372" name="Picture 3" descr="\\toyama-city.local\17建設部\1730橋りょう保全\s1\橋りょう室共通\77ppt\橋りょうppt\ネタ写真等\計画係\植野塾写真\CIMG1498.JPG">
            <a:extLst>
              <a:ext uri="{FF2B5EF4-FFF2-40B4-BE49-F238E27FC236}">
                <a16:creationId xmlns:a16="http://schemas.microsoft.com/office/drawing/2014/main" id="{121BFA36-B465-78E8-20C4-FB5F0C9CF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0250"/>
            <a:ext cx="3294063"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descr="\\toyama-city.local\17建設部\1730橋りょう保全\s1\橋りょう室共通\05写真\05その他\八田橋現場視察\20170801　AM　富山市どぼじょ\RIMG6968.JPG">
            <a:extLst>
              <a:ext uri="{FF2B5EF4-FFF2-40B4-BE49-F238E27FC236}">
                <a16:creationId xmlns:a16="http://schemas.microsoft.com/office/drawing/2014/main" id="{E212EFE6-43A7-E11E-DB8A-965E66226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211388"/>
            <a:ext cx="32639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17">
            <a:extLst>
              <a:ext uri="{FF2B5EF4-FFF2-40B4-BE49-F238E27FC236}">
                <a16:creationId xmlns:a16="http://schemas.microsoft.com/office/drawing/2014/main" id="{542058E6-5AB1-80AA-B1E8-71B733639EFB}"/>
              </a:ext>
            </a:extLst>
          </p:cNvPr>
          <p:cNvSpPr>
            <a:spLocks noChangeArrowheads="1"/>
          </p:cNvSpPr>
          <p:nvPr/>
        </p:nvSpPr>
        <p:spPr bwMode="auto">
          <a:xfrm>
            <a:off x="23813" y="295275"/>
            <a:ext cx="4216400" cy="501650"/>
          </a:xfrm>
          <a:prstGeom prst="rect">
            <a:avLst/>
          </a:prstGeom>
          <a:noFill/>
          <a:ln>
            <a:noFill/>
          </a:ln>
        </p:spPr>
        <p:txBody>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buFont typeface="Wingdings" panose="05000000000000000000" pitchFamily="2" charset="2"/>
              <a:buChar char="Ø"/>
              <a:defRPr/>
            </a:pPr>
            <a:endParaRPr lang="en-US" altLang="ja-JP" sz="1800" b="1" dirty="0">
              <a:solidFill>
                <a:srgbClr val="323232"/>
              </a:solidFill>
              <a:latin typeface="HG丸ｺﾞｼｯｸM-PRO" panose="020F0600000000000000" pitchFamily="50" charset="-128"/>
              <a:ea typeface="HG丸ｺﾞｼｯｸM-PRO" panose="020F0600000000000000" pitchFamily="50" charset="-128"/>
            </a:endParaRPr>
          </a:p>
          <a:p>
            <a:pPr eaLnBrk="1" hangingPunct="1">
              <a:lnSpc>
                <a:spcPct val="80000"/>
              </a:lnSpc>
              <a:buFont typeface="Wingdings" panose="05000000000000000000" pitchFamily="2" charset="2"/>
              <a:buChar char="Ø"/>
              <a:defRPr/>
            </a:pPr>
            <a:endParaRPr lang="en-US" altLang="ja-JP" sz="1800" b="1" dirty="0">
              <a:solidFill>
                <a:srgbClr val="323232"/>
              </a:solidFill>
              <a:latin typeface="HG丸ｺﾞｼｯｸM-PRO" panose="020F0600000000000000" pitchFamily="50" charset="-128"/>
              <a:ea typeface="HG丸ｺﾞｼｯｸM-PRO" panose="020F0600000000000000" pitchFamily="50" charset="-128"/>
            </a:endParaRPr>
          </a:p>
          <a:p>
            <a:pPr eaLnBrk="1" hangingPunct="1">
              <a:lnSpc>
                <a:spcPct val="80000"/>
              </a:lnSpc>
              <a:buFont typeface="Wingdings" panose="05000000000000000000" pitchFamily="2" charset="2"/>
              <a:buChar char="Ø"/>
              <a:defRPr/>
            </a:pPr>
            <a:r>
              <a:rPr lang="ja-JP" altLang="en-US" sz="1800" b="1" dirty="0">
                <a:solidFill>
                  <a:srgbClr val="323232"/>
                </a:solidFill>
                <a:latin typeface="HG丸ｺﾞｼｯｸM-PRO" panose="020F0600000000000000" pitchFamily="50" charset="-128"/>
                <a:ea typeface="HG丸ｺﾞｼｯｸM-PRO" panose="020F0600000000000000" pitchFamily="50" charset="-128"/>
              </a:rPr>
              <a:t>インハウスエンジニア［職員］の</a:t>
            </a:r>
            <a:endParaRPr lang="en-US" altLang="ja-JP" sz="1800" b="1" dirty="0">
              <a:solidFill>
                <a:srgbClr val="323232"/>
              </a:solidFill>
              <a:latin typeface="HG丸ｺﾞｼｯｸM-PRO" panose="020F0600000000000000" pitchFamily="50" charset="-128"/>
              <a:ea typeface="HG丸ｺﾞｼｯｸM-PRO" panose="020F0600000000000000" pitchFamily="50" charset="-128"/>
            </a:endParaRPr>
          </a:p>
          <a:p>
            <a:pPr marL="0" indent="0" eaLnBrk="1" hangingPunct="1">
              <a:lnSpc>
                <a:spcPct val="80000"/>
              </a:lnSpc>
              <a:buFont typeface="Arial" panose="020B0604020202020204" pitchFamily="34" charset="0"/>
              <a:buNone/>
              <a:defRPr/>
            </a:pPr>
            <a:r>
              <a:rPr lang="ja-JP" altLang="en-US" sz="1800" b="1" dirty="0">
                <a:solidFill>
                  <a:srgbClr val="323232"/>
                </a:solidFill>
                <a:latin typeface="HG丸ｺﾞｼｯｸM-PRO" panose="020F0600000000000000" pitchFamily="50" charset="-128"/>
                <a:ea typeface="HG丸ｺﾞｼｯｸM-PRO" panose="020F0600000000000000" pitchFamily="50" charset="-128"/>
              </a:rPr>
              <a:t>　　考える力、マネジメント能力を</a:t>
            </a:r>
            <a:endParaRPr lang="en-US" altLang="ja-JP" sz="1800" b="1" dirty="0">
              <a:solidFill>
                <a:srgbClr val="323232"/>
              </a:solidFill>
              <a:latin typeface="HG丸ｺﾞｼｯｸM-PRO" panose="020F0600000000000000" pitchFamily="50" charset="-128"/>
              <a:ea typeface="HG丸ｺﾞｼｯｸM-PRO" panose="020F0600000000000000" pitchFamily="50" charset="-128"/>
            </a:endParaRPr>
          </a:p>
          <a:p>
            <a:pPr marL="0" indent="0" eaLnBrk="1" hangingPunct="1">
              <a:lnSpc>
                <a:spcPct val="80000"/>
              </a:lnSpc>
              <a:buFont typeface="Arial" panose="020B0604020202020204" pitchFamily="34" charset="0"/>
              <a:buNone/>
              <a:defRPr/>
            </a:pPr>
            <a:r>
              <a:rPr lang="ja-JP" altLang="en-US" sz="1800" b="1" dirty="0">
                <a:solidFill>
                  <a:srgbClr val="323232"/>
                </a:solidFill>
                <a:latin typeface="HG丸ｺﾞｼｯｸM-PRO" panose="020F0600000000000000" pitchFamily="50" charset="-128"/>
                <a:ea typeface="HG丸ｺﾞｼｯｸM-PRO" panose="020F0600000000000000" pitchFamily="50" charset="-128"/>
              </a:rPr>
              <a:t>　⇒成果を聞かれるが、</a:t>
            </a:r>
            <a:r>
              <a:rPr lang="en-US" altLang="ja-JP" sz="1800" b="1" dirty="0">
                <a:solidFill>
                  <a:srgbClr val="323232"/>
                </a:solidFill>
                <a:latin typeface="HG丸ｺﾞｼｯｸM-PRO" panose="020F0600000000000000" pitchFamily="50" charset="-128"/>
                <a:ea typeface="HG丸ｺﾞｼｯｸM-PRO" panose="020F0600000000000000" pitchFamily="50" charset="-128"/>
              </a:rPr>
              <a:t>3</a:t>
            </a:r>
            <a:r>
              <a:rPr lang="ja-JP" altLang="en-US" sz="1800" b="1" dirty="0">
                <a:solidFill>
                  <a:srgbClr val="323232"/>
                </a:solidFill>
                <a:latin typeface="HG丸ｺﾞｼｯｸM-PRO" panose="020F0600000000000000" pitchFamily="50" charset="-128"/>
                <a:ea typeface="HG丸ｺﾞｼｯｸM-PRO" panose="020F0600000000000000" pitchFamily="50" charset="-128"/>
              </a:rPr>
              <a:t>名ぐらいは</a:t>
            </a:r>
            <a:endParaRPr lang="en-US" altLang="ja-JP" sz="1800" b="1" dirty="0">
              <a:solidFill>
                <a:srgbClr val="323232"/>
              </a:solidFill>
              <a:latin typeface="HG丸ｺﾞｼｯｸM-PRO" panose="020F0600000000000000" pitchFamily="50" charset="-128"/>
              <a:ea typeface="HG丸ｺﾞｼｯｸM-PRO" panose="020F0600000000000000" pitchFamily="50" charset="-128"/>
            </a:endParaRPr>
          </a:p>
          <a:p>
            <a:pPr marL="0" indent="0" eaLnBrk="1" hangingPunct="1">
              <a:lnSpc>
                <a:spcPct val="80000"/>
              </a:lnSpc>
              <a:buFont typeface="Arial" panose="020B0604020202020204" pitchFamily="34" charset="0"/>
              <a:buNone/>
              <a:defRPr/>
            </a:pPr>
            <a:r>
              <a:rPr lang="ja-JP" altLang="en-US" sz="1800" b="1" dirty="0">
                <a:solidFill>
                  <a:srgbClr val="323232"/>
                </a:solidFill>
                <a:latin typeface="HG丸ｺﾞｼｯｸM-PRO" panose="020F0600000000000000" pitchFamily="50" charset="-128"/>
                <a:ea typeface="HG丸ｺﾞｼｯｸM-PRO" panose="020F0600000000000000" pitchFamily="50" charset="-128"/>
              </a:rPr>
              <a:t>　　育ったかな？</a:t>
            </a:r>
            <a:endParaRPr lang="en-US" altLang="ja-JP" sz="1800" b="1" dirty="0">
              <a:solidFill>
                <a:srgbClr val="323232"/>
              </a:solidFill>
              <a:latin typeface="HG丸ｺﾞｼｯｸM-PRO" panose="020F0600000000000000" pitchFamily="50" charset="-128"/>
              <a:ea typeface="HG丸ｺﾞｼｯｸM-PRO" panose="020F0600000000000000" pitchFamily="50" charset="-128"/>
            </a:endParaRPr>
          </a:p>
        </p:txBody>
      </p:sp>
      <p:pic>
        <p:nvPicPr>
          <p:cNvPr id="58375" name="Picture 2">
            <a:extLst>
              <a:ext uri="{FF2B5EF4-FFF2-40B4-BE49-F238E27FC236}">
                <a16:creationId xmlns:a16="http://schemas.microsoft.com/office/drawing/2014/main" id="{59F5A39B-EB4E-1306-077F-B72AD55FC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6513"/>
            <a:ext cx="4764088" cy="67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番号プレースホルダー 1">
            <a:extLst>
              <a:ext uri="{FF2B5EF4-FFF2-40B4-BE49-F238E27FC236}">
                <a16:creationId xmlns:a16="http://schemas.microsoft.com/office/drawing/2014/main" id="{7E1C7FF8-3E3B-C1B5-270D-67CC4C62C0CD}"/>
              </a:ext>
            </a:extLst>
          </p:cNvPr>
          <p:cNvSpPr>
            <a:spLocks noGrp="1"/>
          </p:cNvSpPr>
          <p:nvPr>
            <p:ph type="sldNum" sz="quarter" idx="12"/>
          </p:nvPr>
        </p:nvSpPr>
        <p:spPr bwMode="auto">
          <a:xfrm>
            <a:off x="5381625" y="7040563"/>
            <a:ext cx="2917825" cy="357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kumimoji="1" sz="1400">
                <a:solidFill>
                  <a:schemeClr val="tx1"/>
                </a:solidFill>
                <a:latin typeface="Arial" panose="020B0604020202020204" pitchFamily="34" charset="0"/>
                <a:ea typeface="ＭＳ Ｐゴシック" panose="020B0600070205080204" pitchFamily="50" charset="-128"/>
              </a:defRPr>
            </a:lvl1pPr>
            <a:lvl2pPr marL="557213" indent="-214313">
              <a:defRPr kumimoji="1" sz="1400">
                <a:solidFill>
                  <a:schemeClr val="tx1"/>
                </a:solidFill>
                <a:latin typeface="Arial" panose="020B0604020202020204" pitchFamily="34" charset="0"/>
                <a:ea typeface="ＭＳ Ｐゴシック" panose="020B0600070205080204" pitchFamily="50" charset="-128"/>
              </a:defRPr>
            </a:lvl2pPr>
            <a:lvl3pPr marL="857250" indent="-171450">
              <a:defRPr kumimoji="1" sz="1400">
                <a:solidFill>
                  <a:schemeClr val="tx1"/>
                </a:solidFill>
                <a:latin typeface="Arial" panose="020B0604020202020204" pitchFamily="34" charset="0"/>
                <a:ea typeface="ＭＳ Ｐゴシック" panose="020B0600070205080204" pitchFamily="50" charset="-128"/>
              </a:defRPr>
            </a:lvl3pPr>
            <a:lvl4pPr marL="1200150" indent="-171450">
              <a:defRPr kumimoji="1" sz="1400">
                <a:solidFill>
                  <a:schemeClr val="tx1"/>
                </a:solidFill>
                <a:latin typeface="Arial" panose="020B0604020202020204" pitchFamily="34" charset="0"/>
                <a:ea typeface="ＭＳ Ｐゴシック" panose="020B0600070205080204" pitchFamily="50" charset="-128"/>
              </a:defRPr>
            </a:lvl4pPr>
            <a:lvl5pPr marL="1543050" indent="-171450">
              <a:defRPr kumimoji="1" sz="1400">
                <a:solidFill>
                  <a:schemeClr val="tx1"/>
                </a:solidFill>
                <a:latin typeface="Arial" panose="020B0604020202020204" pitchFamily="34" charset="0"/>
                <a:ea typeface="ＭＳ Ｐゴシック" panose="020B0600070205080204" pitchFamily="50" charset="-128"/>
              </a:defRPr>
            </a:lvl5pPr>
            <a:lvl6pPr marL="2000250" indent="-17145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457450" indent="-17145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2914650" indent="-17145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371850" indent="-17145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lgn="ctr"/>
            <a:fld id="{DEAEAB0B-3F65-4003-9EDF-55804B006498}" type="slidenum">
              <a:rPr lang="en-US" altLang="ja-JP" sz="1200" smtClean="0">
                <a:solidFill>
                  <a:srgbClr val="0033CC"/>
                </a:solidFill>
                <a:latin typeface="HG丸ｺﾞｼｯｸM-PRO" panose="020F0600000000000000" pitchFamily="50" charset="-128"/>
                <a:ea typeface="HG丸ｺﾞｼｯｸM-PRO" panose="020F0600000000000000" pitchFamily="50" charset="-128"/>
              </a:rPr>
              <a:pPr algn="ctr"/>
              <a:t>65</a:t>
            </a:fld>
            <a:endParaRPr lang="en-US" altLang="ja-JP" sz="1200">
              <a:solidFill>
                <a:srgbClr val="0033CC"/>
              </a:solidFill>
              <a:latin typeface="HG丸ｺﾞｼｯｸM-PRO" panose="020F0600000000000000" pitchFamily="50" charset="-128"/>
              <a:ea typeface="HG丸ｺﾞｼｯｸM-PRO" panose="020F0600000000000000" pitchFamily="50" charset="-128"/>
            </a:endParaRPr>
          </a:p>
        </p:txBody>
      </p:sp>
      <p:pic>
        <p:nvPicPr>
          <p:cNvPr id="3" name="Picture 4">
            <a:extLst>
              <a:ext uri="{FF2B5EF4-FFF2-40B4-BE49-F238E27FC236}">
                <a16:creationId xmlns:a16="http://schemas.microsoft.com/office/drawing/2014/main" id="{3306A945-2C1F-D37B-DDB5-1EC42DCC2871}"/>
              </a:ext>
            </a:extLst>
          </p:cNvPr>
          <p:cNvPicPr>
            <a:picLocks noChangeAspect="1" noChangeArrowheads="1"/>
          </p:cNvPicPr>
          <p:nvPr/>
        </p:nvPicPr>
        <p:blipFill>
          <a:blip r:embed="rId2"/>
          <a:srcRect/>
          <a:stretch>
            <a:fillRect/>
          </a:stretch>
        </p:blipFill>
        <p:spPr bwMode="auto">
          <a:xfrm>
            <a:off x="4643438" y="869950"/>
            <a:ext cx="3500437" cy="2613025"/>
          </a:xfrm>
          <a:prstGeom prst="rect">
            <a:avLst/>
          </a:prstGeom>
          <a:ln>
            <a:noFill/>
          </a:ln>
          <a:effectLst>
            <a:outerShdw blurRad="292100" dist="139700" dir="2700000" algn="tl" rotWithShape="0">
              <a:srgbClr val="333333">
                <a:alpha val="65000"/>
              </a:srgbClr>
            </a:outerShdw>
          </a:effectLst>
        </p:spPr>
      </p:pic>
      <p:pic>
        <p:nvPicPr>
          <p:cNvPr id="55300" name="Picture 2" descr="画像 019">
            <a:extLst>
              <a:ext uri="{FF2B5EF4-FFF2-40B4-BE49-F238E27FC236}">
                <a16:creationId xmlns:a16="http://schemas.microsoft.com/office/drawing/2014/main" id="{E2548F7B-123C-205A-D0A2-ADDD12478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テキスト ボックス 1">
            <a:extLst>
              <a:ext uri="{FF2B5EF4-FFF2-40B4-BE49-F238E27FC236}">
                <a16:creationId xmlns:a16="http://schemas.microsoft.com/office/drawing/2014/main" id="{3B0121D0-59A0-AA50-DE9E-DA0878DC48AC}"/>
              </a:ext>
            </a:extLst>
          </p:cNvPr>
          <p:cNvSpPr txBox="1">
            <a:spLocks noChangeArrowheads="1"/>
          </p:cNvSpPr>
          <p:nvPr/>
        </p:nvSpPr>
        <p:spPr bwMode="auto">
          <a:xfrm>
            <a:off x="2124075" y="131763"/>
            <a:ext cx="38385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100">
                <a:latin typeface="HGP創英角ﾎﾟｯﾌﾟ体" panose="040B0A00000000000000" pitchFamily="50" charset="-128"/>
                <a:ea typeface="HGP創英角ﾎﾟｯﾌﾟ体" panose="040B0A00000000000000" pitchFamily="50" charset="-128"/>
              </a:rPr>
              <a:t>マネジメントへの目覚め（４０歳）</a:t>
            </a:r>
            <a:endParaRPr lang="en-US" altLang="ja-JP" sz="2100">
              <a:latin typeface="HGP創英角ﾎﾟｯﾌﾟ体" panose="040B0A00000000000000" pitchFamily="50" charset="-128"/>
              <a:ea typeface="HGP創英角ﾎﾟｯﾌﾟ体" panose="040B0A00000000000000" pitchFamily="50" charset="-128"/>
            </a:endParaRPr>
          </a:p>
          <a:p>
            <a:pPr>
              <a:spcBef>
                <a:spcPct val="0"/>
              </a:spcBef>
              <a:buFontTx/>
              <a:buNone/>
            </a:pPr>
            <a:r>
              <a:rPr lang="ja-JP" altLang="en-US" sz="2100">
                <a:latin typeface="HGP創英角ﾎﾟｯﾌﾟ体" panose="040B0A00000000000000" pitchFamily="50" charset="-128"/>
                <a:ea typeface="HGP創英角ﾎﾟｯﾌﾟ体" panose="040B0A00000000000000" pitchFamily="50" charset="-128"/>
              </a:rPr>
              <a:t>　</a:t>
            </a:r>
          </a:p>
        </p:txBody>
      </p:sp>
      <p:sp>
        <p:nvSpPr>
          <p:cNvPr id="55302" name="テキスト ボックス 1">
            <a:extLst>
              <a:ext uri="{FF2B5EF4-FFF2-40B4-BE49-F238E27FC236}">
                <a16:creationId xmlns:a16="http://schemas.microsoft.com/office/drawing/2014/main" id="{5059E89D-CB30-2A16-F6A1-2542915E03FF}"/>
              </a:ext>
            </a:extLst>
          </p:cNvPr>
          <p:cNvSpPr txBox="1">
            <a:spLocks noChangeArrowheads="1"/>
          </p:cNvSpPr>
          <p:nvPr/>
        </p:nvSpPr>
        <p:spPr bwMode="auto">
          <a:xfrm>
            <a:off x="844550" y="3562350"/>
            <a:ext cx="82994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100" b="1"/>
              <a:t>韓国　テグ～ブサン高速道路</a:t>
            </a:r>
            <a:r>
              <a:rPr lang="en-US" altLang="ja-JP" sz="2100" b="1"/>
              <a:t>PFI</a:t>
            </a:r>
            <a:r>
              <a:rPr lang="ja-JP" altLang="en-US" sz="2100" b="1"/>
              <a:t>事業　</a:t>
            </a:r>
            <a:endParaRPr lang="en-US" altLang="ja-JP" sz="2100"/>
          </a:p>
          <a:p>
            <a:pPr>
              <a:spcBef>
                <a:spcPct val="0"/>
              </a:spcBef>
              <a:buFontTx/>
              <a:buNone/>
            </a:pPr>
            <a:r>
              <a:rPr lang="ja-JP" altLang="en-US" sz="2100"/>
              <a:t>橋梁１０５橋、トンネル</a:t>
            </a:r>
            <a:r>
              <a:rPr lang="en-US" altLang="ja-JP" sz="2100"/>
              <a:t>13</a:t>
            </a:r>
            <a:r>
              <a:rPr lang="ja-JP" altLang="en-US" sz="2100"/>
              <a:t>本</a:t>
            </a:r>
            <a:endParaRPr lang="en-US" altLang="ja-JP" sz="2100"/>
          </a:p>
          <a:p>
            <a:pPr>
              <a:spcBef>
                <a:spcPct val="0"/>
              </a:spcBef>
              <a:buFontTx/>
              <a:buNone/>
            </a:pPr>
            <a:r>
              <a:rPr lang="en-US" altLang="ja-JP" sz="2100"/>
              <a:t>1</a:t>
            </a:r>
            <a:r>
              <a:rPr lang="ja-JP" altLang="en-US" sz="2100"/>
              <a:t>年間の設計照査と</a:t>
            </a:r>
            <a:r>
              <a:rPr lang="en-US" altLang="ja-JP" sz="2100"/>
              <a:t>4</a:t>
            </a:r>
            <a:r>
              <a:rPr lang="ja-JP" altLang="en-US" sz="2100"/>
              <a:t>年間の施工管理（</a:t>
            </a:r>
            <a:r>
              <a:rPr lang="en-US" altLang="ja-JP" sz="2100"/>
              <a:t>CM</a:t>
            </a:r>
            <a:r>
              <a:rPr lang="ja-JP" altLang="en-US" sz="2100"/>
              <a:t>）、モニタリンング</a:t>
            </a:r>
            <a:endParaRPr lang="en-US" altLang="ja-JP" sz="2100"/>
          </a:p>
          <a:p>
            <a:pPr>
              <a:spcBef>
                <a:spcPct val="0"/>
              </a:spcBef>
              <a:buFontTx/>
              <a:buNone/>
            </a:pPr>
            <a:endParaRPr lang="en-US" altLang="ja-JP" sz="2100"/>
          </a:p>
          <a:p>
            <a:pPr>
              <a:spcBef>
                <a:spcPct val="0"/>
              </a:spcBef>
              <a:buFontTx/>
              <a:buNone/>
            </a:pPr>
            <a:r>
              <a:rPr lang="ja-JP" altLang="en-US" sz="2100"/>
              <a:t>韓国では</a:t>
            </a:r>
            <a:r>
              <a:rPr lang="en-US" altLang="ja-JP" sz="2100"/>
              <a:t>2000</a:t>
            </a:r>
            <a:r>
              <a:rPr lang="ja-JP" altLang="en-US" sz="2100"/>
              <a:t>年に欧米では</a:t>
            </a:r>
            <a:r>
              <a:rPr lang="en-US" altLang="ja-JP" sz="2100"/>
              <a:t>1980</a:t>
            </a:r>
            <a:r>
              <a:rPr lang="ja-JP" altLang="en-US" sz="2100"/>
              <a:t>年代から実施。</a:t>
            </a:r>
            <a:endParaRPr lang="en-US" altLang="ja-JP" sz="2100"/>
          </a:p>
          <a:p>
            <a:pPr>
              <a:spcBef>
                <a:spcPct val="0"/>
              </a:spcBef>
              <a:buFontTx/>
              <a:buNone/>
            </a:pPr>
            <a:endParaRPr lang="en-US" altLang="ja-JP" sz="2100"/>
          </a:p>
          <a:p>
            <a:pPr>
              <a:spcBef>
                <a:spcPct val="0"/>
              </a:spcBef>
              <a:buFontTx/>
              <a:buNone/>
            </a:pPr>
            <a:r>
              <a:rPr lang="ja-JP" altLang="en-US" sz="2100"/>
              <a:t>ここで、わたしの「マネジメント思考」が生まれた！</a:t>
            </a:r>
            <a:endParaRPr lang="en-US" altLang="ja-JP" sz="2100"/>
          </a:p>
          <a:p>
            <a:pPr>
              <a:spcBef>
                <a:spcPct val="0"/>
              </a:spcBef>
              <a:buFontTx/>
              <a:buNone/>
            </a:pPr>
            <a:endParaRPr lang="ja-JP" altLang="en-US" sz="21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2">
            <a:extLst>
              <a:ext uri="{FF2B5EF4-FFF2-40B4-BE49-F238E27FC236}">
                <a16:creationId xmlns:a16="http://schemas.microsoft.com/office/drawing/2014/main" id="{8F9066D6-AEAC-8976-206F-F7A391C95789}"/>
              </a:ext>
            </a:extLst>
          </p:cNvPr>
          <p:cNvSpPr>
            <a:spLocks noChangeShapeType="1"/>
          </p:cNvSpPr>
          <p:nvPr/>
        </p:nvSpPr>
        <p:spPr bwMode="auto">
          <a:xfrm>
            <a:off x="1238250" y="2960688"/>
            <a:ext cx="6934200" cy="46037"/>
          </a:xfrm>
          <a:prstGeom prst="line">
            <a:avLst/>
          </a:prstGeom>
          <a:noFill/>
          <a:ln w="38100">
            <a:solidFill>
              <a:srgbClr val="008000"/>
            </a:solidFill>
            <a:prstDash val="lgDashDot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23" name="Rectangle 3">
            <a:extLst>
              <a:ext uri="{FF2B5EF4-FFF2-40B4-BE49-F238E27FC236}">
                <a16:creationId xmlns:a16="http://schemas.microsoft.com/office/drawing/2014/main" id="{14A05697-D3B2-3B6A-37E9-28943581C82A}"/>
              </a:ext>
            </a:extLst>
          </p:cNvPr>
          <p:cNvSpPr>
            <a:spLocks noChangeArrowheads="1"/>
          </p:cNvSpPr>
          <p:nvPr/>
        </p:nvSpPr>
        <p:spPr bwMode="auto">
          <a:xfrm>
            <a:off x="3143250" y="1724025"/>
            <a:ext cx="2374900" cy="708025"/>
          </a:xfrm>
          <a:prstGeom prst="rect">
            <a:avLst/>
          </a:prstGeom>
          <a:solidFill>
            <a:srgbClr val="FFFF00"/>
          </a:solidFill>
          <a:ln w="381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ＭＳ Ｐゴシック" panose="020B0600070205080204" pitchFamily="50" charset="-128"/>
              </a:rPr>
              <a:t>プロジェクトプロモーター</a:t>
            </a:r>
          </a:p>
          <a:p>
            <a:pPr algn="ctr">
              <a:spcBef>
                <a:spcPct val="0"/>
              </a:spcBef>
              <a:buFontTx/>
              <a:buNone/>
            </a:pPr>
            <a:r>
              <a:rPr lang="ja-JP" altLang="en-US" sz="1600" b="1">
                <a:latin typeface="ＭＳ Ｐゴシック" panose="020B0600070205080204" pitchFamily="50" charset="-128"/>
              </a:rPr>
              <a:t>（官公庁・地方自治体）</a:t>
            </a:r>
          </a:p>
          <a:p>
            <a:pPr>
              <a:spcBef>
                <a:spcPct val="0"/>
              </a:spcBef>
              <a:buFontTx/>
              <a:buNone/>
            </a:pPr>
            <a:endParaRPr lang="en-US" altLang="ja-JP" sz="2400">
              <a:latin typeface="Times New Roman" panose="02020603050405020304" pitchFamily="18" charset="0"/>
            </a:endParaRPr>
          </a:p>
        </p:txBody>
      </p:sp>
      <p:sp>
        <p:nvSpPr>
          <p:cNvPr id="56324" name="Rectangle 4">
            <a:extLst>
              <a:ext uri="{FF2B5EF4-FFF2-40B4-BE49-F238E27FC236}">
                <a16:creationId xmlns:a16="http://schemas.microsoft.com/office/drawing/2014/main" id="{D82792E3-C87A-F315-B419-3F102D83F872}"/>
              </a:ext>
            </a:extLst>
          </p:cNvPr>
          <p:cNvSpPr>
            <a:spLocks noChangeArrowheads="1"/>
          </p:cNvSpPr>
          <p:nvPr/>
        </p:nvSpPr>
        <p:spPr bwMode="auto">
          <a:xfrm>
            <a:off x="3390900" y="3190875"/>
            <a:ext cx="1981200" cy="685800"/>
          </a:xfrm>
          <a:prstGeom prst="rect">
            <a:avLst/>
          </a:prstGeom>
          <a:solidFill>
            <a:srgbClr val="FF0000"/>
          </a:solidFill>
          <a:ln w="5715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a:latin typeface="HGS創英角ﾎﾟｯﾌﾟ体" panose="040B0A00000000000000" pitchFamily="50" charset="-128"/>
                <a:ea typeface="HGS創英角ﾎﾟｯﾌﾟ体" panose="040B0A00000000000000" pitchFamily="50" charset="-128"/>
              </a:rPr>
              <a:t>マネジメント</a:t>
            </a:r>
            <a:endParaRPr lang="en-US" altLang="ja-JP" sz="2000" b="1">
              <a:latin typeface="HGS創英角ﾎﾟｯﾌﾟ体" panose="040B0A00000000000000" pitchFamily="50" charset="-128"/>
              <a:ea typeface="HGS創英角ﾎﾟｯﾌﾟ体" panose="040B0A00000000000000" pitchFamily="50" charset="-128"/>
            </a:endParaRPr>
          </a:p>
          <a:p>
            <a:pPr eaLnBrk="1" hangingPunct="1">
              <a:spcBef>
                <a:spcPct val="0"/>
              </a:spcBef>
              <a:buFontTx/>
              <a:buNone/>
            </a:pPr>
            <a:r>
              <a:rPr lang="ja-JP" altLang="en-US" sz="2000" b="1">
                <a:latin typeface="HGS創英角ﾎﾟｯﾌﾟ体" panose="040B0A00000000000000" pitchFamily="50" charset="-128"/>
                <a:ea typeface="HGS創英角ﾎﾟｯﾌﾟ体" panose="040B0A00000000000000" pitchFamily="50" charset="-128"/>
              </a:rPr>
              <a:t>会　社</a:t>
            </a:r>
          </a:p>
          <a:p>
            <a:pPr>
              <a:spcBef>
                <a:spcPct val="0"/>
              </a:spcBef>
              <a:buFontTx/>
              <a:buNone/>
            </a:pPr>
            <a:endParaRPr lang="en-US" altLang="ja-JP" sz="1400">
              <a:latin typeface="Times New Roman" panose="02020603050405020304" pitchFamily="18" charset="0"/>
            </a:endParaRPr>
          </a:p>
        </p:txBody>
      </p:sp>
      <p:sp>
        <p:nvSpPr>
          <p:cNvPr id="56325" name="Rectangle 5">
            <a:extLst>
              <a:ext uri="{FF2B5EF4-FFF2-40B4-BE49-F238E27FC236}">
                <a16:creationId xmlns:a16="http://schemas.microsoft.com/office/drawing/2014/main" id="{D08A961A-E391-2536-1E7B-1CF686815B6C}"/>
              </a:ext>
            </a:extLst>
          </p:cNvPr>
          <p:cNvSpPr>
            <a:spLocks noChangeArrowheads="1"/>
          </p:cNvSpPr>
          <p:nvPr/>
        </p:nvSpPr>
        <p:spPr bwMode="auto">
          <a:xfrm>
            <a:off x="5218113" y="4914900"/>
            <a:ext cx="1597025" cy="420688"/>
          </a:xfrm>
          <a:prstGeom prst="rect">
            <a:avLst/>
          </a:prstGeom>
          <a:solidFill>
            <a:srgbClr val="FFFFFF"/>
          </a:solidFill>
          <a:ln w="2857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Times New Roman" panose="02020603050405020304" pitchFamily="18" charset="0"/>
                <a:ea typeface="ＭＳ 明朝" panose="02020609040205080304" pitchFamily="17" charset="-128"/>
              </a:rPr>
              <a:t>オペレーター</a:t>
            </a:r>
          </a:p>
          <a:p>
            <a:pPr>
              <a:spcBef>
                <a:spcPct val="0"/>
              </a:spcBef>
              <a:buFontTx/>
              <a:buNone/>
            </a:pPr>
            <a:r>
              <a:rPr lang="ja-JP" altLang="en-US"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26" name="Line 8">
            <a:extLst>
              <a:ext uri="{FF2B5EF4-FFF2-40B4-BE49-F238E27FC236}">
                <a16:creationId xmlns:a16="http://schemas.microsoft.com/office/drawing/2014/main" id="{DFBFAF32-71E4-942A-7446-7557A5A14DAF}"/>
              </a:ext>
            </a:extLst>
          </p:cNvPr>
          <p:cNvSpPr>
            <a:spLocks noChangeShapeType="1"/>
          </p:cNvSpPr>
          <p:nvPr/>
        </p:nvSpPr>
        <p:spPr bwMode="auto">
          <a:xfrm>
            <a:off x="3314700" y="3805238"/>
            <a:ext cx="0" cy="13716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27" name="Oval 10">
            <a:extLst>
              <a:ext uri="{FF2B5EF4-FFF2-40B4-BE49-F238E27FC236}">
                <a16:creationId xmlns:a16="http://schemas.microsoft.com/office/drawing/2014/main" id="{A3BB172C-6A02-8354-B47F-5B73D27A6F2D}"/>
              </a:ext>
            </a:extLst>
          </p:cNvPr>
          <p:cNvSpPr>
            <a:spLocks noChangeArrowheads="1"/>
          </p:cNvSpPr>
          <p:nvPr/>
        </p:nvSpPr>
        <p:spPr bwMode="auto">
          <a:xfrm>
            <a:off x="5372100" y="5457825"/>
            <a:ext cx="2066925" cy="457200"/>
          </a:xfrm>
          <a:prstGeom prst="ellipse">
            <a:avLst/>
          </a:prstGeom>
          <a:solidFill>
            <a:srgbClr val="FFFFFF"/>
          </a:solidFill>
          <a:ln w="9525">
            <a:solidFill>
              <a:srgbClr val="000000"/>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New Roman" panose="02020603050405020304" pitchFamily="18" charset="0"/>
                <a:ea typeface="ＭＳ 明朝" panose="02020609040205080304" pitchFamily="17" charset="-128"/>
              </a:rPr>
              <a:t>運営・管理</a:t>
            </a:r>
          </a:p>
          <a:p>
            <a:pPr>
              <a:spcBef>
                <a:spcPct val="0"/>
              </a:spcBef>
              <a:buFontTx/>
              <a:buNone/>
            </a:pPr>
            <a:endParaRPr lang="en-US" altLang="ja-JP" sz="2400">
              <a:latin typeface="Times New Roman" panose="02020603050405020304" pitchFamily="18" charset="0"/>
            </a:endParaRPr>
          </a:p>
        </p:txBody>
      </p:sp>
      <p:sp>
        <p:nvSpPr>
          <p:cNvPr id="56328" name="Line 15">
            <a:extLst>
              <a:ext uri="{FF2B5EF4-FFF2-40B4-BE49-F238E27FC236}">
                <a16:creationId xmlns:a16="http://schemas.microsoft.com/office/drawing/2014/main" id="{36C8CF75-218A-9796-DF0C-F81687B9EAEC}"/>
              </a:ext>
            </a:extLst>
          </p:cNvPr>
          <p:cNvSpPr>
            <a:spLocks noChangeShapeType="1"/>
          </p:cNvSpPr>
          <p:nvPr/>
        </p:nvSpPr>
        <p:spPr bwMode="auto">
          <a:xfrm>
            <a:off x="4686300" y="3805238"/>
            <a:ext cx="0" cy="13716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29" name="Oval 16">
            <a:extLst>
              <a:ext uri="{FF2B5EF4-FFF2-40B4-BE49-F238E27FC236}">
                <a16:creationId xmlns:a16="http://schemas.microsoft.com/office/drawing/2014/main" id="{34971B18-03A9-0FEB-572C-462F463759DD}"/>
              </a:ext>
            </a:extLst>
          </p:cNvPr>
          <p:cNvSpPr>
            <a:spLocks noChangeArrowheads="1"/>
          </p:cNvSpPr>
          <p:nvPr/>
        </p:nvSpPr>
        <p:spPr bwMode="auto">
          <a:xfrm>
            <a:off x="7137400" y="4900613"/>
            <a:ext cx="1597025" cy="633412"/>
          </a:xfrm>
          <a:prstGeom prst="ellipse">
            <a:avLst/>
          </a:prstGeom>
          <a:solidFill>
            <a:srgbClr val="FFFFFF"/>
          </a:solidFill>
          <a:ln w="9525">
            <a:solidFill>
              <a:srgbClr val="000000"/>
            </a:solidFill>
            <a:prstDash val="dash"/>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Times New Roman" panose="02020603050405020304" pitchFamily="18" charset="0"/>
                <a:ea typeface="ＭＳ 明朝" panose="02020609040205080304" pitchFamily="17" charset="-128"/>
              </a:rPr>
              <a:t>ファイナンス</a:t>
            </a:r>
          </a:p>
          <a:p>
            <a:pPr>
              <a:spcBef>
                <a:spcPct val="0"/>
              </a:spcBef>
              <a:buFontTx/>
              <a:buNone/>
            </a:pPr>
            <a:endParaRPr lang="en-US" altLang="ja-JP" sz="2400">
              <a:latin typeface="Times New Roman" panose="02020603050405020304" pitchFamily="18" charset="0"/>
            </a:endParaRPr>
          </a:p>
        </p:txBody>
      </p:sp>
      <p:sp>
        <p:nvSpPr>
          <p:cNvPr id="56330" name="Line 20">
            <a:extLst>
              <a:ext uri="{FF2B5EF4-FFF2-40B4-BE49-F238E27FC236}">
                <a16:creationId xmlns:a16="http://schemas.microsoft.com/office/drawing/2014/main" id="{5A433F42-C803-2618-48A0-36183EDDA240}"/>
              </a:ext>
            </a:extLst>
          </p:cNvPr>
          <p:cNvSpPr>
            <a:spLocks noChangeShapeType="1"/>
          </p:cNvSpPr>
          <p:nvPr/>
        </p:nvSpPr>
        <p:spPr bwMode="auto">
          <a:xfrm>
            <a:off x="2533650" y="4495800"/>
            <a:ext cx="0" cy="685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31" name="Oval 21">
            <a:extLst>
              <a:ext uri="{FF2B5EF4-FFF2-40B4-BE49-F238E27FC236}">
                <a16:creationId xmlns:a16="http://schemas.microsoft.com/office/drawing/2014/main" id="{1147A28C-4524-997A-4A0A-85CD29B76A4D}"/>
              </a:ext>
            </a:extLst>
          </p:cNvPr>
          <p:cNvSpPr>
            <a:spLocks noChangeArrowheads="1"/>
          </p:cNvSpPr>
          <p:nvPr/>
        </p:nvSpPr>
        <p:spPr bwMode="auto">
          <a:xfrm>
            <a:off x="3035300" y="5513388"/>
            <a:ext cx="2366963" cy="457200"/>
          </a:xfrm>
          <a:prstGeom prst="ellipse">
            <a:avLst/>
          </a:prstGeom>
          <a:solidFill>
            <a:srgbClr val="FFFFFF"/>
          </a:solidFill>
          <a:ln w="9525">
            <a:solidFill>
              <a:srgbClr val="000000"/>
            </a:solidFill>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New Roman" panose="02020603050405020304" pitchFamily="18" charset="0"/>
                <a:ea typeface="ＭＳ 明朝" panose="02020609040205080304" pitchFamily="17" charset="-128"/>
              </a:rPr>
              <a:t>建設・施工</a:t>
            </a:r>
          </a:p>
          <a:p>
            <a:pPr>
              <a:spcBef>
                <a:spcPct val="0"/>
              </a:spcBef>
              <a:buFontTx/>
              <a:buNone/>
            </a:pPr>
            <a:r>
              <a:rPr lang="ja-JP" altLang="en-US"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32" name="Text Box 24">
            <a:extLst>
              <a:ext uri="{FF2B5EF4-FFF2-40B4-BE49-F238E27FC236}">
                <a16:creationId xmlns:a16="http://schemas.microsoft.com/office/drawing/2014/main" id="{B328817F-0493-D547-D417-2C10E9E0158E}"/>
              </a:ext>
            </a:extLst>
          </p:cNvPr>
          <p:cNvSpPr txBox="1">
            <a:spLocks noChangeArrowheads="1"/>
          </p:cNvSpPr>
          <p:nvPr/>
        </p:nvSpPr>
        <p:spPr bwMode="auto">
          <a:xfrm>
            <a:off x="7643813" y="2322513"/>
            <a:ext cx="14001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ja-JP" altLang="en-US" sz="2800" b="1" i="1">
                <a:solidFill>
                  <a:srgbClr val="339966"/>
                </a:solidFill>
                <a:latin typeface="ＭＳ ゴシック" panose="020B0609070205080204" pitchFamily="49" charset="-128"/>
                <a:ea typeface="ＭＳ ゴシック" panose="020B0609070205080204" pitchFamily="49" charset="-128"/>
              </a:rPr>
              <a:t>官　側</a:t>
            </a:r>
            <a:endParaRPr lang="ja-JP" altLang="en-US" sz="2000" b="1" i="1">
              <a:solidFill>
                <a:srgbClr val="0000FF"/>
              </a:solidFill>
              <a:latin typeface="Arial" panose="020B0604020202020204" pitchFamily="34" charset="0"/>
              <a:cs typeface="Arial" panose="020B0604020202020204" pitchFamily="34" charset="0"/>
            </a:endParaRPr>
          </a:p>
          <a:p>
            <a:pPr>
              <a:spcBef>
                <a:spcPct val="0"/>
              </a:spcBef>
              <a:buFontTx/>
              <a:buNone/>
            </a:pPr>
            <a:endParaRPr lang="en-US" altLang="ja-JP" sz="2400">
              <a:latin typeface="Times New Roman" panose="02020603050405020304" pitchFamily="18" charset="0"/>
            </a:endParaRPr>
          </a:p>
        </p:txBody>
      </p:sp>
      <p:sp>
        <p:nvSpPr>
          <p:cNvPr id="56333" name="Text Box 25">
            <a:extLst>
              <a:ext uri="{FF2B5EF4-FFF2-40B4-BE49-F238E27FC236}">
                <a16:creationId xmlns:a16="http://schemas.microsoft.com/office/drawing/2014/main" id="{1785995D-9B42-ACB2-92CD-E64018E2F7B4}"/>
              </a:ext>
            </a:extLst>
          </p:cNvPr>
          <p:cNvSpPr txBox="1">
            <a:spLocks noChangeArrowheads="1"/>
          </p:cNvSpPr>
          <p:nvPr/>
        </p:nvSpPr>
        <p:spPr bwMode="auto">
          <a:xfrm>
            <a:off x="7267575" y="5513388"/>
            <a:ext cx="14668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b="1" i="1">
                <a:solidFill>
                  <a:srgbClr val="339966"/>
                </a:solidFill>
                <a:latin typeface="ＭＳ ゴシック" panose="020B0609070205080204" pitchFamily="49" charset="-128"/>
                <a:ea typeface="ＭＳ ゴシック" panose="020B0609070205080204" pitchFamily="49" charset="-128"/>
              </a:rPr>
              <a:t>民　側</a:t>
            </a:r>
            <a:endParaRPr lang="ja-JP" altLang="en-US" sz="2000" b="1" i="1">
              <a:solidFill>
                <a:srgbClr val="0000FF"/>
              </a:solidFill>
              <a:latin typeface="Arial" panose="020B0604020202020204" pitchFamily="34" charset="0"/>
              <a:cs typeface="Arial" panose="020B0604020202020204" pitchFamily="34" charset="0"/>
            </a:endParaRPr>
          </a:p>
          <a:p>
            <a:pPr>
              <a:spcBef>
                <a:spcPct val="0"/>
              </a:spcBef>
              <a:buFontTx/>
              <a:buNone/>
            </a:pPr>
            <a:endParaRPr lang="en-US" altLang="ja-JP" sz="2400">
              <a:latin typeface="Times New Roman" panose="02020603050405020304" pitchFamily="18" charset="0"/>
            </a:endParaRPr>
          </a:p>
        </p:txBody>
      </p:sp>
      <p:sp>
        <p:nvSpPr>
          <p:cNvPr id="56334" name="Rectangle 27">
            <a:extLst>
              <a:ext uri="{FF2B5EF4-FFF2-40B4-BE49-F238E27FC236}">
                <a16:creationId xmlns:a16="http://schemas.microsoft.com/office/drawing/2014/main" id="{735AD82E-72CE-0B50-2072-25D920B2CDCA}"/>
              </a:ext>
            </a:extLst>
          </p:cNvPr>
          <p:cNvSpPr>
            <a:spLocks noChangeArrowheads="1"/>
          </p:cNvSpPr>
          <p:nvPr/>
        </p:nvSpPr>
        <p:spPr bwMode="auto">
          <a:xfrm>
            <a:off x="1116013" y="4962525"/>
            <a:ext cx="2084387" cy="3984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latin typeface="Century" panose="02040604050505020304" pitchFamily="18" charset="0"/>
                <a:ea typeface="ＭＳ 明朝" panose="02020609040205080304" pitchFamily="17" charset="-128"/>
              </a:rPr>
              <a:t>技術コンサルタント</a:t>
            </a:r>
            <a:endParaRPr lang="ja-JP" altLang="en-US" sz="1600">
              <a:latin typeface="Century" panose="02040604050505020304" pitchFamily="18" charset="0"/>
              <a:ea typeface="ＭＳ 明朝" panose="02020609040205080304" pitchFamily="17" charset="-128"/>
            </a:endParaRPr>
          </a:p>
          <a:p>
            <a:pPr>
              <a:spcBef>
                <a:spcPct val="0"/>
              </a:spcBef>
              <a:buFontTx/>
              <a:buNone/>
            </a:pPr>
            <a:r>
              <a:rPr lang="ja-JP" altLang="en-US"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35" name="Rectangle 28">
            <a:extLst>
              <a:ext uri="{FF2B5EF4-FFF2-40B4-BE49-F238E27FC236}">
                <a16:creationId xmlns:a16="http://schemas.microsoft.com/office/drawing/2014/main" id="{5510299D-DED8-EC2D-0F75-5D4A185F0CCB}"/>
              </a:ext>
            </a:extLst>
          </p:cNvPr>
          <p:cNvSpPr>
            <a:spLocks noChangeArrowheads="1"/>
          </p:cNvSpPr>
          <p:nvPr/>
        </p:nvSpPr>
        <p:spPr bwMode="auto">
          <a:xfrm>
            <a:off x="3321050" y="4922838"/>
            <a:ext cx="1798638" cy="446087"/>
          </a:xfrm>
          <a:prstGeom prst="rect">
            <a:avLst/>
          </a:prstGeom>
          <a:solidFill>
            <a:srgbClr val="FFFFFF"/>
          </a:solidFill>
          <a:ln w="2857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Times New Roman" panose="02020603050405020304" pitchFamily="18" charset="0"/>
                <a:ea typeface="ＭＳ 明朝" panose="02020609040205080304" pitchFamily="17" charset="-128"/>
              </a:rPr>
              <a:t>コントラクター</a:t>
            </a:r>
          </a:p>
          <a:p>
            <a:pPr>
              <a:spcBef>
                <a:spcPct val="0"/>
              </a:spcBef>
              <a:buFontTx/>
              <a:buNone/>
            </a:pPr>
            <a:endParaRPr lang="en-US" altLang="ja-JP" sz="2400">
              <a:latin typeface="Times New Roman" panose="02020603050405020304" pitchFamily="18" charset="0"/>
            </a:endParaRPr>
          </a:p>
        </p:txBody>
      </p:sp>
      <p:sp>
        <p:nvSpPr>
          <p:cNvPr id="56336" name="Rectangle 31">
            <a:extLst>
              <a:ext uri="{FF2B5EF4-FFF2-40B4-BE49-F238E27FC236}">
                <a16:creationId xmlns:a16="http://schemas.microsoft.com/office/drawing/2014/main" id="{F753B03A-573F-B76F-9919-1F6612A18ECF}"/>
              </a:ext>
            </a:extLst>
          </p:cNvPr>
          <p:cNvSpPr>
            <a:spLocks noChangeArrowheads="1"/>
          </p:cNvSpPr>
          <p:nvPr/>
        </p:nvSpPr>
        <p:spPr bwMode="auto">
          <a:xfrm>
            <a:off x="6057900" y="3211513"/>
            <a:ext cx="2019300" cy="685800"/>
          </a:xfrm>
          <a:prstGeom prst="rect">
            <a:avLst/>
          </a:prstGeom>
          <a:solidFill>
            <a:srgbClr val="FFFFFF"/>
          </a:solidFill>
          <a:ln w="57150">
            <a:solidFill>
              <a:srgbClr val="000000"/>
            </a:solidFill>
            <a:prstDash val="sysDash"/>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a:latin typeface="Times New Roman" panose="02020603050405020304" pitchFamily="18" charset="0"/>
                <a:ea typeface="ＭＳ ゴシック" panose="020B0609070205080204" pitchFamily="49" charset="-128"/>
              </a:rPr>
              <a:t> </a:t>
            </a:r>
            <a:endParaRPr lang="en-US" altLang="ja-JP" sz="1000">
              <a:latin typeface="Century" panose="02040604050505020304" pitchFamily="18" charset="0"/>
              <a:ea typeface="ＭＳ 明朝" panose="02020609040205080304" pitchFamily="17" charset="-128"/>
            </a:endParaRPr>
          </a:p>
          <a:p>
            <a:pPr>
              <a:spcBef>
                <a:spcPct val="0"/>
              </a:spcBef>
              <a:buFontTx/>
              <a:buNone/>
            </a:pPr>
            <a:r>
              <a:rPr lang="ja-JP" altLang="en-US" sz="2400">
                <a:latin typeface="Times New Roman" panose="02020603050405020304" pitchFamily="18" charset="0"/>
              </a:rPr>
              <a:t>民間資金　等</a:t>
            </a:r>
            <a:endParaRPr lang="en-US" altLang="ja-JP" sz="2400">
              <a:latin typeface="Times New Roman" panose="02020603050405020304" pitchFamily="18" charset="0"/>
            </a:endParaRPr>
          </a:p>
        </p:txBody>
      </p:sp>
      <p:sp>
        <p:nvSpPr>
          <p:cNvPr id="56337" name="Text Box 32">
            <a:extLst>
              <a:ext uri="{FF2B5EF4-FFF2-40B4-BE49-F238E27FC236}">
                <a16:creationId xmlns:a16="http://schemas.microsoft.com/office/drawing/2014/main" id="{EEE4ADF3-2BE1-C5FA-A651-F5FAB98712B6}"/>
              </a:ext>
            </a:extLst>
          </p:cNvPr>
          <p:cNvSpPr txBox="1">
            <a:spLocks noChangeArrowheads="1"/>
          </p:cNvSpPr>
          <p:nvPr/>
        </p:nvSpPr>
        <p:spPr bwMode="auto">
          <a:xfrm>
            <a:off x="2057400" y="3490913"/>
            <a:ext cx="2171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000" b="1">
                <a:solidFill>
                  <a:srgbClr val="008000"/>
                </a:solidFill>
                <a:latin typeface="Times New Roman" panose="02020603050405020304" pitchFamily="18" charset="0"/>
                <a:ea typeface="ＭＳ ゴシック" panose="020B0609070205080204" pitchFamily="49" charset="-128"/>
              </a:rPr>
              <a:t> </a:t>
            </a:r>
            <a:endParaRPr lang="en-US" altLang="ja-JP" sz="1000">
              <a:latin typeface="Times New Roman" panose="02020603050405020304" pitchFamily="18" charset="0"/>
              <a:ea typeface="ＭＳ 明朝" panose="02020609040205080304" pitchFamily="17" charset="-128"/>
            </a:endParaRPr>
          </a:p>
          <a:p>
            <a:pPr>
              <a:spcBef>
                <a:spcPct val="0"/>
              </a:spcBef>
              <a:buFontTx/>
              <a:buNone/>
            </a:pPr>
            <a:r>
              <a:rPr lang="en-US" altLang="ja-JP"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38" name="AutoShape 33">
            <a:extLst>
              <a:ext uri="{FF2B5EF4-FFF2-40B4-BE49-F238E27FC236}">
                <a16:creationId xmlns:a16="http://schemas.microsoft.com/office/drawing/2014/main" id="{3074FF64-0D08-6E0C-154D-45BC35745E3D}"/>
              </a:ext>
            </a:extLst>
          </p:cNvPr>
          <p:cNvSpPr>
            <a:spLocks noChangeArrowheads="1"/>
          </p:cNvSpPr>
          <p:nvPr/>
        </p:nvSpPr>
        <p:spPr bwMode="auto">
          <a:xfrm>
            <a:off x="5410200" y="1973263"/>
            <a:ext cx="457200" cy="228600"/>
          </a:xfrm>
          <a:prstGeom prst="leftRightArrow">
            <a:avLst>
              <a:gd name="adj1" fmla="val 50000"/>
              <a:gd name="adj2" fmla="val 40000"/>
            </a:avLst>
          </a:prstGeom>
          <a:solidFill>
            <a:srgbClr val="000000"/>
          </a:solidFill>
          <a:ln w="254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39" name="AutoShape 34">
            <a:extLst>
              <a:ext uri="{FF2B5EF4-FFF2-40B4-BE49-F238E27FC236}">
                <a16:creationId xmlns:a16="http://schemas.microsoft.com/office/drawing/2014/main" id="{D29B6A19-AAA6-311C-3927-C3E96E09EA6A}"/>
              </a:ext>
            </a:extLst>
          </p:cNvPr>
          <p:cNvSpPr>
            <a:spLocks noChangeArrowheads="1"/>
          </p:cNvSpPr>
          <p:nvPr/>
        </p:nvSpPr>
        <p:spPr bwMode="auto">
          <a:xfrm>
            <a:off x="2486025" y="1981200"/>
            <a:ext cx="685800" cy="228600"/>
          </a:xfrm>
          <a:prstGeom prst="leftRightArrow">
            <a:avLst>
              <a:gd name="adj1" fmla="val 50000"/>
              <a:gd name="adj2" fmla="val 60000"/>
            </a:avLst>
          </a:prstGeom>
          <a:solidFill>
            <a:srgbClr val="000000"/>
          </a:solidFill>
          <a:ln w="254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0" name="AutoShape 36">
            <a:extLst>
              <a:ext uri="{FF2B5EF4-FFF2-40B4-BE49-F238E27FC236}">
                <a16:creationId xmlns:a16="http://schemas.microsoft.com/office/drawing/2014/main" id="{270848A2-8D44-E748-15A1-4E1CDCAA7D95}"/>
              </a:ext>
            </a:extLst>
          </p:cNvPr>
          <p:cNvSpPr>
            <a:spLocks noChangeArrowheads="1"/>
          </p:cNvSpPr>
          <p:nvPr/>
        </p:nvSpPr>
        <p:spPr bwMode="auto">
          <a:xfrm>
            <a:off x="2840038" y="3429000"/>
            <a:ext cx="495300" cy="228600"/>
          </a:xfrm>
          <a:prstGeom prst="leftRightArrow">
            <a:avLst>
              <a:gd name="adj1" fmla="val 50000"/>
              <a:gd name="adj2" fmla="val 43333"/>
            </a:avLst>
          </a:prstGeom>
          <a:solidFill>
            <a:srgbClr val="000000"/>
          </a:solidFill>
          <a:ln w="254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1" name="AutoShape 37">
            <a:extLst>
              <a:ext uri="{FF2B5EF4-FFF2-40B4-BE49-F238E27FC236}">
                <a16:creationId xmlns:a16="http://schemas.microsoft.com/office/drawing/2014/main" id="{48D5E898-606E-4392-D997-D141E6D738AD}"/>
              </a:ext>
            </a:extLst>
          </p:cNvPr>
          <p:cNvSpPr>
            <a:spLocks noChangeArrowheads="1"/>
          </p:cNvSpPr>
          <p:nvPr/>
        </p:nvSpPr>
        <p:spPr bwMode="auto">
          <a:xfrm>
            <a:off x="5538788" y="3397250"/>
            <a:ext cx="361950" cy="238125"/>
          </a:xfrm>
          <a:prstGeom prst="leftRightArrow">
            <a:avLst>
              <a:gd name="adj1" fmla="val 50000"/>
              <a:gd name="adj2" fmla="val 39999"/>
            </a:avLst>
          </a:prstGeom>
          <a:solidFill>
            <a:srgbClr val="000000"/>
          </a:solidFill>
          <a:ln w="25400">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2" name="AutoShape 38">
            <a:extLst>
              <a:ext uri="{FF2B5EF4-FFF2-40B4-BE49-F238E27FC236}">
                <a16:creationId xmlns:a16="http://schemas.microsoft.com/office/drawing/2014/main" id="{3A68F87D-5DCF-A7F4-EC83-4B290FB20C8A}"/>
              </a:ext>
            </a:extLst>
          </p:cNvPr>
          <p:cNvSpPr>
            <a:spLocks noChangeArrowheads="1"/>
          </p:cNvSpPr>
          <p:nvPr/>
        </p:nvSpPr>
        <p:spPr bwMode="auto">
          <a:xfrm>
            <a:off x="3819525" y="2465388"/>
            <a:ext cx="342900" cy="685800"/>
          </a:xfrm>
          <a:prstGeom prst="downArrow">
            <a:avLst>
              <a:gd name="adj1" fmla="val 50000"/>
              <a:gd name="adj2" fmla="val 50000"/>
            </a:avLst>
          </a:prstGeom>
          <a:solidFill>
            <a:srgbClr val="000000"/>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3" name="AutoShape 39">
            <a:extLst>
              <a:ext uri="{FF2B5EF4-FFF2-40B4-BE49-F238E27FC236}">
                <a16:creationId xmlns:a16="http://schemas.microsoft.com/office/drawing/2014/main" id="{DA5FAB30-9CC7-3D14-A07F-8208AD0B032E}"/>
              </a:ext>
            </a:extLst>
          </p:cNvPr>
          <p:cNvSpPr>
            <a:spLocks noChangeArrowheads="1"/>
          </p:cNvSpPr>
          <p:nvPr/>
        </p:nvSpPr>
        <p:spPr bwMode="auto">
          <a:xfrm>
            <a:off x="3838575" y="3924300"/>
            <a:ext cx="414338" cy="976313"/>
          </a:xfrm>
          <a:prstGeom prst="downArrow">
            <a:avLst>
              <a:gd name="adj1" fmla="val 50000"/>
              <a:gd name="adj2" fmla="val 50028"/>
            </a:avLst>
          </a:prstGeom>
          <a:solidFill>
            <a:srgbClr val="000000"/>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4" name="AutoShape 40">
            <a:extLst>
              <a:ext uri="{FF2B5EF4-FFF2-40B4-BE49-F238E27FC236}">
                <a16:creationId xmlns:a16="http://schemas.microsoft.com/office/drawing/2014/main" id="{2BF2BCC4-AF29-B16A-F662-CBFB54377513}"/>
              </a:ext>
            </a:extLst>
          </p:cNvPr>
          <p:cNvSpPr>
            <a:spLocks noChangeArrowheads="1"/>
          </p:cNvSpPr>
          <p:nvPr/>
        </p:nvSpPr>
        <p:spPr bwMode="auto">
          <a:xfrm>
            <a:off x="5573713" y="4392613"/>
            <a:ext cx="358775" cy="508000"/>
          </a:xfrm>
          <a:prstGeom prst="downArrow">
            <a:avLst>
              <a:gd name="adj1" fmla="val 50000"/>
              <a:gd name="adj2" fmla="val 24969"/>
            </a:avLst>
          </a:prstGeom>
          <a:solidFill>
            <a:srgbClr val="000000"/>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5" name="AutoShape 41">
            <a:extLst>
              <a:ext uri="{FF2B5EF4-FFF2-40B4-BE49-F238E27FC236}">
                <a16:creationId xmlns:a16="http://schemas.microsoft.com/office/drawing/2014/main" id="{2BFEA726-F651-9509-A0DF-08BFEBDF27ED}"/>
              </a:ext>
            </a:extLst>
          </p:cNvPr>
          <p:cNvSpPr>
            <a:spLocks noChangeArrowheads="1"/>
          </p:cNvSpPr>
          <p:nvPr/>
        </p:nvSpPr>
        <p:spPr bwMode="auto">
          <a:xfrm>
            <a:off x="2085975" y="4549775"/>
            <a:ext cx="342900" cy="342900"/>
          </a:xfrm>
          <a:prstGeom prst="downArrow">
            <a:avLst>
              <a:gd name="adj1" fmla="val 50000"/>
              <a:gd name="adj2" fmla="val 25000"/>
            </a:avLst>
          </a:prstGeom>
          <a:solidFill>
            <a:srgbClr val="000000"/>
          </a:solidFill>
          <a:ln w="9525">
            <a:solidFill>
              <a:srgbClr val="000000"/>
            </a:solidFill>
            <a:miter lim="800000"/>
            <a:headEnd/>
            <a:tailEnd/>
          </a:ln>
        </p:spPr>
        <p:txBody>
          <a:bodyPr vert="eaVert"/>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6" name="AutoShape 42">
            <a:extLst>
              <a:ext uri="{FF2B5EF4-FFF2-40B4-BE49-F238E27FC236}">
                <a16:creationId xmlns:a16="http://schemas.microsoft.com/office/drawing/2014/main" id="{54E5270B-01ED-A1FC-A5DF-1DB6347C7EBE}"/>
              </a:ext>
            </a:extLst>
          </p:cNvPr>
          <p:cNvSpPr>
            <a:spLocks noChangeArrowheads="1"/>
          </p:cNvSpPr>
          <p:nvPr/>
        </p:nvSpPr>
        <p:spPr bwMode="auto">
          <a:xfrm>
            <a:off x="4124325" y="4343400"/>
            <a:ext cx="1714500" cy="228600"/>
          </a:xfrm>
          <a:prstGeom prst="rightArrow">
            <a:avLst>
              <a:gd name="adj1" fmla="val 50000"/>
              <a:gd name="adj2" fmla="val 187500"/>
            </a:avLst>
          </a:prstGeom>
          <a:solidFill>
            <a:srgbClr val="000000"/>
          </a:solidFill>
          <a:ln w="952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7" name="AutoShape 43">
            <a:extLst>
              <a:ext uri="{FF2B5EF4-FFF2-40B4-BE49-F238E27FC236}">
                <a16:creationId xmlns:a16="http://schemas.microsoft.com/office/drawing/2014/main" id="{4E679E52-99EE-EC51-257D-2A1D0929396F}"/>
              </a:ext>
            </a:extLst>
          </p:cNvPr>
          <p:cNvSpPr>
            <a:spLocks noChangeArrowheads="1"/>
          </p:cNvSpPr>
          <p:nvPr/>
        </p:nvSpPr>
        <p:spPr bwMode="auto">
          <a:xfrm>
            <a:off x="2171700" y="4392613"/>
            <a:ext cx="1600200" cy="228600"/>
          </a:xfrm>
          <a:prstGeom prst="leftArrow">
            <a:avLst>
              <a:gd name="adj1" fmla="val 50000"/>
              <a:gd name="adj2" fmla="val 175000"/>
            </a:avLst>
          </a:prstGeom>
          <a:solidFill>
            <a:srgbClr val="000000"/>
          </a:solidFill>
          <a:ln w="952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56348" name="AutoShape 44">
            <a:extLst>
              <a:ext uri="{FF2B5EF4-FFF2-40B4-BE49-F238E27FC236}">
                <a16:creationId xmlns:a16="http://schemas.microsoft.com/office/drawing/2014/main" id="{56B26EDA-D75D-036F-D606-FB1559AF1F1C}"/>
              </a:ext>
            </a:extLst>
          </p:cNvPr>
          <p:cNvSpPr>
            <a:spLocks noChangeArrowheads="1"/>
          </p:cNvSpPr>
          <p:nvPr/>
        </p:nvSpPr>
        <p:spPr bwMode="auto">
          <a:xfrm>
            <a:off x="4362450" y="2409825"/>
            <a:ext cx="1447800" cy="533400"/>
          </a:xfrm>
          <a:prstGeom prst="wedgeRoundRectCallout">
            <a:avLst>
              <a:gd name="adj1" fmla="val -33176"/>
              <a:gd name="adj2" fmla="val 85417"/>
              <a:gd name="adj3" fmla="val 16667"/>
            </a:avLst>
          </a:prstGeom>
          <a:solidFill>
            <a:srgbClr val="FFFFFF"/>
          </a:solidFill>
          <a:ln w="2857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solidFill>
                  <a:srgbClr val="FF0000"/>
                </a:solidFill>
                <a:latin typeface="Times New Roman" panose="02020603050405020304" pitchFamily="18" charset="0"/>
                <a:ea typeface="ＭＳ 明朝" panose="02020609040205080304" pitchFamily="17" charset="-128"/>
              </a:rPr>
              <a:t>民間資本の</a:t>
            </a:r>
            <a:endParaRPr lang="ja-JP" altLang="en-US" sz="1600">
              <a:latin typeface="Times New Roman" panose="02020603050405020304" pitchFamily="18" charset="0"/>
              <a:ea typeface="ＭＳ 明朝" panose="02020609040205080304" pitchFamily="17" charset="-128"/>
            </a:endParaRPr>
          </a:p>
          <a:p>
            <a:pPr>
              <a:spcBef>
                <a:spcPct val="0"/>
              </a:spcBef>
              <a:buFontTx/>
              <a:buNone/>
            </a:pPr>
            <a:r>
              <a:rPr lang="ja-JP" altLang="en-US" sz="1600" b="1">
                <a:solidFill>
                  <a:srgbClr val="FF0000"/>
                </a:solidFill>
                <a:latin typeface="Times New Roman" panose="02020603050405020304" pitchFamily="18" charset="0"/>
                <a:ea typeface="ＭＳ 明朝" panose="02020609040205080304" pitchFamily="17" charset="-128"/>
              </a:rPr>
              <a:t>発注者</a:t>
            </a:r>
            <a:endParaRPr lang="ja-JP" altLang="en-US" sz="1600">
              <a:latin typeface="Times New Roman" panose="02020603050405020304" pitchFamily="18" charset="0"/>
              <a:ea typeface="ＭＳ 明朝" panose="02020609040205080304" pitchFamily="17" charset="-128"/>
            </a:endParaRPr>
          </a:p>
          <a:p>
            <a:pPr>
              <a:spcBef>
                <a:spcPct val="0"/>
              </a:spcBef>
              <a:buFontTx/>
              <a:buNone/>
            </a:pPr>
            <a:endParaRPr lang="en-US" altLang="ja-JP" sz="2400">
              <a:latin typeface="Times New Roman" panose="02020603050405020304" pitchFamily="18" charset="0"/>
            </a:endParaRPr>
          </a:p>
        </p:txBody>
      </p:sp>
      <p:sp>
        <p:nvSpPr>
          <p:cNvPr id="56349" name="Rectangle 46">
            <a:extLst>
              <a:ext uri="{FF2B5EF4-FFF2-40B4-BE49-F238E27FC236}">
                <a16:creationId xmlns:a16="http://schemas.microsoft.com/office/drawing/2014/main" id="{B4492B68-8D69-F6C4-0E3B-8FA2BA162FAF}"/>
              </a:ext>
            </a:extLst>
          </p:cNvPr>
          <p:cNvSpPr>
            <a:spLocks noChangeArrowheads="1"/>
          </p:cNvSpPr>
          <p:nvPr/>
        </p:nvSpPr>
        <p:spPr bwMode="auto">
          <a:xfrm>
            <a:off x="0" y="1404938"/>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533400" algn="r"/>
                <a:tab pos="2700338" algn="ctr"/>
                <a:tab pos="5400675" algn="r"/>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tabLst>
                <a:tab pos="533400" algn="r"/>
                <a:tab pos="2700338" algn="ctr"/>
                <a:tab pos="5400675" algn="r"/>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tabLst>
                <a:tab pos="533400" algn="r"/>
                <a:tab pos="2700338" algn="ctr"/>
                <a:tab pos="5400675" algn="r"/>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533400" algn="r"/>
                <a:tab pos="2700338" algn="ctr"/>
                <a:tab pos="5400675" algn="r"/>
              </a:tabLst>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en-US" altLang="ja-JP" sz="1000">
                <a:latin typeface="Times New Roman" panose="02020603050405020304" pitchFamily="18" charset="0"/>
                <a:ea typeface="ＭＳ 明朝" panose="02020609040205080304" pitchFamily="17" charset="-128"/>
              </a:rPr>
              <a:t> </a:t>
            </a:r>
          </a:p>
          <a:p>
            <a:pPr>
              <a:spcBef>
                <a:spcPct val="0"/>
              </a:spcBef>
              <a:buFontTx/>
              <a:buNone/>
            </a:pPr>
            <a:endParaRPr lang="en-US" altLang="ja-JP" sz="2400">
              <a:latin typeface="Times New Roman" panose="02020603050405020304" pitchFamily="18" charset="0"/>
            </a:endParaRPr>
          </a:p>
        </p:txBody>
      </p:sp>
      <p:sp>
        <p:nvSpPr>
          <p:cNvPr id="56350" name="Rectangle 47">
            <a:extLst>
              <a:ext uri="{FF2B5EF4-FFF2-40B4-BE49-F238E27FC236}">
                <a16:creationId xmlns:a16="http://schemas.microsoft.com/office/drawing/2014/main" id="{DACB1C42-FFD4-CBA1-939F-C9CA7E756306}"/>
              </a:ext>
            </a:extLst>
          </p:cNvPr>
          <p:cNvSpPr>
            <a:spLocks noChangeArrowheads="1"/>
          </p:cNvSpPr>
          <p:nvPr/>
        </p:nvSpPr>
        <p:spPr bwMode="auto">
          <a:xfrm>
            <a:off x="0" y="1404938"/>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en-US" altLang="ja-JP" sz="1000">
                <a:latin typeface="Times New Roman" panose="02020603050405020304" pitchFamily="18" charset="0"/>
                <a:ea typeface="ＭＳ 明朝" panose="02020609040205080304" pitchFamily="17" charset="-128"/>
              </a:rPr>
              <a:t> </a:t>
            </a:r>
            <a:endParaRPr lang="en-US" altLang="ja-JP" sz="1000">
              <a:latin typeface="Century" panose="02040604050505020304" pitchFamily="18" charset="0"/>
              <a:ea typeface="ＭＳ 明朝" panose="02020609040205080304" pitchFamily="17" charset="-128"/>
            </a:endParaRPr>
          </a:p>
          <a:p>
            <a:pPr>
              <a:spcBef>
                <a:spcPct val="0"/>
              </a:spcBef>
              <a:buFontTx/>
              <a:buNone/>
            </a:pPr>
            <a:endParaRPr lang="en-US" altLang="ja-JP" sz="2400">
              <a:latin typeface="Times New Roman" panose="02020603050405020304" pitchFamily="18" charset="0"/>
            </a:endParaRPr>
          </a:p>
        </p:txBody>
      </p:sp>
      <p:sp>
        <p:nvSpPr>
          <p:cNvPr id="56351" name="AutoShape 50">
            <a:extLst>
              <a:ext uri="{FF2B5EF4-FFF2-40B4-BE49-F238E27FC236}">
                <a16:creationId xmlns:a16="http://schemas.microsoft.com/office/drawing/2014/main" id="{A294ABC5-6C5B-40AD-8F9E-C0939A7F17BE}"/>
              </a:ext>
            </a:extLst>
          </p:cNvPr>
          <p:cNvSpPr>
            <a:spLocks noChangeArrowheads="1"/>
          </p:cNvSpPr>
          <p:nvPr/>
        </p:nvSpPr>
        <p:spPr bwMode="auto">
          <a:xfrm>
            <a:off x="3729038" y="1209675"/>
            <a:ext cx="1471612" cy="327025"/>
          </a:xfrm>
          <a:prstGeom prst="wedgeRoundRectCallout">
            <a:avLst>
              <a:gd name="adj1" fmla="val -27361"/>
              <a:gd name="adj2" fmla="val 103125"/>
              <a:gd name="adj3" fmla="val 16667"/>
            </a:avLst>
          </a:prstGeom>
          <a:solidFill>
            <a:srgbClr val="FFFFFF"/>
          </a:solidFill>
          <a:ln w="28575">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a:solidFill>
                  <a:srgbClr val="FF0000"/>
                </a:solidFill>
                <a:latin typeface="Times New Roman" panose="02020603050405020304" pitchFamily="18" charset="0"/>
                <a:ea typeface="ＭＳ 明朝" panose="02020609040205080304" pitchFamily="17" charset="-128"/>
              </a:rPr>
              <a:t>従来の発注者</a:t>
            </a:r>
            <a:endParaRPr lang="ja-JP" altLang="en-US" sz="1600">
              <a:latin typeface="Times New Roman" panose="02020603050405020304" pitchFamily="18" charset="0"/>
              <a:ea typeface="ＭＳ 明朝" panose="02020609040205080304" pitchFamily="17" charset="-128"/>
            </a:endParaRPr>
          </a:p>
          <a:p>
            <a:pPr>
              <a:spcBef>
                <a:spcPct val="0"/>
              </a:spcBef>
              <a:buFontTx/>
              <a:buNone/>
            </a:pPr>
            <a:endParaRPr lang="en-US" altLang="ja-JP" sz="2400">
              <a:latin typeface="Times New Roman" panose="02020603050405020304" pitchFamily="18" charset="0"/>
            </a:endParaRPr>
          </a:p>
        </p:txBody>
      </p:sp>
      <p:sp>
        <p:nvSpPr>
          <p:cNvPr id="56352" name="テキスト ボックス 1">
            <a:extLst>
              <a:ext uri="{FF2B5EF4-FFF2-40B4-BE49-F238E27FC236}">
                <a16:creationId xmlns:a16="http://schemas.microsoft.com/office/drawing/2014/main" id="{9E37E305-A1A6-E038-34A3-7CE60865AA2D}"/>
              </a:ext>
            </a:extLst>
          </p:cNvPr>
          <p:cNvSpPr txBox="1">
            <a:spLocks noChangeArrowheads="1"/>
          </p:cNvSpPr>
          <p:nvPr/>
        </p:nvSpPr>
        <p:spPr bwMode="auto">
          <a:xfrm>
            <a:off x="1789113" y="65088"/>
            <a:ext cx="5724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a:latin typeface="HG創英角ﾎﾟｯﾌﾟ体" panose="040B0A09000000000000" pitchFamily="49" charset="-128"/>
                <a:ea typeface="HG創英角ﾎﾟｯﾌﾟ体" panose="040B0A09000000000000" pitchFamily="49" charset="-128"/>
              </a:rPr>
              <a:t>新たな「仕組み」の導入の可能性（例）</a:t>
            </a:r>
            <a:endParaRPr lang="en-US" altLang="ja-JP" sz="2400">
              <a:latin typeface="HG創英角ﾎﾟｯﾌﾟ体" panose="040B0A09000000000000" pitchFamily="49" charset="-128"/>
              <a:ea typeface="HG創英角ﾎﾟｯﾌﾟ体" panose="040B0A09000000000000" pitchFamily="49" charset="-128"/>
            </a:endParaRPr>
          </a:p>
          <a:p>
            <a:pPr algn="ctr" eaLnBrk="1" hangingPunct="1">
              <a:spcBef>
                <a:spcPct val="0"/>
              </a:spcBef>
              <a:buFontTx/>
              <a:buNone/>
            </a:pPr>
            <a:r>
              <a:rPr lang="ja-JP" altLang="en-US" sz="2400">
                <a:latin typeface="HG創英角ﾎﾟｯﾌﾟ体" panose="040B0A09000000000000" pitchFamily="49" charset="-128"/>
                <a:ea typeface="HG創英角ﾎﾟｯﾌﾟ体" panose="040B0A09000000000000" pitchFamily="49" charset="-128"/>
              </a:rPr>
              <a:t>民間の技術力と資金力、効率性など。</a:t>
            </a:r>
          </a:p>
        </p:txBody>
      </p:sp>
      <p:sp>
        <p:nvSpPr>
          <p:cNvPr id="2" name="楕円 1">
            <a:extLst>
              <a:ext uri="{FF2B5EF4-FFF2-40B4-BE49-F238E27FC236}">
                <a16:creationId xmlns:a16="http://schemas.microsoft.com/office/drawing/2014/main" id="{C11AF3CC-39D3-31E9-3225-11DE3962882C}"/>
              </a:ext>
            </a:extLst>
          </p:cNvPr>
          <p:cNvSpPr/>
          <p:nvPr/>
        </p:nvSpPr>
        <p:spPr>
          <a:xfrm>
            <a:off x="585788" y="4430713"/>
            <a:ext cx="495300" cy="151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地元</a:t>
            </a:r>
          </a:p>
        </p:txBody>
      </p:sp>
      <p:sp>
        <p:nvSpPr>
          <p:cNvPr id="56354" name="スライド番号プレースホルダー 3">
            <a:extLst>
              <a:ext uri="{FF2B5EF4-FFF2-40B4-BE49-F238E27FC236}">
                <a16:creationId xmlns:a16="http://schemas.microsoft.com/office/drawing/2014/main" id="{944EFEF6-EF91-97F6-4CB8-BA8F58E3757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BE238733-D87E-4CF0-B4F6-863336740CBD}" type="slidenum">
              <a:rPr lang="ja-JP" altLang="en-US" sz="1200" smtClean="0">
                <a:solidFill>
                  <a:srgbClr val="898989"/>
                </a:solidFill>
                <a:latin typeface="Arial" panose="020B0604020202020204" pitchFamily="34" charset="0"/>
              </a:rPr>
              <a:pPr>
                <a:spcBef>
                  <a:spcPct val="0"/>
                </a:spcBef>
                <a:buFontTx/>
                <a:buNone/>
              </a:pPr>
              <a:t>66</a:t>
            </a:fld>
            <a:endParaRPr lang="ja-JP" altLang="en-US" sz="1200">
              <a:solidFill>
                <a:srgbClr val="898989"/>
              </a:solidFill>
              <a:latin typeface="Arial" panose="020B0604020202020204" pitchFamily="34" charset="0"/>
            </a:endParaRPr>
          </a:p>
        </p:txBody>
      </p:sp>
      <p:sp>
        <p:nvSpPr>
          <p:cNvPr id="56355" name="テキスト ボックス 1">
            <a:extLst>
              <a:ext uri="{FF2B5EF4-FFF2-40B4-BE49-F238E27FC236}">
                <a16:creationId xmlns:a16="http://schemas.microsoft.com/office/drawing/2014/main" id="{32D4B23A-F3D9-6718-09F7-99DAA1249D97}"/>
              </a:ext>
            </a:extLst>
          </p:cNvPr>
          <p:cNvSpPr txBox="1">
            <a:spLocks noChangeArrowheads="1"/>
          </p:cNvSpPr>
          <p:nvPr/>
        </p:nvSpPr>
        <p:spPr bwMode="auto">
          <a:xfrm>
            <a:off x="2114550" y="6053138"/>
            <a:ext cx="55705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a:latin typeface="HG創英角ﾎﾟｯﾌﾟ体" panose="040B0A09000000000000" pitchFamily="49" charset="-128"/>
                <a:ea typeface="HG創英角ﾎﾟｯﾌﾟ体" panose="040B0A09000000000000" pitchFamily="49" charset="-128"/>
              </a:rPr>
              <a:t>発注の仕組みも変える必要性。</a:t>
            </a:r>
            <a:endParaRPr lang="en-US" altLang="ja-JP" sz="2000">
              <a:latin typeface="HG創英角ﾎﾟｯﾌﾟ体" panose="040B0A09000000000000" pitchFamily="49" charset="-128"/>
              <a:ea typeface="HG創英角ﾎﾟｯﾌﾟ体" panose="040B0A09000000000000" pitchFamily="49" charset="-128"/>
            </a:endParaRPr>
          </a:p>
          <a:p>
            <a:pPr algn="ctr" eaLnBrk="1" hangingPunct="1">
              <a:spcBef>
                <a:spcPct val="0"/>
              </a:spcBef>
              <a:buFontTx/>
              <a:buNone/>
            </a:pPr>
            <a:r>
              <a:rPr lang="ja-JP" altLang="en-US" sz="2000">
                <a:latin typeface="HG創英角ﾎﾟｯﾌﾟ体" panose="040B0A09000000000000" pitchFamily="49" charset="-128"/>
                <a:ea typeface="HG創英角ﾎﾟｯﾌﾟ体" panose="040B0A09000000000000" pitchFamily="49" charset="-128"/>
              </a:rPr>
              <a:t>それぞれの、立ち位置を考える必要性がある。</a:t>
            </a:r>
            <a:endParaRPr lang="en-US" altLang="ja-JP" sz="2000">
              <a:latin typeface="HG創英角ﾎﾟｯﾌﾟ体" panose="040B0A09000000000000" pitchFamily="49" charset="-128"/>
              <a:ea typeface="HG創英角ﾎﾟｯﾌﾟ体" panose="040B0A09000000000000" pitchFamily="49" charset="-128"/>
            </a:endParaRPr>
          </a:p>
          <a:p>
            <a:pPr algn="ctr" eaLnBrk="1" hangingPunct="1">
              <a:spcBef>
                <a:spcPct val="0"/>
              </a:spcBef>
              <a:buFontTx/>
              <a:buNone/>
            </a:pPr>
            <a:endParaRPr lang="ja-JP" altLang="en-US" sz="2400">
              <a:latin typeface="HG創英角ﾎﾟｯﾌﾟ体" panose="040B0A09000000000000" pitchFamily="49" charset="-128"/>
              <a:ea typeface="HG創英角ﾎﾟｯﾌﾟ体" panose="040B0A09000000000000" pitchFamily="49" charset="-128"/>
            </a:endParaRPr>
          </a:p>
        </p:txBody>
      </p:sp>
      <p:sp>
        <p:nvSpPr>
          <p:cNvPr id="56356" name="テキスト ボックス 5">
            <a:extLst>
              <a:ext uri="{FF2B5EF4-FFF2-40B4-BE49-F238E27FC236}">
                <a16:creationId xmlns:a16="http://schemas.microsoft.com/office/drawing/2014/main" id="{379470BB-4CD8-9C42-E2D9-B23CE1DF1FF2}"/>
              </a:ext>
            </a:extLst>
          </p:cNvPr>
          <p:cNvSpPr txBox="1">
            <a:spLocks noChangeArrowheads="1"/>
          </p:cNvSpPr>
          <p:nvPr/>
        </p:nvSpPr>
        <p:spPr bwMode="auto">
          <a:xfrm>
            <a:off x="5810250" y="24638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a:solidFill>
                  <a:srgbClr val="0070C0"/>
                </a:solidFill>
                <a:latin typeface="Arial" panose="020B0604020202020204" pitchFamily="34" charset="0"/>
              </a:rPr>
              <a:t>官の財政難も！</a:t>
            </a:r>
          </a:p>
        </p:txBody>
      </p:sp>
      <p:sp>
        <p:nvSpPr>
          <p:cNvPr id="56357" name="テキスト ボックス 55">
            <a:extLst>
              <a:ext uri="{FF2B5EF4-FFF2-40B4-BE49-F238E27FC236}">
                <a16:creationId xmlns:a16="http://schemas.microsoft.com/office/drawing/2014/main" id="{C3DB5350-DB64-9F4D-F90E-E09F6E2FD73D}"/>
              </a:ext>
            </a:extLst>
          </p:cNvPr>
          <p:cNvSpPr txBox="1">
            <a:spLocks noChangeArrowheads="1"/>
          </p:cNvSpPr>
          <p:nvPr/>
        </p:nvSpPr>
        <p:spPr bwMode="auto">
          <a:xfrm>
            <a:off x="4398963" y="4006850"/>
            <a:ext cx="341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b="1">
                <a:solidFill>
                  <a:srgbClr val="FF0000"/>
                </a:solidFill>
                <a:latin typeface="Arial" panose="020B0604020202020204" pitchFamily="34" charset="0"/>
              </a:rPr>
              <a:t>民の合理性、経営力への期待！</a:t>
            </a:r>
          </a:p>
        </p:txBody>
      </p:sp>
      <p:sp>
        <p:nvSpPr>
          <p:cNvPr id="56358" name="テキスト ボックス 6">
            <a:extLst>
              <a:ext uri="{FF2B5EF4-FFF2-40B4-BE49-F238E27FC236}">
                <a16:creationId xmlns:a16="http://schemas.microsoft.com/office/drawing/2014/main" id="{9DFDD85C-70C9-8FC6-77E7-51174DEED394}"/>
              </a:ext>
            </a:extLst>
          </p:cNvPr>
          <p:cNvSpPr txBox="1">
            <a:spLocks noChangeArrowheads="1"/>
          </p:cNvSpPr>
          <p:nvPr/>
        </p:nvSpPr>
        <p:spPr bwMode="auto">
          <a:xfrm>
            <a:off x="549275" y="1639888"/>
            <a:ext cx="19383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latin typeface="Century" panose="02040604050505020304" pitchFamily="18" charset="0"/>
                <a:ea typeface="ＭＳ 明朝" panose="02020609040205080304" pitchFamily="17" charset="-128"/>
              </a:rPr>
              <a:t>事業化に関する</a:t>
            </a:r>
          </a:p>
          <a:p>
            <a:pPr>
              <a:spcBef>
                <a:spcPct val="0"/>
              </a:spcBef>
              <a:buFontTx/>
              <a:buNone/>
            </a:pPr>
            <a:r>
              <a:rPr lang="en-US" altLang="ja-JP" sz="1800" b="1">
                <a:latin typeface="Century" panose="02040604050505020304" pitchFamily="18" charset="0"/>
                <a:ea typeface="ＭＳ 明朝" panose="02020609040205080304" pitchFamily="17" charset="-128"/>
              </a:rPr>
              <a:t>FS</a:t>
            </a:r>
            <a:r>
              <a:rPr lang="ja-JP" altLang="en-US" sz="1800" b="1">
                <a:latin typeface="Century" panose="02040604050505020304" pitchFamily="18" charset="0"/>
                <a:ea typeface="ＭＳ 明朝" panose="02020609040205080304" pitchFamily="17" charset="-128"/>
              </a:rPr>
              <a:t>／アドバイザリー業務</a:t>
            </a:r>
          </a:p>
          <a:p>
            <a:pPr>
              <a:spcBef>
                <a:spcPct val="0"/>
              </a:spcBef>
              <a:buFontTx/>
              <a:buNone/>
            </a:pPr>
            <a:endParaRPr lang="ja-JP" altLang="en-US" sz="1200" b="1">
              <a:latin typeface="Century" panose="02040604050505020304" pitchFamily="18" charset="0"/>
              <a:ea typeface="ＭＳ 明朝" panose="02020609040205080304" pitchFamily="17" charset="-128"/>
            </a:endParaRPr>
          </a:p>
          <a:p>
            <a:pPr>
              <a:spcBef>
                <a:spcPct val="0"/>
              </a:spcBef>
              <a:buFontTx/>
              <a:buNone/>
            </a:pPr>
            <a:endParaRPr lang="ja-JP" altLang="en-US" sz="1400">
              <a:latin typeface="Arial" panose="020B0604020202020204" pitchFamily="34" charset="0"/>
            </a:endParaRPr>
          </a:p>
        </p:txBody>
      </p:sp>
      <p:sp>
        <p:nvSpPr>
          <p:cNvPr id="56359" name="テキスト ボックス 9">
            <a:extLst>
              <a:ext uri="{FF2B5EF4-FFF2-40B4-BE49-F238E27FC236}">
                <a16:creationId xmlns:a16="http://schemas.microsoft.com/office/drawing/2014/main" id="{60E5D8F3-229E-D83C-B7B9-C97EC291D461}"/>
              </a:ext>
            </a:extLst>
          </p:cNvPr>
          <p:cNvSpPr txBox="1">
            <a:spLocks noChangeArrowheads="1"/>
          </p:cNvSpPr>
          <p:nvPr/>
        </p:nvSpPr>
        <p:spPr bwMode="auto">
          <a:xfrm>
            <a:off x="6016625" y="16065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latin typeface="Century" panose="02040604050505020304" pitchFamily="18" charset="0"/>
                <a:ea typeface="ＭＳ 明朝" panose="02020609040205080304" pitchFamily="17" charset="-128"/>
              </a:rPr>
              <a:t>マネジメント業務</a:t>
            </a:r>
          </a:p>
          <a:p>
            <a:pPr>
              <a:spcBef>
                <a:spcPct val="0"/>
              </a:spcBef>
              <a:buFontTx/>
              <a:buNone/>
            </a:pPr>
            <a:r>
              <a:rPr lang="ja-JP" altLang="en-US" sz="1800" b="1">
                <a:latin typeface="Century" panose="02040604050505020304" pitchFamily="18" charset="0"/>
                <a:ea typeface="ＭＳ 明朝" panose="02020609040205080304" pitchFamily="17" charset="-128"/>
              </a:rPr>
              <a:t>（</a:t>
            </a:r>
            <a:r>
              <a:rPr lang="en-US" altLang="ja-JP" sz="1800" b="1">
                <a:latin typeface="Century" panose="02040604050505020304" pitchFamily="18" charset="0"/>
                <a:ea typeface="ＭＳ 明朝" panose="02020609040205080304" pitchFamily="17" charset="-128"/>
              </a:rPr>
              <a:t>CM</a:t>
            </a:r>
            <a:r>
              <a:rPr lang="ja-JP" altLang="en-US" sz="1800" b="1">
                <a:latin typeface="Century" panose="02040604050505020304" pitchFamily="18" charset="0"/>
                <a:ea typeface="ＭＳ 明朝" panose="02020609040205080304" pitchFamily="17" charset="-128"/>
              </a:rPr>
              <a:t>・</a:t>
            </a:r>
            <a:r>
              <a:rPr lang="en-US" altLang="ja-JP" sz="1800" b="1">
                <a:latin typeface="Century" panose="02040604050505020304" pitchFamily="18" charset="0"/>
                <a:ea typeface="ＭＳ 明朝" panose="02020609040205080304" pitchFamily="17" charset="-128"/>
              </a:rPr>
              <a:t>PM</a:t>
            </a:r>
            <a:r>
              <a:rPr lang="ja-JP" altLang="en-US" sz="1800" b="1">
                <a:latin typeface="Century" panose="02040604050505020304" pitchFamily="18" charset="0"/>
                <a:ea typeface="ＭＳ 明朝" panose="02020609040205080304" pitchFamily="17" charset="-128"/>
              </a:rPr>
              <a:t>含む）</a:t>
            </a:r>
          </a:p>
        </p:txBody>
      </p:sp>
      <p:sp>
        <p:nvSpPr>
          <p:cNvPr id="56360" name="テキスト ボックス 10">
            <a:extLst>
              <a:ext uri="{FF2B5EF4-FFF2-40B4-BE49-F238E27FC236}">
                <a16:creationId xmlns:a16="http://schemas.microsoft.com/office/drawing/2014/main" id="{ABE52CA9-BE78-C3A1-1058-15CB9195D613}"/>
              </a:ext>
            </a:extLst>
          </p:cNvPr>
          <p:cNvSpPr txBox="1">
            <a:spLocks noChangeArrowheads="1"/>
          </p:cNvSpPr>
          <p:nvPr/>
        </p:nvSpPr>
        <p:spPr bwMode="auto">
          <a:xfrm>
            <a:off x="542925" y="3292475"/>
            <a:ext cx="2290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a:latin typeface="Century" panose="02040604050505020304" pitchFamily="18" charset="0"/>
                <a:ea typeface="ＭＳ 明朝" panose="02020609040205080304" pitchFamily="17" charset="-128"/>
              </a:rPr>
              <a:t>マネジメント業務</a:t>
            </a:r>
          </a:p>
          <a:p>
            <a:pPr>
              <a:spcBef>
                <a:spcPct val="0"/>
              </a:spcBef>
              <a:buFontTx/>
              <a:buNone/>
            </a:pPr>
            <a:r>
              <a:rPr lang="ja-JP" altLang="en-US" sz="1800" b="1">
                <a:latin typeface="Century" panose="02040604050505020304" pitchFamily="18" charset="0"/>
                <a:ea typeface="ＭＳ 明朝" panose="02020609040205080304" pitchFamily="17" charset="-128"/>
              </a:rPr>
              <a:t>（</a:t>
            </a:r>
            <a:r>
              <a:rPr lang="en-US" altLang="ja-JP" sz="1800" b="1">
                <a:latin typeface="Century" panose="02040604050505020304" pitchFamily="18" charset="0"/>
                <a:ea typeface="ＭＳ 明朝" panose="02020609040205080304" pitchFamily="17" charset="-128"/>
              </a:rPr>
              <a:t>CM</a:t>
            </a:r>
            <a:r>
              <a:rPr lang="ja-JP" altLang="en-US" sz="1800" b="1">
                <a:latin typeface="Century" panose="02040604050505020304" pitchFamily="18" charset="0"/>
                <a:ea typeface="ＭＳ 明朝" panose="02020609040205080304" pitchFamily="17" charset="-128"/>
              </a:rPr>
              <a:t>・</a:t>
            </a:r>
            <a:r>
              <a:rPr lang="en-US" altLang="ja-JP" sz="1800" b="1">
                <a:latin typeface="Century" panose="02040604050505020304" pitchFamily="18" charset="0"/>
                <a:ea typeface="ＭＳ 明朝" panose="02020609040205080304" pitchFamily="17" charset="-128"/>
              </a:rPr>
              <a:t>PM</a:t>
            </a:r>
            <a:r>
              <a:rPr lang="ja-JP" altLang="en-US" sz="1800" b="1">
                <a:latin typeface="Century" panose="02040604050505020304" pitchFamily="18" charset="0"/>
                <a:ea typeface="ＭＳ 明朝" panose="02020609040205080304" pitchFamily="17" charset="-128"/>
              </a:rPr>
              <a:t>含む）</a:t>
            </a:r>
          </a:p>
        </p:txBody>
      </p:sp>
      <p:sp>
        <p:nvSpPr>
          <p:cNvPr id="56361" name="Oval 16">
            <a:extLst>
              <a:ext uri="{FF2B5EF4-FFF2-40B4-BE49-F238E27FC236}">
                <a16:creationId xmlns:a16="http://schemas.microsoft.com/office/drawing/2014/main" id="{8196D1A3-D518-5F12-23FD-13C4324EF999}"/>
              </a:ext>
            </a:extLst>
          </p:cNvPr>
          <p:cNvSpPr>
            <a:spLocks noChangeArrowheads="1"/>
          </p:cNvSpPr>
          <p:nvPr/>
        </p:nvSpPr>
        <p:spPr bwMode="auto">
          <a:xfrm>
            <a:off x="7196138" y="4376738"/>
            <a:ext cx="1371600" cy="457200"/>
          </a:xfrm>
          <a:prstGeom prst="ellipse">
            <a:avLst/>
          </a:prstGeom>
          <a:solidFill>
            <a:srgbClr val="FFFFFF"/>
          </a:solidFill>
          <a:ln w="9525">
            <a:solidFill>
              <a:srgbClr val="000000"/>
            </a:solidFill>
            <a:prstDash val="dash"/>
            <a:round/>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Times New Roman" panose="02020603050405020304" pitchFamily="18" charset="0"/>
                <a:ea typeface="ＭＳ 明朝" panose="02020609040205080304" pitchFamily="17" charset="-128"/>
              </a:rPr>
              <a:t>法務</a:t>
            </a:r>
          </a:p>
          <a:p>
            <a:pPr>
              <a:spcBef>
                <a:spcPct val="0"/>
              </a:spcBef>
              <a:buFontTx/>
              <a:buNone/>
            </a:pPr>
            <a:endParaRPr lang="en-US" altLang="ja-JP" sz="2400">
              <a:latin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BF684E-7CE0-4890-9F99-9AF12F387B6B}"/>
              </a:ext>
            </a:extLst>
          </p:cNvPr>
          <p:cNvSpPr>
            <a:spLocks noGrp="1"/>
          </p:cNvSpPr>
          <p:nvPr>
            <p:ph type="title"/>
          </p:nvPr>
        </p:nvSpPr>
        <p:spPr>
          <a:xfrm>
            <a:off x="395536" y="0"/>
            <a:ext cx="8229600" cy="836712"/>
          </a:xfrm>
        </p:spPr>
        <p:txBody>
          <a:bodyPr>
            <a:normAutofit fontScale="90000"/>
          </a:bodyPr>
          <a:lstStyle/>
          <a:p>
            <a:r>
              <a:rPr kumimoji="1" lang="ja-JP" altLang="en-US" dirty="0"/>
              <a:t>採用者から見た有効な技術とは？</a:t>
            </a:r>
          </a:p>
        </p:txBody>
      </p:sp>
      <p:sp>
        <p:nvSpPr>
          <p:cNvPr id="3" name="テキスト ボックス 2">
            <a:extLst>
              <a:ext uri="{FF2B5EF4-FFF2-40B4-BE49-F238E27FC236}">
                <a16:creationId xmlns:a16="http://schemas.microsoft.com/office/drawing/2014/main" id="{5947CF7B-6D11-4F5C-860D-FB2C59F3029A}"/>
              </a:ext>
            </a:extLst>
          </p:cNvPr>
          <p:cNvSpPr txBox="1"/>
          <p:nvPr/>
        </p:nvSpPr>
        <p:spPr>
          <a:xfrm>
            <a:off x="395536" y="836712"/>
            <a:ext cx="8392041" cy="5447645"/>
          </a:xfrm>
          <a:prstGeom prst="rect">
            <a:avLst/>
          </a:prstGeom>
          <a:noFill/>
        </p:spPr>
        <p:txBody>
          <a:bodyPr wrap="none" rtlCol="0">
            <a:spAutoFit/>
          </a:bodyPr>
          <a:lstStyle/>
          <a:p>
            <a:r>
              <a:rPr kumimoji="1" lang="ja-JP" altLang="en-US" sz="2000" dirty="0"/>
              <a:t>必要なものを安価で！</a:t>
            </a:r>
            <a:r>
              <a:rPr lang="ja-JP" altLang="en-US" sz="2000" dirty="0"/>
              <a:t>虫がいい話ですよね！</a:t>
            </a:r>
            <a:endParaRPr lang="en-US" altLang="ja-JP" sz="2000" dirty="0"/>
          </a:p>
          <a:p>
            <a:endParaRPr lang="en-US" altLang="ja-JP" sz="2000" dirty="0"/>
          </a:p>
          <a:p>
            <a:r>
              <a:rPr lang="ja-JP" altLang="en-US" sz="2000" dirty="0"/>
              <a:t>そもそも、</a:t>
            </a:r>
            <a:r>
              <a:rPr lang="ja-JP" altLang="en-US" sz="2000" b="1" dirty="0"/>
              <a:t>自治体の職員自身が、何に困っていて、何が必要か？</a:t>
            </a:r>
            <a:endParaRPr lang="en-US" altLang="ja-JP" sz="2000" b="1" dirty="0"/>
          </a:p>
          <a:p>
            <a:r>
              <a:rPr lang="ja-JP" altLang="en-US" sz="2000" b="1" dirty="0"/>
              <a:t>わかっていない。</a:t>
            </a:r>
            <a:endParaRPr lang="en-US" altLang="ja-JP" sz="2000" b="1" dirty="0"/>
          </a:p>
          <a:p>
            <a:r>
              <a:rPr lang="ja-JP" altLang="en-US" sz="2000" dirty="0"/>
              <a:t>コンサルなどの言いなりで採用する者</a:t>
            </a:r>
            <a:endParaRPr lang="en-US" altLang="ja-JP" sz="2000" dirty="0"/>
          </a:p>
          <a:p>
            <a:r>
              <a:rPr lang="ja-JP" altLang="en-US" sz="2000" dirty="0"/>
              <a:t>すべて拒否する者</a:t>
            </a:r>
            <a:endParaRPr lang="en-US" altLang="ja-JP" sz="2000" dirty="0"/>
          </a:p>
          <a:p>
            <a:r>
              <a:rPr lang="ja-JP" altLang="en-US" sz="2000" dirty="0"/>
              <a:t>小難しいことを言って、何もわかっていない者</a:t>
            </a:r>
            <a:endParaRPr lang="en-US" altLang="ja-JP" sz="2000" dirty="0"/>
          </a:p>
          <a:p>
            <a:r>
              <a:rPr lang="ja-JP" altLang="en-US" sz="2000" dirty="0"/>
              <a:t>・・・・・・・・・</a:t>
            </a:r>
            <a:endParaRPr lang="en-US" altLang="ja-JP" sz="2000" dirty="0"/>
          </a:p>
          <a:p>
            <a:endParaRPr lang="en-US" altLang="ja-JP" sz="2000" dirty="0"/>
          </a:p>
          <a:p>
            <a:r>
              <a:rPr kumimoji="1" lang="ja-JP" altLang="en-US" sz="2000" dirty="0"/>
              <a:t>民間側は、コンサル、大学に相談するが</a:t>
            </a:r>
            <a:endParaRPr kumimoji="1" lang="en-US" altLang="ja-JP" sz="2000" dirty="0"/>
          </a:p>
          <a:p>
            <a:r>
              <a:rPr kumimoji="1" lang="ja-JP" altLang="en-US" sz="2000" dirty="0"/>
              <a:t>解決策は出てこない。</a:t>
            </a:r>
            <a:endParaRPr kumimoji="1" lang="en-US" altLang="ja-JP" sz="2000" dirty="0"/>
          </a:p>
          <a:p>
            <a:r>
              <a:rPr lang="ja-JP" altLang="en-US" sz="3200" dirty="0"/>
              <a:t>なぜか？採用するのは自治体だからである。</a:t>
            </a:r>
            <a:endParaRPr kumimoji="1" lang="en-US" altLang="ja-JP" sz="3200" dirty="0"/>
          </a:p>
          <a:p>
            <a:r>
              <a:rPr kumimoji="1" lang="ja-JP" altLang="en-US" sz="3200" dirty="0"/>
              <a:t>「自治体の状況がわからない」当たり前！</a:t>
            </a:r>
            <a:endParaRPr kumimoji="1" lang="en-US" altLang="ja-JP" sz="3200" dirty="0"/>
          </a:p>
          <a:p>
            <a:endParaRPr lang="en-US" altLang="ja-JP" sz="3200" dirty="0"/>
          </a:p>
          <a:p>
            <a:r>
              <a:rPr lang="ja-JP" altLang="en-US" sz="3200"/>
              <a:t>分かるようにする！答えてくれる人に聞く！</a:t>
            </a:r>
            <a:endParaRPr kumimoji="1" lang="ja-JP" altLang="en-US" dirty="0">
              <a:solidFill>
                <a:srgbClr val="FF0000"/>
              </a:solidFill>
            </a:endParaRPr>
          </a:p>
        </p:txBody>
      </p:sp>
    </p:spTree>
    <p:extLst>
      <p:ext uri="{BB962C8B-B14F-4D97-AF65-F5344CB8AC3E}">
        <p14:creationId xmlns:p14="http://schemas.microsoft.com/office/powerpoint/2010/main" val="1794682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254AB-BE3F-4EF6-90AF-A588CCE200B3}"/>
              </a:ext>
            </a:extLst>
          </p:cNvPr>
          <p:cNvSpPr>
            <a:spLocks noGrp="1"/>
          </p:cNvSpPr>
          <p:nvPr>
            <p:ph type="title"/>
          </p:nvPr>
        </p:nvSpPr>
        <p:spPr>
          <a:xfrm>
            <a:off x="457200" y="152400"/>
            <a:ext cx="8229600" cy="539750"/>
          </a:xfrm>
        </p:spPr>
        <p:txBody>
          <a:bodyPr>
            <a:normAutofit fontScale="90000"/>
          </a:bodyPr>
          <a:lstStyle/>
          <a:p>
            <a:pPr>
              <a:defRPr/>
            </a:pPr>
            <a:r>
              <a:rPr lang="ja-JP" altLang="en-US" b="1" dirty="0"/>
              <a:t>新技術導入のポイントの本音</a:t>
            </a:r>
          </a:p>
        </p:txBody>
      </p:sp>
      <p:sp>
        <p:nvSpPr>
          <p:cNvPr id="75779" name="テキスト ボックス 3">
            <a:extLst>
              <a:ext uri="{FF2B5EF4-FFF2-40B4-BE49-F238E27FC236}">
                <a16:creationId xmlns:a16="http://schemas.microsoft.com/office/drawing/2014/main" id="{FE1AD9DA-1D9D-4DFC-B585-E1E09A545C25}"/>
              </a:ext>
            </a:extLst>
          </p:cNvPr>
          <p:cNvSpPr txBox="1">
            <a:spLocks noChangeArrowheads="1"/>
          </p:cNvSpPr>
          <p:nvPr/>
        </p:nvSpPr>
        <p:spPr bwMode="auto">
          <a:xfrm>
            <a:off x="179388" y="765175"/>
            <a:ext cx="87852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b="1" u="sng" dirty="0">
                <a:latin typeface="Arial" panose="020B0604020202020204" pitchFamily="34" charset="0"/>
              </a:rPr>
              <a:t>開発者（民側）の課題</a:t>
            </a:r>
            <a:endParaRPr lang="en-US" altLang="ja-JP" sz="2400" b="1" u="sng" dirty="0">
              <a:latin typeface="Arial" panose="020B0604020202020204" pitchFamily="34" charset="0"/>
            </a:endParaRPr>
          </a:p>
          <a:p>
            <a:pPr>
              <a:spcBef>
                <a:spcPct val="0"/>
              </a:spcBef>
              <a:buFontTx/>
              <a:buNone/>
            </a:pPr>
            <a:r>
              <a:rPr lang="ja-JP" altLang="en-US" sz="2400" dirty="0">
                <a:latin typeface="Arial" panose="020B0604020202020204" pitchFamily="34" charset="0"/>
              </a:rPr>
              <a:t>・実装のための実証が重要。民側はニーズの把握ができていない</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・そもそも、実行するのは役所、お金を出すのは官と言う簡単なこと</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　がわかっていない。大学やコンサルに相談しても実行は無理！</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　　　⇐これを忘れてる。わかっていない。</a:t>
            </a:r>
            <a:endParaRPr lang="en-US" altLang="ja-JP" sz="2400" dirty="0">
              <a:latin typeface="Arial" panose="020B0604020202020204" pitchFamily="34" charset="0"/>
            </a:endParaRPr>
          </a:p>
          <a:p>
            <a:pPr>
              <a:spcBef>
                <a:spcPct val="0"/>
              </a:spcBef>
              <a:buFontTx/>
              <a:buNone/>
            </a:pP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・言葉が通じない、温度差（官　⇔　民）理解する力</a:t>
            </a:r>
            <a:endParaRPr lang="en-US" altLang="ja-JP" sz="2400" dirty="0">
              <a:latin typeface="Arial" panose="020B0604020202020204" pitchFamily="34" charset="0"/>
            </a:endParaRPr>
          </a:p>
          <a:p>
            <a:pPr>
              <a:spcBef>
                <a:spcPct val="0"/>
              </a:spcBef>
              <a:buFontTx/>
              <a:buNone/>
            </a:pPr>
            <a:endParaRPr lang="en-US" altLang="ja-JP" sz="2400" dirty="0">
              <a:latin typeface="Arial" panose="020B0604020202020204" pitchFamily="34" charset="0"/>
            </a:endParaRPr>
          </a:p>
          <a:p>
            <a:pPr>
              <a:spcBef>
                <a:spcPct val="0"/>
              </a:spcBef>
              <a:buFontTx/>
              <a:buNone/>
            </a:pPr>
            <a:r>
              <a:rPr lang="ja-JP" altLang="en-US" sz="2400" b="1" u="sng" dirty="0">
                <a:latin typeface="Arial" panose="020B0604020202020204" pitchFamily="34" charset="0"/>
              </a:rPr>
              <a:t>実施者（官側）の課題</a:t>
            </a:r>
            <a:endParaRPr lang="en-US" altLang="ja-JP" sz="2400" b="1" u="sng" dirty="0">
              <a:latin typeface="Arial" panose="020B0604020202020204" pitchFamily="34" charset="0"/>
            </a:endParaRPr>
          </a:p>
          <a:p>
            <a:pPr>
              <a:spcBef>
                <a:spcPct val="0"/>
              </a:spcBef>
              <a:buFontTx/>
              <a:buNone/>
            </a:pPr>
            <a:r>
              <a:rPr lang="ja-JP" altLang="en-US" sz="2400" dirty="0">
                <a:latin typeface="Arial" panose="020B0604020202020204" pitchFamily="34" charset="0"/>
              </a:rPr>
              <a:t>・変わったことはしたくない。（評価を恐れる）⇒保身</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　　挑戦心、度量、胆力（やってみる、失敗を恐れない）</a:t>
            </a:r>
          </a:p>
        </p:txBody>
      </p:sp>
      <p:sp>
        <p:nvSpPr>
          <p:cNvPr id="75780" name="テキスト ボックス 2">
            <a:extLst>
              <a:ext uri="{FF2B5EF4-FFF2-40B4-BE49-F238E27FC236}">
                <a16:creationId xmlns:a16="http://schemas.microsoft.com/office/drawing/2014/main" id="{BBE5638B-C21B-4B96-8AF6-3EE924B1F934}"/>
              </a:ext>
            </a:extLst>
          </p:cNvPr>
          <p:cNvSpPr txBox="1">
            <a:spLocks noChangeArrowheads="1"/>
          </p:cNvSpPr>
          <p:nvPr/>
        </p:nvSpPr>
        <p:spPr bwMode="auto">
          <a:xfrm>
            <a:off x="735013" y="6021388"/>
            <a:ext cx="7303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dirty="0">
                <a:latin typeface="Arial" panose="020B0604020202020204" pitchFamily="34" charset="0"/>
              </a:rPr>
              <a:t>しかし、社会は、大きな変革期に来た！やってみることが重要！！</a:t>
            </a:r>
          </a:p>
        </p:txBody>
      </p:sp>
      <p:sp>
        <p:nvSpPr>
          <p:cNvPr id="75781" name="スライド番号プレースホルダー 4">
            <a:extLst>
              <a:ext uri="{FF2B5EF4-FFF2-40B4-BE49-F238E27FC236}">
                <a16:creationId xmlns:a16="http://schemas.microsoft.com/office/drawing/2014/main" id="{FA53F684-B087-494C-B06C-65B401C58E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CE3A104-2956-474E-A676-B7EB5A4EEBF4}" type="slidenum">
              <a:rPr lang="ja-JP" altLang="en-US" sz="1200" smtClean="0">
                <a:solidFill>
                  <a:srgbClr val="898989"/>
                </a:solidFill>
                <a:latin typeface="Arial" panose="020B0604020202020204" pitchFamily="34" charset="0"/>
              </a:rPr>
              <a:pPr>
                <a:spcBef>
                  <a:spcPct val="0"/>
                </a:spcBef>
                <a:buFontTx/>
                <a:buNone/>
              </a:pPr>
              <a:t>68</a:t>
            </a:fld>
            <a:endParaRPr lang="ja-JP" altLang="en-US" sz="1200">
              <a:solidFill>
                <a:srgbClr val="898989"/>
              </a:solidFill>
              <a:latin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254AB-BE3F-4EF6-90AF-A588CCE200B3}"/>
              </a:ext>
            </a:extLst>
          </p:cNvPr>
          <p:cNvSpPr>
            <a:spLocks noGrp="1"/>
          </p:cNvSpPr>
          <p:nvPr>
            <p:ph type="title"/>
          </p:nvPr>
        </p:nvSpPr>
        <p:spPr>
          <a:xfrm>
            <a:off x="457200" y="152400"/>
            <a:ext cx="8229600" cy="539750"/>
          </a:xfrm>
        </p:spPr>
        <p:txBody>
          <a:bodyPr>
            <a:normAutofit fontScale="90000"/>
          </a:bodyPr>
          <a:lstStyle/>
          <a:p>
            <a:pPr>
              <a:defRPr/>
            </a:pPr>
            <a:r>
              <a:rPr lang="ja-JP" altLang="en-US" b="1" dirty="0"/>
              <a:t>そもそも・・・・</a:t>
            </a:r>
          </a:p>
        </p:txBody>
      </p:sp>
      <p:sp>
        <p:nvSpPr>
          <p:cNvPr id="75779" name="テキスト ボックス 3">
            <a:extLst>
              <a:ext uri="{FF2B5EF4-FFF2-40B4-BE49-F238E27FC236}">
                <a16:creationId xmlns:a16="http://schemas.microsoft.com/office/drawing/2014/main" id="{FE1AD9DA-1D9D-4DFC-B585-E1E09A545C25}"/>
              </a:ext>
            </a:extLst>
          </p:cNvPr>
          <p:cNvSpPr txBox="1">
            <a:spLocks noChangeArrowheads="1"/>
          </p:cNvSpPr>
          <p:nvPr/>
        </p:nvSpPr>
        <p:spPr bwMode="auto">
          <a:xfrm>
            <a:off x="179388" y="765175"/>
            <a:ext cx="8785225"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3600" dirty="0">
                <a:latin typeface="Arial" panose="020B0604020202020204" pitchFamily="34" charset="0"/>
              </a:rPr>
              <a:t>ただ“仕事が欲しい“ではね・・・</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わかっていない。</a:t>
            </a:r>
            <a:endParaRPr lang="en-US" altLang="ja-JP" sz="3600" dirty="0">
              <a:latin typeface="Arial" panose="020B0604020202020204" pitchFamily="34" charset="0"/>
            </a:endParaRPr>
          </a:p>
          <a:p>
            <a:pPr>
              <a:spcBef>
                <a:spcPct val="0"/>
              </a:spcBef>
              <a:buFontTx/>
              <a:buNone/>
            </a:pP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●まずは、「業者登録」（指名参加願い）登録</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●自社の実績と有資格者</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　　</a:t>
            </a:r>
            <a:r>
              <a:rPr lang="ja-JP" altLang="en-US" sz="2800" dirty="0">
                <a:latin typeface="Arial" panose="020B0604020202020204" pitchFamily="34" charset="0"/>
              </a:rPr>
              <a:t>・公共工事の実績</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　　　・最低で、</a:t>
            </a:r>
            <a:r>
              <a:rPr lang="en-US" altLang="ja-JP" sz="2800" dirty="0">
                <a:latin typeface="Arial" panose="020B0604020202020204" pitchFamily="34" charset="0"/>
              </a:rPr>
              <a:t>1</a:t>
            </a:r>
            <a:r>
              <a:rPr lang="ja-JP" altLang="en-US" sz="2800" dirty="0">
                <a:latin typeface="Arial" panose="020B0604020202020204" pitchFamily="34" charset="0"/>
              </a:rPr>
              <a:t>級土木施工技術者、技術士</a:t>
            </a:r>
            <a:endParaRPr lang="en-US" altLang="ja-JP" sz="2800" dirty="0">
              <a:latin typeface="Arial" panose="020B0604020202020204" pitchFamily="34" charset="0"/>
            </a:endParaRPr>
          </a:p>
          <a:p>
            <a:pPr>
              <a:spcBef>
                <a:spcPct val="0"/>
              </a:spcBef>
              <a:buFontTx/>
              <a:buNone/>
            </a:pPr>
            <a:r>
              <a:rPr lang="ja-JP" altLang="en-US" sz="3600" dirty="0">
                <a:latin typeface="Arial" panose="020B0604020202020204" pitchFamily="34" charset="0"/>
              </a:rPr>
              <a:t>●特許は諸刃の剣</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　　</a:t>
            </a:r>
            <a:r>
              <a:rPr lang="ja-JP" altLang="en-US" sz="2800" dirty="0">
                <a:latin typeface="Arial" panose="020B0604020202020204" pitchFamily="34" charset="0"/>
              </a:rPr>
              <a:t>官公庁では業者指定になるので使えない</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　　　（下手すると捕まる。便宜供与、公取）</a:t>
            </a:r>
            <a:endParaRPr lang="en-US" altLang="ja-JP" sz="2800" dirty="0">
              <a:latin typeface="Arial" panose="020B0604020202020204" pitchFamily="34" charset="0"/>
            </a:endParaRPr>
          </a:p>
          <a:p>
            <a:pPr>
              <a:spcBef>
                <a:spcPct val="0"/>
              </a:spcBef>
              <a:buFontTx/>
              <a:buNone/>
            </a:pPr>
            <a:r>
              <a:rPr lang="ja-JP" altLang="en-US" sz="2800" dirty="0">
                <a:latin typeface="Arial" panose="020B0604020202020204" pitchFamily="34" charset="0"/>
              </a:rPr>
              <a:t>　　民間企業なら問題ない（</a:t>
            </a:r>
            <a:r>
              <a:rPr lang="en-US" altLang="ja-JP" sz="2800" dirty="0">
                <a:latin typeface="Arial" panose="020B0604020202020204" pitchFamily="34" charset="0"/>
              </a:rPr>
              <a:t>NEXCO</a:t>
            </a:r>
            <a:r>
              <a:rPr lang="ja-JP" altLang="en-US" sz="2800" dirty="0">
                <a:latin typeface="Arial" panose="020B0604020202020204" pitchFamily="34" charset="0"/>
              </a:rPr>
              <a:t>、首都高など）</a:t>
            </a:r>
            <a:endParaRPr lang="en-US" altLang="ja-JP" sz="2800" dirty="0">
              <a:latin typeface="Arial" panose="020B0604020202020204" pitchFamily="34" charset="0"/>
            </a:endParaRPr>
          </a:p>
          <a:p>
            <a:pPr>
              <a:spcBef>
                <a:spcPct val="0"/>
              </a:spcBef>
              <a:buFontTx/>
              <a:buNone/>
            </a:pPr>
            <a:r>
              <a:rPr lang="ja-JP" altLang="en-US" sz="3600" dirty="0">
                <a:latin typeface="Arial" panose="020B0604020202020204" pitchFamily="34" charset="0"/>
              </a:rPr>
              <a:t>　　</a:t>
            </a:r>
          </a:p>
        </p:txBody>
      </p:sp>
      <p:sp>
        <p:nvSpPr>
          <p:cNvPr id="75781" name="スライド番号プレースホルダー 4">
            <a:extLst>
              <a:ext uri="{FF2B5EF4-FFF2-40B4-BE49-F238E27FC236}">
                <a16:creationId xmlns:a16="http://schemas.microsoft.com/office/drawing/2014/main" id="{FA53F684-B087-494C-B06C-65B401C58E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CE3A104-2956-474E-A676-B7EB5A4EEBF4}" type="slidenum">
              <a:rPr lang="ja-JP" altLang="en-US" sz="1200" smtClean="0">
                <a:solidFill>
                  <a:srgbClr val="898989"/>
                </a:solidFill>
                <a:latin typeface="Arial" panose="020B0604020202020204" pitchFamily="34" charset="0"/>
              </a:rPr>
              <a:pPr>
                <a:spcBef>
                  <a:spcPct val="0"/>
                </a:spcBef>
                <a:buFontTx/>
                <a:buNone/>
              </a:pPr>
              <a:t>69</a:t>
            </a:fld>
            <a:endParaRPr lang="ja-JP"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1389991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873169-6F59-6DFB-15A1-B1F4E18C9550}"/>
              </a:ext>
            </a:extLst>
          </p:cNvPr>
          <p:cNvPicPr>
            <a:picLocks noChangeAspect="1"/>
          </p:cNvPicPr>
          <p:nvPr/>
        </p:nvPicPr>
        <p:blipFill>
          <a:blip r:embed="rId2"/>
          <a:stretch>
            <a:fillRect/>
          </a:stretch>
        </p:blipFill>
        <p:spPr>
          <a:xfrm>
            <a:off x="129125" y="316728"/>
            <a:ext cx="9014875" cy="6388872"/>
          </a:xfrm>
          <a:prstGeom prst="rect">
            <a:avLst/>
          </a:prstGeom>
        </p:spPr>
      </p:pic>
    </p:spTree>
    <p:extLst>
      <p:ext uri="{BB962C8B-B14F-4D97-AF65-F5344CB8AC3E}">
        <p14:creationId xmlns:p14="http://schemas.microsoft.com/office/powerpoint/2010/main" val="4165403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254AB-BE3F-4EF6-90AF-A588CCE200B3}"/>
              </a:ext>
            </a:extLst>
          </p:cNvPr>
          <p:cNvSpPr>
            <a:spLocks noGrp="1"/>
          </p:cNvSpPr>
          <p:nvPr>
            <p:ph type="title"/>
          </p:nvPr>
        </p:nvSpPr>
        <p:spPr>
          <a:xfrm>
            <a:off x="457200" y="152400"/>
            <a:ext cx="8229600" cy="539750"/>
          </a:xfrm>
        </p:spPr>
        <p:txBody>
          <a:bodyPr>
            <a:normAutofit fontScale="90000"/>
          </a:bodyPr>
          <a:lstStyle/>
          <a:p>
            <a:pPr>
              <a:defRPr/>
            </a:pPr>
            <a:r>
              <a:rPr lang="ja-JP" altLang="en-US" b="1" dirty="0"/>
              <a:t>現在の維持管理</a:t>
            </a:r>
          </a:p>
        </p:txBody>
      </p:sp>
      <p:sp>
        <p:nvSpPr>
          <p:cNvPr id="75779" name="テキスト ボックス 3">
            <a:extLst>
              <a:ext uri="{FF2B5EF4-FFF2-40B4-BE49-F238E27FC236}">
                <a16:creationId xmlns:a16="http://schemas.microsoft.com/office/drawing/2014/main" id="{FE1AD9DA-1D9D-4DFC-B585-E1E09A545C25}"/>
              </a:ext>
            </a:extLst>
          </p:cNvPr>
          <p:cNvSpPr txBox="1">
            <a:spLocks noChangeArrowheads="1"/>
          </p:cNvSpPr>
          <p:nvPr/>
        </p:nvSpPr>
        <p:spPr bwMode="auto">
          <a:xfrm>
            <a:off x="179388" y="765175"/>
            <a:ext cx="8785225"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3600" dirty="0">
                <a:latin typeface="Arial" panose="020B0604020202020204" pitchFamily="34" charset="0"/>
              </a:rPr>
              <a:t>“ひび割れを拾う“のが目的化。</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●「ひび割れ」は、幼稚園生でもわかる。</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●表面の擦り傷、切り傷</a:t>
            </a:r>
            <a:endParaRPr lang="en-US" altLang="ja-JP" sz="2800" dirty="0">
              <a:latin typeface="Arial" panose="020B0604020202020204" pitchFamily="34" charset="0"/>
            </a:endParaRPr>
          </a:p>
          <a:p>
            <a:pPr>
              <a:spcBef>
                <a:spcPct val="0"/>
              </a:spcBef>
              <a:buFontTx/>
              <a:buNone/>
            </a:pPr>
            <a:r>
              <a:rPr lang="ja-JP" altLang="en-US" sz="3600" dirty="0">
                <a:latin typeface="Arial" panose="020B0604020202020204" pitchFamily="34" charset="0"/>
              </a:rPr>
              <a:t>●「ひび割れ損傷図」を書いて満足</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　　だれも、これを書けとは言っていない。</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　　官も民も、自己満足、やった感！</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○非破壊検査の利用＋解析技術</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　　　科学的検証</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○その後の措置トマネジメントが重要</a:t>
            </a:r>
            <a:endParaRPr lang="en-US" altLang="ja-JP" sz="3600" dirty="0">
              <a:latin typeface="Arial" panose="020B0604020202020204" pitchFamily="34" charset="0"/>
            </a:endParaRPr>
          </a:p>
          <a:p>
            <a:pPr>
              <a:spcBef>
                <a:spcPct val="0"/>
              </a:spcBef>
              <a:buFontTx/>
              <a:buNone/>
            </a:pPr>
            <a:r>
              <a:rPr lang="ja-JP" altLang="en-US" sz="3600" dirty="0">
                <a:latin typeface="Arial" panose="020B0604020202020204" pitchFamily="34" charset="0"/>
              </a:rPr>
              <a:t>　　</a:t>
            </a:r>
            <a:r>
              <a:rPr lang="ja-JP" altLang="en-US" sz="3600" b="1" dirty="0">
                <a:latin typeface="Arial" panose="020B0604020202020204" pitchFamily="34" charset="0"/>
              </a:rPr>
              <a:t>であるはず！</a:t>
            </a:r>
            <a:endParaRPr lang="en-US" altLang="ja-JP" sz="2800" b="1" dirty="0">
              <a:latin typeface="Arial" panose="020B0604020202020204" pitchFamily="34" charset="0"/>
            </a:endParaRPr>
          </a:p>
          <a:p>
            <a:pPr>
              <a:spcBef>
                <a:spcPct val="0"/>
              </a:spcBef>
              <a:buFontTx/>
              <a:buNone/>
            </a:pPr>
            <a:r>
              <a:rPr lang="ja-JP" altLang="en-US" sz="3600" dirty="0">
                <a:latin typeface="Arial" panose="020B0604020202020204" pitchFamily="34" charset="0"/>
              </a:rPr>
              <a:t>　　</a:t>
            </a:r>
          </a:p>
        </p:txBody>
      </p:sp>
      <p:sp>
        <p:nvSpPr>
          <p:cNvPr id="75781" name="スライド番号プレースホルダー 4">
            <a:extLst>
              <a:ext uri="{FF2B5EF4-FFF2-40B4-BE49-F238E27FC236}">
                <a16:creationId xmlns:a16="http://schemas.microsoft.com/office/drawing/2014/main" id="{FA53F684-B087-494C-B06C-65B401C58E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CE3A104-2956-474E-A676-B7EB5A4EEBF4}" type="slidenum">
              <a:rPr lang="ja-JP" altLang="en-US" sz="1200" smtClean="0">
                <a:solidFill>
                  <a:srgbClr val="898989"/>
                </a:solidFill>
                <a:latin typeface="Arial" panose="020B0604020202020204" pitchFamily="34" charset="0"/>
              </a:rPr>
              <a:pPr>
                <a:spcBef>
                  <a:spcPct val="0"/>
                </a:spcBef>
                <a:buFontTx/>
                <a:buNone/>
              </a:pPr>
              <a:t>70</a:t>
            </a:fld>
            <a:endParaRPr lang="ja-JP" altLang="en-US" sz="1200">
              <a:solidFill>
                <a:srgbClr val="898989"/>
              </a:solidFill>
              <a:latin typeface="Arial" panose="020B0604020202020204" pitchFamily="34" charset="0"/>
            </a:endParaRPr>
          </a:p>
        </p:txBody>
      </p:sp>
    </p:spTree>
    <p:extLst>
      <p:ext uri="{BB962C8B-B14F-4D97-AF65-F5344CB8AC3E}">
        <p14:creationId xmlns:p14="http://schemas.microsoft.com/office/powerpoint/2010/main" val="679694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6282B8-3464-6519-2776-042A82ED7AEB}"/>
              </a:ext>
            </a:extLst>
          </p:cNvPr>
          <p:cNvSpPr txBox="1"/>
          <p:nvPr/>
        </p:nvSpPr>
        <p:spPr>
          <a:xfrm>
            <a:off x="-387531" y="901337"/>
            <a:ext cx="45719" cy="369332"/>
          </a:xfrm>
          <a:prstGeom prst="rect">
            <a:avLst/>
          </a:prstGeom>
          <a:noFill/>
        </p:spPr>
        <p:txBody>
          <a:bodyPr wrap="square" rtlCol="0">
            <a:spAutoFit/>
          </a:bodyPr>
          <a:lstStyle/>
          <a:p>
            <a:endParaRPr lang="ja-JP" altLang="en-US"/>
          </a:p>
        </p:txBody>
      </p:sp>
      <p:sp>
        <p:nvSpPr>
          <p:cNvPr id="3" name="テキスト ボックス 2">
            <a:extLst>
              <a:ext uri="{FF2B5EF4-FFF2-40B4-BE49-F238E27FC236}">
                <a16:creationId xmlns:a16="http://schemas.microsoft.com/office/drawing/2014/main" id="{E773F89C-87A3-A08E-6A22-739AC29DEDFD}"/>
              </a:ext>
            </a:extLst>
          </p:cNvPr>
          <p:cNvSpPr txBox="1"/>
          <p:nvPr/>
        </p:nvSpPr>
        <p:spPr>
          <a:xfrm>
            <a:off x="272347" y="901337"/>
            <a:ext cx="8802410" cy="5523050"/>
          </a:xfrm>
          <a:prstGeom prst="rect">
            <a:avLst/>
          </a:prstGeom>
          <a:noFill/>
        </p:spPr>
        <p:txBody>
          <a:bodyPr wrap="none" rtlCol="0">
            <a:spAutoFit/>
          </a:bodyPr>
          <a:lstStyle/>
          <a:p>
            <a:r>
              <a:rPr lang="ja-JP" altLang="en-US" sz="2400" b="1" dirty="0"/>
              <a:t>考え方</a:t>
            </a:r>
            <a:endParaRPr lang="en-US" altLang="ja-JP" sz="2400" b="1" dirty="0"/>
          </a:p>
          <a:p>
            <a:r>
              <a:rPr lang="ja-JP" altLang="en-US" sz="2400" dirty="0"/>
              <a:t>　　基本的にコンサルなどは、理解が不足している。</a:t>
            </a:r>
            <a:endParaRPr lang="en-US" altLang="ja-JP" sz="2400" dirty="0"/>
          </a:p>
          <a:p>
            <a:r>
              <a:rPr lang="ja-JP" altLang="en-US" sz="2400" dirty="0"/>
              <a:t>　　他人任せにしてはいけない。</a:t>
            </a:r>
            <a:endParaRPr lang="en-US" altLang="ja-JP" sz="2400" dirty="0"/>
          </a:p>
          <a:p>
            <a:r>
              <a:rPr lang="ja-JP" altLang="en-US" sz="2400" dirty="0"/>
              <a:t>　　富山では、フィールドを提供している。（要相談）</a:t>
            </a:r>
            <a:endParaRPr lang="en-US" altLang="ja-JP" sz="2400" dirty="0"/>
          </a:p>
          <a:p>
            <a:r>
              <a:rPr lang="ja-JP" altLang="en-US" sz="2400" dirty="0"/>
              <a:t>　　多くの企業が試験的に実施。（現在１５団体）</a:t>
            </a:r>
            <a:endParaRPr lang="en-US" altLang="ja-JP" sz="2400" dirty="0"/>
          </a:p>
          <a:p>
            <a:endParaRPr lang="en-US" altLang="ja-JP" sz="2400" dirty="0"/>
          </a:p>
          <a:p>
            <a:r>
              <a:rPr lang="ja-JP" altLang="en-US" sz="2400" dirty="0"/>
              <a:t>①新技術の中でも、モニタリングシステムや新たな計測、解析</a:t>
            </a:r>
            <a:endParaRPr lang="en-US" altLang="ja-JP" sz="2400" dirty="0"/>
          </a:p>
          <a:p>
            <a:r>
              <a:rPr lang="ja-JP" altLang="en-US" sz="2400" dirty="0"/>
              <a:t>　手法の導入時には、利用目的を明確に考えること</a:t>
            </a:r>
            <a:endParaRPr lang="en-US" altLang="ja-JP" sz="2400" dirty="0"/>
          </a:p>
          <a:p>
            <a:r>
              <a:rPr lang="ja-JP" altLang="en-US" sz="2400" dirty="0"/>
              <a:t>②費用対効果　⇒人件費の削減に着目</a:t>
            </a:r>
            <a:endParaRPr lang="en-US" altLang="ja-JP" sz="2400" dirty="0"/>
          </a:p>
          <a:p>
            <a:r>
              <a:rPr lang="ja-JP" altLang="en-US" sz="2400" dirty="0"/>
              <a:t>③先進性など将来性も考慮</a:t>
            </a:r>
            <a:endParaRPr lang="en-US" altLang="ja-JP" sz="2400" dirty="0"/>
          </a:p>
          <a:p>
            <a:r>
              <a:rPr lang="ja-JP" altLang="en-US" sz="2400" dirty="0"/>
              <a:t>④長期なのか短期なのか？</a:t>
            </a:r>
            <a:endParaRPr lang="en-US" altLang="ja-JP" sz="2400" dirty="0"/>
          </a:p>
          <a:p>
            <a:r>
              <a:rPr lang="ja-JP" altLang="en-US" sz="2400" dirty="0"/>
              <a:t>⑤発注方法（コンサル通しでは割高になる。直接業者）</a:t>
            </a:r>
            <a:endParaRPr lang="en-US" altLang="ja-JP" sz="2400" dirty="0"/>
          </a:p>
          <a:p>
            <a:r>
              <a:rPr lang="ja-JP" altLang="en-US" sz="2400" dirty="0"/>
              <a:t>　</a:t>
            </a:r>
            <a:endParaRPr lang="en-US" altLang="ja-JP" dirty="0"/>
          </a:p>
          <a:p>
            <a:endParaRPr lang="en-US" altLang="ja-JP" dirty="0"/>
          </a:p>
          <a:p>
            <a:endParaRPr lang="ja-JP" altLang="en-US" dirty="0"/>
          </a:p>
        </p:txBody>
      </p:sp>
    </p:spTree>
    <p:extLst>
      <p:ext uri="{BB962C8B-B14F-4D97-AF65-F5344CB8AC3E}">
        <p14:creationId xmlns:p14="http://schemas.microsoft.com/office/powerpoint/2010/main" val="2173692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テキスト ボックス 1">
            <a:extLst>
              <a:ext uri="{FF2B5EF4-FFF2-40B4-BE49-F238E27FC236}">
                <a16:creationId xmlns:a16="http://schemas.microsoft.com/office/drawing/2014/main" id="{7C7C07A6-8D19-4978-7F61-E3A184F43B40}"/>
              </a:ext>
            </a:extLst>
          </p:cNvPr>
          <p:cNvSpPr txBox="1">
            <a:spLocks noChangeArrowheads="1"/>
          </p:cNvSpPr>
          <p:nvPr/>
        </p:nvSpPr>
        <p:spPr bwMode="auto">
          <a:xfrm>
            <a:off x="1403350" y="908050"/>
            <a:ext cx="5737468"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000" dirty="0">
                <a:latin typeface="Arial" panose="020B0604020202020204" pitchFamily="34" charset="0"/>
              </a:rPr>
              <a:t>お疲れさまでした</a:t>
            </a: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何かありましたらどうぞ</a:t>
            </a: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お気軽に申し付けください</a:t>
            </a: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ｙ</a:t>
            </a:r>
            <a:r>
              <a:rPr lang="en-US" altLang="ja-JP" sz="4000" dirty="0">
                <a:latin typeface="Arial" panose="020B0604020202020204" pitchFamily="34" charset="0"/>
              </a:rPr>
              <a:t>-ueno@uimo.jp</a:t>
            </a: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1400"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6E79BD-A61B-7088-110C-B2185C667598}"/>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8</a:t>
            </a:fld>
            <a:endParaRPr kumimoji="0" lang="ja-JP" altLang="en-US" dirty="0"/>
          </a:p>
        </p:txBody>
      </p:sp>
      <p:pic>
        <p:nvPicPr>
          <p:cNvPr id="4" name="図 3">
            <a:extLst>
              <a:ext uri="{FF2B5EF4-FFF2-40B4-BE49-F238E27FC236}">
                <a16:creationId xmlns:a16="http://schemas.microsoft.com/office/drawing/2014/main" id="{05141387-FAD7-8A30-E4C9-881EEC6E34F9}"/>
              </a:ext>
            </a:extLst>
          </p:cNvPr>
          <p:cNvPicPr>
            <a:picLocks noChangeAspect="1"/>
          </p:cNvPicPr>
          <p:nvPr/>
        </p:nvPicPr>
        <p:blipFill>
          <a:blip r:embed="rId2"/>
          <a:stretch>
            <a:fillRect/>
          </a:stretch>
        </p:blipFill>
        <p:spPr>
          <a:xfrm>
            <a:off x="914400" y="280001"/>
            <a:ext cx="7319065" cy="6301325"/>
          </a:xfrm>
          <a:prstGeom prst="rect">
            <a:avLst/>
          </a:prstGeom>
        </p:spPr>
      </p:pic>
    </p:spTree>
    <p:extLst>
      <p:ext uri="{BB962C8B-B14F-4D97-AF65-F5344CB8AC3E}">
        <p14:creationId xmlns:p14="http://schemas.microsoft.com/office/powerpoint/2010/main" val="2466066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84020" y="1344885"/>
            <a:ext cx="5211428" cy="5246619"/>
          </a:xfrm>
          <a:prstGeom prst="rect">
            <a:avLst/>
          </a:prstGeom>
        </p:spPr>
      </p:pic>
      <p:sp>
        <p:nvSpPr>
          <p:cNvPr id="3" name="object 3"/>
          <p:cNvSpPr txBox="1"/>
          <p:nvPr/>
        </p:nvSpPr>
        <p:spPr>
          <a:xfrm>
            <a:off x="7525447" y="5944690"/>
            <a:ext cx="1182638" cy="537063"/>
          </a:xfrm>
          <a:prstGeom prst="rect">
            <a:avLst/>
          </a:prstGeom>
        </p:spPr>
        <p:txBody>
          <a:bodyPr vert="horz" wrap="square" lIns="0" tIns="14661" rIns="0" bIns="0" rtlCol="0">
            <a:spAutoFit/>
          </a:bodyPr>
          <a:lstStyle/>
          <a:p>
            <a:pPr marL="10860">
              <a:spcBef>
                <a:spcPts val="115"/>
              </a:spcBef>
            </a:pPr>
            <a:r>
              <a:rPr sz="1026" spc="-9" dirty="0">
                <a:latin typeface="Meiryo UI"/>
                <a:cs typeface="Meiryo UI"/>
              </a:rPr>
              <a:t>出典：国土地理院</a:t>
            </a:r>
            <a:endParaRPr sz="1026">
              <a:latin typeface="Meiryo UI"/>
              <a:cs typeface="Meiryo UI"/>
            </a:endParaRPr>
          </a:p>
          <a:p>
            <a:pPr marR="4344" algn="r">
              <a:spcBef>
                <a:spcPts val="1197"/>
              </a:spcBef>
            </a:pPr>
            <a:r>
              <a:rPr sz="1368" spc="-43" dirty="0">
                <a:latin typeface="Meiryo UI"/>
                <a:cs typeface="Meiryo UI"/>
              </a:rPr>
              <a:t>1</a:t>
            </a:r>
            <a:endParaRPr sz="1368">
              <a:latin typeface="Meiryo UI"/>
              <a:cs typeface="Meiryo UI"/>
            </a:endParaRPr>
          </a:p>
        </p:txBody>
      </p:sp>
      <p:grpSp>
        <p:nvGrpSpPr>
          <p:cNvPr id="4" name="object 4"/>
          <p:cNvGrpSpPr/>
          <p:nvPr/>
        </p:nvGrpSpPr>
        <p:grpSpPr>
          <a:xfrm>
            <a:off x="102951" y="284094"/>
            <a:ext cx="8918115" cy="439281"/>
            <a:chOff x="120395" y="103632"/>
            <a:chExt cx="10429240" cy="513715"/>
          </a:xfrm>
        </p:grpSpPr>
        <p:sp>
          <p:nvSpPr>
            <p:cNvPr id="5" name="object 5"/>
            <p:cNvSpPr/>
            <p:nvPr/>
          </p:nvSpPr>
          <p:spPr>
            <a:xfrm>
              <a:off x="134111" y="117348"/>
              <a:ext cx="10401300" cy="486409"/>
            </a:xfrm>
            <a:custGeom>
              <a:avLst/>
              <a:gdLst/>
              <a:ahLst/>
              <a:cxnLst/>
              <a:rect l="l" t="t" r="r" b="b"/>
              <a:pathLst>
                <a:path w="10401300" h="486409">
                  <a:moveTo>
                    <a:pt x="10346436" y="0"/>
                  </a:moveTo>
                  <a:lnTo>
                    <a:pt x="54864" y="0"/>
                  </a:lnTo>
                  <a:lnTo>
                    <a:pt x="33432" y="4286"/>
                  </a:lnTo>
                  <a:lnTo>
                    <a:pt x="16001" y="16001"/>
                  </a:lnTo>
                  <a:lnTo>
                    <a:pt x="4286" y="33432"/>
                  </a:lnTo>
                  <a:lnTo>
                    <a:pt x="0" y="54863"/>
                  </a:lnTo>
                  <a:lnTo>
                    <a:pt x="0" y="432815"/>
                  </a:lnTo>
                  <a:lnTo>
                    <a:pt x="4286" y="453366"/>
                  </a:lnTo>
                  <a:lnTo>
                    <a:pt x="16001" y="470344"/>
                  </a:lnTo>
                  <a:lnTo>
                    <a:pt x="33432" y="481893"/>
                  </a:lnTo>
                  <a:lnTo>
                    <a:pt x="54864" y="486155"/>
                  </a:lnTo>
                  <a:lnTo>
                    <a:pt x="10346436" y="486155"/>
                  </a:lnTo>
                  <a:lnTo>
                    <a:pt x="10367867" y="481893"/>
                  </a:lnTo>
                  <a:lnTo>
                    <a:pt x="10385298" y="470344"/>
                  </a:lnTo>
                  <a:lnTo>
                    <a:pt x="10397013" y="453366"/>
                  </a:lnTo>
                  <a:lnTo>
                    <a:pt x="10401300" y="432815"/>
                  </a:lnTo>
                  <a:lnTo>
                    <a:pt x="10401300" y="54863"/>
                  </a:lnTo>
                  <a:lnTo>
                    <a:pt x="10397013" y="33432"/>
                  </a:lnTo>
                  <a:lnTo>
                    <a:pt x="10385298" y="16001"/>
                  </a:lnTo>
                  <a:lnTo>
                    <a:pt x="10367867" y="4286"/>
                  </a:lnTo>
                  <a:lnTo>
                    <a:pt x="10346436" y="0"/>
                  </a:lnTo>
                  <a:close/>
                </a:path>
              </a:pathLst>
            </a:custGeom>
            <a:solidFill>
              <a:srgbClr val="DBEDF4"/>
            </a:solidFill>
          </p:spPr>
          <p:txBody>
            <a:bodyPr wrap="square" lIns="0" tIns="0" rIns="0" bIns="0" rtlCol="0"/>
            <a:lstStyle/>
            <a:p>
              <a:endParaRPr sz="1749"/>
            </a:p>
          </p:txBody>
        </p:sp>
        <p:sp>
          <p:nvSpPr>
            <p:cNvPr id="6" name="object 6"/>
            <p:cNvSpPr/>
            <p:nvPr/>
          </p:nvSpPr>
          <p:spPr>
            <a:xfrm>
              <a:off x="134111" y="117348"/>
              <a:ext cx="10401300" cy="486409"/>
            </a:xfrm>
            <a:custGeom>
              <a:avLst/>
              <a:gdLst/>
              <a:ahLst/>
              <a:cxnLst/>
              <a:rect l="l" t="t" r="r" b="b"/>
              <a:pathLst>
                <a:path w="10401300" h="486409">
                  <a:moveTo>
                    <a:pt x="0" y="54863"/>
                  </a:moveTo>
                  <a:lnTo>
                    <a:pt x="4286" y="33432"/>
                  </a:lnTo>
                  <a:lnTo>
                    <a:pt x="16001" y="16001"/>
                  </a:lnTo>
                  <a:lnTo>
                    <a:pt x="33432" y="4286"/>
                  </a:lnTo>
                  <a:lnTo>
                    <a:pt x="54864" y="0"/>
                  </a:lnTo>
                  <a:lnTo>
                    <a:pt x="10346436" y="0"/>
                  </a:lnTo>
                  <a:lnTo>
                    <a:pt x="10367867" y="4286"/>
                  </a:lnTo>
                  <a:lnTo>
                    <a:pt x="10385298" y="16001"/>
                  </a:lnTo>
                  <a:lnTo>
                    <a:pt x="10397013" y="33432"/>
                  </a:lnTo>
                  <a:lnTo>
                    <a:pt x="10401300" y="54863"/>
                  </a:lnTo>
                  <a:lnTo>
                    <a:pt x="10401300" y="432815"/>
                  </a:lnTo>
                  <a:lnTo>
                    <a:pt x="10397013" y="453366"/>
                  </a:lnTo>
                  <a:lnTo>
                    <a:pt x="10385298" y="470344"/>
                  </a:lnTo>
                  <a:lnTo>
                    <a:pt x="10367867" y="481893"/>
                  </a:lnTo>
                  <a:lnTo>
                    <a:pt x="10346436" y="486155"/>
                  </a:lnTo>
                  <a:lnTo>
                    <a:pt x="54864" y="486155"/>
                  </a:lnTo>
                  <a:lnTo>
                    <a:pt x="33432" y="481893"/>
                  </a:lnTo>
                  <a:lnTo>
                    <a:pt x="16001" y="470344"/>
                  </a:lnTo>
                  <a:lnTo>
                    <a:pt x="4286" y="453366"/>
                  </a:lnTo>
                  <a:lnTo>
                    <a:pt x="0" y="432815"/>
                  </a:lnTo>
                  <a:lnTo>
                    <a:pt x="0" y="54863"/>
                  </a:lnTo>
                  <a:close/>
                </a:path>
              </a:pathLst>
            </a:custGeom>
            <a:ln w="27432">
              <a:solidFill>
                <a:srgbClr val="000000"/>
              </a:solidFill>
            </a:ln>
          </p:spPr>
          <p:txBody>
            <a:bodyPr wrap="square" lIns="0" tIns="0" rIns="0" bIns="0" rtlCol="0"/>
            <a:lstStyle/>
            <a:p>
              <a:endParaRPr sz="1749"/>
            </a:p>
          </p:txBody>
        </p:sp>
      </p:grpSp>
      <p:sp>
        <p:nvSpPr>
          <p:cNvPr id="7" name="object 7"/>
          <p:cNvSpPr txBox="1">
            <a:spLocks noGrp="1"/>
          </p:cNvSpPr>
          <p:nvPr>
            <p:ph type="title"/>
          </p:nvPr>
        </p:nvSpPr>
        <p:spPr>
          <a:xfrm>
            <a:off x="2942153" y="352729"/>
            <a:ext cx="3246011" cy="577730"/>
          </a:xfrm>
          <a:prstGeom prst="rect">
            <a:avLst/>
          </a:prstGeom>
        </p:spPr>
        <p:txBody>
          <a:bodyPr vert="horz" wrap="square" lIns="0" tIns="11946" rIns="0" bIns="0" rtlCol="0">
            <a:spAutoFit/>
          </a:bodyPr>
          <a:lstStyle/>
          <a:p>
            <a:pPr marL="10860">
              <a:lnSpc>
                <a:spcPct val="100000"/>
              </a:lnSpc>
              <a:spcBef>
                <a:spcPts val="94"/>
              </a:spcBef>
              <a:tabLst>
                <a:tab pos="1827156" algn="l"/>
              </a:tabLst>
            </a:pPr>
            <a:r>
              <a:rPr sz="1838" dirty="0"/>
              <a:t>群マ</a:t>
            </a:r>
            <a:r>
              <a:rPr sz="1838" spc="-9" dirty="0"/>
              <a:t>ネモ</a:t>
            </a:r>
            <a:r>
              <a:rPr sz="1838" dirty="0"/>
              <a:t>デル地</a:t>
            </a:r>
            <a:r>
              <a:rPr sz="1838" spc="-43" dirty="0"/>
              <a:t>域</a:t>
            </a:r>
            <a:r>
              <a:rPr sz="1838" dirty="0"/>
              <a:t>	選定案件一</a:t>
            </a:r>
            <a:r>
              <a:rPr sz="1838" spc="-43" dirty="0"/>
              <a:t>覧</a:t>
            </a:r>
            <a:endParaRPr sz="1838"/>
          </a:p>
        </p:txBody>
      </p:sp>
      <p:sp>
        <p:nvSpPr>
          <p:cNvPr id="8" name="object 8"/>
          <p:cNvSpPr txBox="1"/>
          <p:nvPr/>
        </p:nvSpPr>
        <p:spPr>
          <a:xfrm>
            <a:off x="483046" y="754108"/>
            <a:ext cx="3097231" cy="418222"/>
          </a:xfrm>
          <a:prstGeom prst="rect">
            <a:avLst/>
          </a:prstGeom>
        </p:spPr>
        <p:txBody>
          <a:bodyPr vert="horz" wrap="square" lIns="0" tIns="10317" rIns="0" bIns="0" rtlCol="0">
            <a:spAutoFit/>
          </a:bodyPr>
          <a:lstStyle/>
          <a:p>
            <a:pPr marL="10860">
              <a:spcBef>
                <a:spcPts val="81"/>
              </a:spcBef>
            </a:pPr>
            <a:r>
              <a:rPr sz="1325" b="1" spc="-4" dirty="0">
                <a:latin typeface="Meiryo UI"/>
                <a:cs typeface="Meiryo UI"/>
              </a:rPr>
              <a:t>【選定案件】  </a:t>
            </a:r>
            <a:r>
              <a:rPr sz="1325" b="1" spc="-21" dirty="0">
                <a:solidFill>
                  <a:srgbClr val="FF0000"/>
                </a:solidFill>
                <a:latin typeface="Meiryo UI"/>
                <a:cs typeface="Meiryo UI"/>
              </a:rPr>
              <a:t>計11件</a:t>
            </a:r>
            <a:r>
              <a:rPr sz="1325" b="1" spc="-26" dirty="0">
                <a:solidFill>
                  <a:srgbClr val="FF0000"/>
                </a:solidFill>
                <a:latin typeface="Meiryo UI"/>
                <a:cs typeface="Meiryo UI"/>
              </a:rPr>
              <a:t>（40</a:t>
            </a:r>
            <a:r>
              <a:rPr sz="1325" b="1" spc="-34" dirty="0">
                <a:solidFill>
                  <a:srgbClr val="FF0000"/>
                </a:solidFill>
                <a:latin typeface="Meiryo UI"/>
                <a:cs typeface="Meiryo UI"/>
              </a:rPr>
              <a:t>地方公共団体</a:t>
            </a:r>
            <a:r>
              <a:rPr sz="1325" b="1" spc="-43" dirty="0">
                <a:solidFill>
                  <a:srgbClr val="FF0000"/>
                </a:solidFill>
                <a:latin typeface="Meiryo UI"/>
                <a:cs typeface="Meiryo UI"/>
              </a:rPr>
              <a:t>）</a:t>
            </a:r>
            <a:endParaRPr sz="1325">
              <a:latin typeface="Meiryo UI"/>
              <a:cs typeface="Meiryo UI"/>
            </a:endParaRPr>
          </a:p>
        </p:txBody>
      </p:sp>
      <p:sp>
        <p:nvSpPr>
          <p:cNvPr id="9" name="object 9"/>
          <p:cNvSpPr/>
          <p:nvPr/>
        </p:nvSpPr>
        <p:spPr>
          <a:xfrm>
            <a:off x="7316558" y="2105292"/>
            <a:ext cx="298103" cy="257379"/>
          </a:xfrm>
          <a:custGeom>
            <a:avLst/>
            <a:gdLst/>
            <a:ahLst/>
            <a:cxnLst/>
            <a:rect l="l" t="t" r="r" b="b"/>
            <a:pathLst>
              <a:path w="348615" h="300989">
                <a:moveTo>
                  <a:pt x="123510" y="108001"/>
                </a:moveTo>
                <a:lnTo>
                  <a:pt x="121348" y="112014"/>
                </a:lnTo>
                <a:lnTo>
                  <a:pt x="117143" y="115397"/>
                </a:lnTo>
                <a:lnTo>
                  <a:pt x="342328" y="300990"/>
                </a:lnTo>
                <a:lnTo>
                  <a:pt x="348424" y="293370"/>
                </a:lnTo>
                <a:lnTo>
                  <a:pt x="123510" y="108001"/>
                </a:lnTo>
                <a:close/>
              </a:path>
              <a:path w="348615" h="300989">
                <a:moveTo>
                  <a:pt x="61721" y="0"/>
                </a:moveTo>
                <a:lnTo>
                  <a:pt x="36123" y="7429"/>
                </a:lnTo>
                <a:lnTo>
                  <a:pt x="14668" y="25146"/>
                </a:lnTo>
                <a:lnTo>
                  <a:pt x="2405" y="48934"/>
                </a:lnTo>
                <a:lnTo>
                  <a:pt x="0" y="74866"/>
                </a:lnTo>
                <a:lnTo>
                  <a:pt x="7596" y="99941"/>
                </a:lnTo>
                <a:lnTo>
                  <a:pt x="25336" y="121158"/>
                </a:lnTo>
                <a:lnTo>
                  <a:pt x="49125" y="134088"/>
                </a:lnTo>
                <a:lnTo>
                  <a:pt x="75056" y="136588"/>
                </a:lnTo>
                <a:lnTo>
                  <a:pt x="100131" y="129087"/>
                </a:lnTo>
                <a:lnTo>
                  <a:pt x="117143" y="115397"/>
                </a:lnTo>
                <a:lnTo>
                  <a:pt x="64960" y="72390"/>
                </a:lnTo>
                <a:lnTo>
                  <a:pt x="71056" y="64770"/>
                </a:lnTo>
                <a:lnTo>
                  <a:pt x="136489" y="64770"/>
                </a:lnTo>
                <a:lnTo>
                  <a:pt x="136778" y="61722"/>
                </a:lnTo>
                <a:lnTo>
                  <a:pt x="129278" y="36576"/>
                </a:lnTo>
                <a:lnTo>
                  <a:pt x="112204" y="16002"/>
                </a:lnTo>
                <a:lnTo>
                  <a:pt x="88177" y="2857"/>
                </a:lnTo>
                <a:lnTo>
                  <a:pt x="61721" y="0"/>
                </a:lnTo>
                <a:close/>
              </a:path>
              <a:path w="348615" h="300989">
                <a:moveTo>
                  <a:pt x="71056" y="64770"/>
                </a:moveTo>
                <a:lnTo>
                  <a:pt x="64960" y="72390"/>
                </a:lnTo>
                <a:lnTo>
                  <a:pt x="117143" y="115397"/>
                </a:lnTo>
                <a:lnTo>
                  <a:pt x="121348" y="112014"/>
                </a:lnTo>
                <a:lnTo>
                  <a:pt x="123510" y="108001"/>
                </a:lnTo>
                <a:lnTo>
                  <a:pt x="71056" y="64770"/>
                </a:lnTo>
                <a:close/>
              </a:path>
              <a:path w="348615" h="300989">
                <a:moveTo>
                  <a:pt x="136489" y="64770"/>
                </a:moveTo>
                <a:lnTo>
                  <a:pt x="71056" y="64770"/>
                </a:lnTo>
                <a:lnTo>
                  <a:pt x="123510" y="108001"/>
                </a:lnTo>
                <a:lnTo>
                  <a:pt x="134278" y="88011"/>
                </a:lnTo>
                <a:lnTo>
                  <a:pt x="136489" y="64770"/>
                </a:lnTo>
                <a:close/>
              </a:path>
            </a:pathLst>
          </a:custGeom>
          <a:solidFill>
            <a:srgbClr val="FF4F4F"/>
          </a:solidFill>
        </p:spPr>
        <p:txBody>
          <a:bodyPr wrap="square" lIns="0" tIns="0" rIns="0" bIns="0" rtlCol="0"/>
          <a:lstStyle/>
          <a:p>
            <a:endParaRPr sz="1749"/>
          </a:p>
        </p:txBody>
      </p:sp>
      <p:sp>
        <p:nvSpPr>
          <p:cNvPr id="10" name="object 10"/>
          <p:cNvSpPr txBox="1"/>
          <p:nvPr/>
        </p:nvSpPr>
        <p:spPr>
          <a:xfrm>
            <a:off x="5233583" y="2341819"/>
            <a:ext cx="1167978"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④大阪府 貝塚市</a:t>
            </a:r>
            <a:endParaRPr sz="1026">
              <a:latin typeface="Meiryo UI"/>
              <a:cs typeface="Meiryo UI"/>
            </a:endParaRPr>
          </a:p>
        </p:txBody>
      </p:sp>
      <p:sp>
        <p:nvSpPr>
          <p:cNvPr id="11" name="object 11"/>
          <p:cNvSpPr txBox="1"/>
          <p:nvPr/>
        </p:nvSpPr>
        <p:spPr>
          <a:xfrm>
            <a:off x="7142745" y="4189733"/>
            <a:ext cx="116906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⑥奈良県 宇陀市</a:t>
            </a:r>
            <a:endParaRPr sz="1026">
              <a:latin typeface="Meiryo UI"/>
              <a:cs typeface="Meiryo UI"/>
            </a:endParaRPr>
          </a:p>
        </p:txBody>
      </p:sp>
      <p:sp>
        <p:nvSpPr>
          <p:cNvPr id="12" name="object 12"/>
          <p:cNvSpPr txBox="1"/>
          <p:nvPr/>
        </p:nvSpPr>
        <p:spPr>
          <a:xfrm>
            <a:off x="6561526" y="4630209"/>
            <a:ext cx="91874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⑦和歌山県</a:t>
            </a:r>
            <a:endParaRPr sz="1026">
              <a:latin typeface="Meiryo UI"/>
              <a:cs typeface="Meiryo UI"/>
            </a:endParaRPr>
          </a:p>
        </p:txBody>
      </p:sp>
      <p:sp>
        <p:nvSpPr>
          <p:cNvPr id="13" name="object 13"/>
          <p:cNvSpPr txBox="1"/>
          <p:nvPr/>
        </p:nvSpPr>
        <p:spPr>
          <a:xfrm>
            <a:off x="4787894" y="5280497"/>
            <a:ext cx="703719" cy="206113"/>
          </a:xfrm>
          <a:prstGeom prst="rect">
            <a:avLst/>
          </a:prstGeom>
          <a:solidFill>
            <a:srgbClr val="FF4F4F"/>
          </a:solidFill>
        </p:spPr>
        <p:txBody>
          <a:bodyPr vert="horz" wrap="square" lIns="0" tIns="47783" rIns="0" bIns="0" rtlCol="0">
            <a:spAutoFit/>
          </a:bodyPr>
          <a:lstStyle/>
          <a:p>
            <a:pPr marL="84706">
              <a:spcBef>
                <a:spcPts val="376"/>
              </a:spcBef>
            </a:pPr>
            <a:r>
              <a:rPr sz="1026" b="1" spc="-13" dirty="0">
                <a:solidFill>
                  <a:srgbClr val="FFFFFF"/>
                </a:solidFill>
                <a:latin typeface="Meiryo UI"/>
                <a:cs typeface="Meiryo UI"/>
              </a:rPr>
              <a:t>⑨広島県</a:t>
            </a:r>
            <a:endParaRPr sz="1026">
              <a:latin typeface="Meiryo UI"/>
              <a:cs typeface="Meiryo UI"/>
            </a:endParaRPr>
          </a:p>
        </p:txBody>
      </p:sp>
      <p:sp>
        <p:nvSpPr>
          <p:cNvPr id="14" name="object 14"/>
          <p:cNvSpPr txBox="1"/>
          <p:nvPr/>
        </p:nvSpPr>
        <p:spPr>
          <a:xfrm>
            <a:off x="5588048" y="5070685"/>
            <a:ext cx="1169064" cy="205017"/>
          </a:xfrm>
          <a:prstGeom prst="rect">
            <a:avLst/>
          </a:prstGeom>
          <a:solidFill>
            <a:srgbClr val="FF4F4F"/>
          </a:solidFill>
        </p:spPr>
        <p:txBody>
          <a:bodyPr vert="horz" wrap="square" lIns="0" tIns="46697" rIns="0" bIns="0" rtlCol="0">
            <a:spAutoFit/>
          </a:bodyPr>
          <a:lstStyle/>
          <a:p>
            <a:pPr marL="84706">
              <a:spcBef>
                <a:spcPts val="368"/>
              </a:spcBef>
            </a:pPr>
            <a:r>
              <a:rPr sz="1026" b="1" spc="9" dirty="0">
                <a:solidFill>
                  <a:srgbClr val="FFFFFF"/>
                </a:solidFill>
                <a:latin typeface="Meiryo UI"/>
                <a:cs typeface="Meiryo UI"/>
              </a:rPr>
              <a:t>⑩広島県 三原市</a:t>
            </a:r>
            <a:endParaRPr sz="1026">
              <a:latin typeface="Meiryo UI"/>
              <a:cs typeface="Meiryo UI"/>
            </a:endParaRPr>
          </a:p>
        </p:txBody>
      </p:sp>
      <p:sp>
        <p:nvSpPr>
          <p:cNvPr id="15" name="object 15"/>
          <p:cNvSpPr/>
          <p:nvPr/>
        </p:nvSpPr>
        <p:spPr>
          <a:xfrm>
            <a:off x="5913366" y="2700194"/>
            <a:ext cx="1594770" cy="1406895"/>
          </a:xfrm>
          <a:custGeom>
            <a:avLst/>
            <a:gdLst/>
            <a:ahLst/>
            <a:cxnLst/>
            <a:rect l="l" t="t" r="r" b="b"/>
            <a:pathLst>
              <a:path w="1864995" h="1645285">
                <a:moveTo>
                  <a:pt x="1728774" y="659892"/>
                </a:moveTo>
                <a:lnTo>
                  <a:pt x="1724202" y="650748"/>
                </a:lnTo>
                <a:lnTo>
                  <a:pt x="124231" y="1540446"/>
                </a:lnTo>
                <a:lnTo>
                  <a:pt x="109524" y="1522818"/>
                </a:lnTo>
                <a:lnTo>
                  <a:pt x="86283" y="1510665"/>
                </a:lnTo>
                <a:lnTo>
                  <a:pt x="60185" y="1508239"/>
                </a:lnTo>
                <a:lnTo>
                  <a:pt x="34086" y="1516380"/>
                </a:lnTo>
                <a:lnTo>
                  <a:pt x="13957" y="1534121"/>
                </a:lnTo>
                <a:lnTo>
                  <a:pt x="2273" y="1557718"/>
                </a:lnTo>
                <a:lnTo>
                  <a:pt x="0" y="1583893"/>
                </a:lnTo>
                <a:lnTo>
                  <a:pt x="8178" y="1609344"/>
                </a:lnTo>
                <a:lnTo>
                  <a:pt x="25704" y="1630349"/>
                </a:lnTo>
                <a:lnTo>
                  <a:pt x="48945" y="1642503"/>
                </a:lnTo>
                <a:lnTo>
                  <a:pt x="75044" y="1644929"/>
                </a:lnTo>
                <a:lnTo>
                  <a:pt x="101142" y="1636776"/>
                </a:lnTo>
                <a:lnTo>
                  <a:pt x="122110" y="1619046"/>
                </a:lnTo>
                <a:lnTo>
                  <a:pt x="134099" y="1595437"/>
                </a:lnTo>
                <a:lnTo>
                  <a:pt x="135229" y="1580388"/>
                </a:lnTo>
                <a:lnTo>
                  <a:pt x="136067" y="1569275"/>
                </a:lnTo>
                <a:lnTo>
                  <a:pt x="128600" y="1548218"/>
                </a:lnTo>
                <a:lnTo>
                  <a:pt x="1728774" y="659892"/>
                </a:lnTo>
                <a:close/>
              </a:path>
              <a:path w="1864995" h="1645285">
                <a:moveTo>
                  <a:pt x="1864410" y="120396"/>
                </a:moveTo>
                <a:lnTo>
                  <a:pt x="1152004" y="67525"/>
                </a:lnTo>
                <a:lnTo>
                  <a:pt x="1151369" y="62484"/>
                </a:lnTo>
                <a:lnTo>
                  <a:pt x="1149337" y="46088"/>
                </a:lnTo>
                <a:lnTo>
                  <a:pt x="1136116" y="23431"/>
                </a:lnTo>
                <a:lnTo>
                  <a:pt x="1115187" y="7366"/>
                </a:lnTo>
                <a:lnTo>
                  <a:pt x="1088694" y="0"/>
                </a:lnTo>
                <a:lnTo>
                  <a:pt x="1061618" y="3340"/>
                </a:lnTo>
                <a:lnTo>
                  <a:pt x="1038974" y="16383"/>
                </a:lnTo>
                <a:lnTo>
                  <a:pt x="1022896" y="36868"/>
                </a:lnTo>
                <a:lnTo>
                  <a:pt x="1015542" y="62484"/>
                </a:lnTo>
                <a:lnTo>
                  <a:pt x="1018895" y="89776"/>
                </a:lnTo>
                <a:lnTo>
                  <a:pt x="1032116" y="112776"/>
                </a:lnTo>
                <a:lnTo>
                  <a:pt x="1053045" y="128930"/>
                </a:lnTo>
                <a:lnTo>
                  <a:pt x="1079550" y="135636"/>
                </a:lnTo>
                <a:lnTo>
                  <a:pt x="1105979" y="132524"/>
                </a:lnTo>
                <a:lnTo>
                  <a:pt x="1128687" y="119837"/>
                </a:lnTo>
                <a:lnTo>
                  <a:pt x="1145120" y="99428"/>
                </a:lnTo>
                <a:lnTo>
                  <a:pt x="1151293" y="78028"/>
                </a:lnTo>
                <a:lnTo>
                  <a:pt x="1862886" y="129540"/>
                </a:lnTo>
                <a:lnTo>
                  <a:pt x="1864410" y="120396"/>
                </a:lnTo>
                <a:close/>
              </a:path>
            </a:pathLst>
          </a:custGeom>
          <a:solidFill>
            <a:srgbClr val="FF4F4F"/>
          </a:solidFill>
        </p:spPr>
        <p:txBody>
          <a:bodyPr wrap="square" lIns="0" tIns="0" rIns="0" bIns="0" rtlCol="0"/>
          <a:lstStyle/>
          <a:p>
            <a:endParaRPr sz="1749"/>
          </a:p>
        </p:txBody>
      </p:sp>
      <p:sp>
        <p:nvSpPr>
          <p:cNvPr id="16" name="object 16"/>
          <p:cNvSpPr txBox="1"/>
          <p:nvPr/>
        </p:nvSpPr>
        <p:spPr>
          <a:xfrm>
            <a:off x="7611891" y="2234959"/>
            <a:ext cx="1169064"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①北海道 幕別町</a:t>
            </a:r>
            <a:endParaRPr sz="1026">
              <a:latin typeface="Meiryo UI"/>
              <a:cs typeface="Meiryo UI"/>
            </a:endParaRPr>
          </a:p>
        </p:txBody>
      </p:sp>
      <p:sp>
        <p:nvSpPr>
          <p:cNvPr id="17" name="object 17"/>
          <p:cNvSpPr txBox="1"/>
          <p:nvPr/>
        </p:nvSpPr>
        <p:spPr>
          <a:xfrm>
            <a:off x="7465934" y="2701498"/>
            <a:ext cx="1167978" cy="206662"/>
          </a:xfrm>
          <a:prstGeom prst="rect">
            <a:avLst/>
          </a:prstGeom>
          <a:solidFill>
            <a:srgbClr val="FF4F4F"/>
          </a:solidFill>
        </p:spPr>
        <p:txBody>
          <a:bodyPr vert="horz" wrap="square" lIns="0" tIns="48326" rIns="0" bIns="0" rtlCol="0">
            <a:spAutoFit/>
          </a:bodyPr>
          <a:lstStyle/>
          <a:p>
            <a:pPr marL="84163">
              <a:spcBef>
                <a:spcPts val="381"/>
              </a:spcBef>
            </a:pPr>
            <a:r>
              <a:rPr sz="1026" b="1" spc="9" dirty="0">
                <a:solidFill>
                  <a:srgbClr val="FFFFFF"/>
                </a:solidFill>
                <a:latin typeface="Meiryo UI"/>
                <a:cs typeface="Meiryo UI"/>
              </a:rPr>
              <a:t>②秋田県 大館市</a:t>
            </a:r>
            <a:endParaRPr sz="1026">
              <a:latin typeface="Meiryo UI"/>
              <a:cs typeface="Meiryo UI"/>
            </a:endParaRPr>
          </a:p>
        </p:txBody>
      </p:sp>
      <p:sp>
        <p:nvSpPr>
          <p:cNvPr id="18" name="object 18"/>
          <p:cNvSpPr txBox="1"/>
          <p:nvPr/>
        </p:nvSpPr>
        <p:spPr>
          <a:xfrm>
            <a:off x="7389047" y="3136761"/>
            <a:ext cx="1169064" cy="205017"/>
          </a:xfrm>
          <a:prstGeom prst="rect">
            <a:avLst/>
          </a:prstGeom>
          <a:solidFill>
            <a:srgbClr val="FF4F4F"/>
          </a:solidFill>
        </p:spPr>
        <p:txBody>
          <a:bodyPr vert="horz" wrap="square" lIns="0" tIns="46697" rIns="0" bIns="0" rtlCol="0">
            <a:spAutoFit/>
          </a:bodyPr>
          <a:lstStyle/>
          <a:p>
            <a:pPr marL="85792">
              <a:spcBef>
                <a:spcPts val="368"/>
              </a:spcBef>
            </a:pPr>
            <a:r>
              <a:rPr sz="1026" b="1" spc="9" dirty="0">
                <a:solidFill>
                  <a:srgbClr val="FFFFFF"/>
                </a:solidFill>
                <a:latin typeface="Meiryo UI"/>
                <a:cs typeface="Meiryo UI"/>
              </a:rPr>
              <a:t>③滋賀県 草津市</a:t>
            </a:r>
            <a:endParaRPr sz="1026">
              <a:latin typeface="Meiryo UI"/>
              <a:cs typeface="Meiryo UI"/>
            </a:endParaRPr>
          </a:p>
        </p:txBody>
      </p:sp>
      <p:sp>
        <p:nvSpPr>
          <p:cNvPr id="19" name="object 19"/>
          <p:cNvSpPr/>
          <p:nvPr/>
        </p:nvSpPr>
        <p:spPr>
          <a:xfrm>
            <a:off x="4232738" y="2589424"/>
            <a:ext cx="2911528" cy="2706819"/>
          </a:xfrm>
          <a:custGeom>
            <a:avLst/>
            <a:gdLst/>
            <a:ahLst/>
            <a:cxnLst/>
            <a:rect l="l" t="t" r="r" b="b"/>
            <a:pathLst>
              <a:path w="3404870" h="3165475">
                <a:moveTo>
                  <a:pt x="983716" y="1937181"/>
                </a:moveTo>
                <a:lnTo>
                  <a:pt x="975550" y="1912061"/>
                </a:lnTo>
                <a:lnTo>
                  <a:pt x="958519" y="1891792"/>
                </a:lnTo>
                <a:lnTo>
                  <a:pt x="934212" y="1879092"/>
                </a:lnTo>
                <a:lnTo>
                  <a:pt x="906945" y="1876806"/>
                </a:lnTo>
                <a:lnTo>
                  <a:pt x="881824" y="1884807"/>
                </a:lnTo>
                <a:lnTo>
                  <a:pt x="861555" y="1901380"/>
                </a:lnTo>
                <a:lnTo>
                  <a:pt x="851039" y="1920798"/>
                </a:lnTo>
                <a:lnTo>
                  <a:pt x="3048" y="1674876"/>
                </a:lnTo>
                <a:lnTo>
                  <a:pt x="0" y="1684020"/>
                </a:lnTo>
                <a:lnTo>
                  <a:pt x="848423" y="1930069"/>
                </a:lnTo>
                <a:lnTo>
                  <a:pt x="846594" y="1952078"/>
                </a:lnTo>
                <a:lnTo>
                  <a:pt x="854773" y="1977212"/>
                </a:lnTo>
                <a:lnTo>
                  <a:pt x="871791" y="1997468"/>
                </a:lnTo>
                <a:lnTo>
                  <a:pt x="896112" y="2010156"/>
                </a:lnTo>
                <a:lnTo>
                  <a:pt x="923366" y="2012442"/>
                </a:lnTo>
                <a:lnTo>
                  <a:pt x="948499" y="2004441"/>
                </a:lnTo>
                <a:lnTo>
                  <a:pt x="968756" y="1987867"/>
                </a:lnTo>
                <a:lnTo>
                  <a:pt x="981456" y="1964436"/>
                </a:lnTo>
                <a:lnTo>
                  <a:pt x="982713" y="1949196"/>
                </a:lnTo>
                <a:lnTo>
                  <a:pt x="983716" y="1937181"/>
                </a:lnTo>
                <a:close/>
              </a:path>
              <a:path w="3404870" h="3165475">
                <a:moveTo>
                  <a:pt x="1289304" y="1819656"/>
                </a:moveTo>
                <a:lnTo>
                  <a:pt x="1288554" y="1813560"/>
                </a:lnTo>
                <a:lnTo>
                  <a:pt x="1285963" y="1792351"/>
                </a:lnTo>
                <a:lnTo>
                  <a:pt x="1272921" y="1769173"/>
                </a:lnTo>
                <a:lnTo>
                  <a:pt x="1252435" y="1752587"/>
                </a:lnTo>
                <a:lnTo>
                  <a:pt x="1226820" y="1744980"/>
                </a:lnTo>
                <a:lnTo>
                  <a:pt x="1199502" y="1748104"/>
                </a:lnTo>
                <a:lnTo>
                  <a:pt x="1176337" y="1760804"/>
                </a:lnTo>
                <a:lnTo>
                  <a:pt x="1168247" y="1770735"/>
                </a:lnTo>
                <a:lnTo>
                  <a:pt x="1155763" y="1763826"/>
                </a:lnTo>
                <a:lnTo>
                  <a:pt x="1129665" y="1760791"/>
                </a:lnTo>
                <a:lnTo>
                  <a:pt x="1104138" y="1767776"/>
                </a:lnTo>
                <a:lnTo>
                  <a:pt x="1087488" y="1780451"/>
                </a:lnTo>
                <a:lnTo>
                  <a:pt x="19812" y="862584"/>
                </a:lnTo>
                <a:lnTo>
                  <a:pt x="12192" y="870204"/>
                </a:lnTo>
                <a:lnTo>
                  <a:pt x="1079995" y="1788185"/>
                </a:lnTo>
                <a:lnTo>
                  <a:pt x="1068870" y="1807756"/>
                </a:lnTo>
                <a:lnTo>
                  <a:pt x="1072819" y="1859191"/>
                </a:lnTo>
                <a:lnTo>
                  <a:pt x="1113472" y="1893785"/>
                </a:lnTo>
                <a:lnTo>
                  <a:pt x="1139571" y="1896808"/>
                </a:lnTo>
                <a:lnTo>
                  <a:pt x="1165098" y="1889836"/>
                </a:lnTo>
                <a:lnTo>
                  <a:pt x="1186802" y="1873300"/>
                </a:lnTo>
                <a:lnTo>
                  <a:pt x="1188351" y="1874545"/>
                </a:lnTo>
                <a:lnTo>
                  <a:pt x="1208887" y="1880489"/>
                </a:lnTo>
                <a:lnTo>
                  <a:pt x="1098804" y="3165348"/>
                </a:lnTo>
                <a:lnTo>
                  <a:pt x="1109472" y="3165348"/>
                </a:lnTo>
                <a:lnTo>
                  <a:pt x="1219415" y="1882140"/>
                </a:lnTo>
                <a:lnTo>
                  <a:pt x="1219466" y="1881593"/>
                </a:lnTo>
                <a:lnTo>
                  <a:pt x="1241717" y="1879028"/>
                </a:lnTo>
                <a:lnTo>
                  <a:pt x="1264539" y="1866328"/>
                </a:lnTo>
                <a:lnTo>
                  <a:pt x="1281061" y="1845932"/>
                </a:lnTo>
                <a:lnTo>
                  <a:pt x="1289304" y="1819656"/>
                </a:lnTo>
                <a:close/>
              </a:path>
              <a:path w="3404870" h="3165475">
                <a:moveTo>
                  <a:pt x="1802320" y="1642300"/>
                </a:moveTo>
                <a:lnTo>
                  <a:pt x="1802028" y="1639824"/>
                </a:lnTo>
                <a:lnTo>
                  <a:pt x="1799285" y="1616379"/>
                </a:lnTo>
                <a:lnTo>
                  <a:pt x="1786128" y="1592580"/>
                </a:lnTo>
                <a:lnTo>
                  <a:pt x="1764906" y="1575752"/>
                </a:lnTo>
                <a:lnTo>
                  <a:pt x="1739836" y="1568767"/>
                </a:lnTo>
                <a:lnTo>
                  <a:pt x="1713903" y="1571802"/>
                </a:lnTo>
                <a:lnTo>
                  <a:pt x="1694903" y="1582305"/>
                </a:lnTo>
                <a:lnTo>
                  <a:pt x="731520" y="455676"/>
                </a:lnTo>
                <a:lnTo>
                  <a:pt x="723900" y="461772"/>
                </a:lnTo>
                <a:lnTo>
                  <a:pt x="1686636" y="1589354"/>
                </a:lnTo>
                <a:lnTo>
                  <a:pt x="1673275" y="1606181"/>
                </a:lnTo>
                <a:lnTo>
                  <a:pt x="1666303" y="1631251"/>
                </a:lnTo>
                <a:lnTo>
                  <a:pt x="1669326" y="1657184"/>
                </a:lnTo>
                <a:lnTo>
                  <a:pt x="1682496" y="1680972"/>
                </a:lnTo>
                <a:lnTo>
                  <a:pt x="1703705" y="1697812"/>
                </a:lnTo>
                <a:lnTo>
                  <a:pt x="1728787" y="1704784"/>
                </a:lnTo>
                <a:lnTo>
                  <a:pt x="1754708" y="1701761"/>
                </a:lnTo>
                <a:lnTo>
                  <a:pt x="1778508" y="1688592"/>
                </a:lnTo>
                <a:lnTo>
                  <a:pt x="1795335" y="1667383"/>
                </a:lnTo>
                <a:lnTo>
                  <a:pt x="1802320" y="1642300"/>
                </a:lnTo>
                <a:close/>
              </a:path>
              <a:path w="3404870" h="3165475">
                <a:moveTo>
                  <a:pt x="2153412" y="2919984"/>
                </a:moveTo>
                <a:lnTo>
                  <a:pt x="1396936" y="1924862"/>
                </a:lnTo>
                <a:lnTo>
                  <a:pt x="1411147" y="1908810"/>
                </a:lnTo>
                <a:lnTo>
                  <a:pt x="1419796" y="1883664"/>
                </a:lnTo>
                <a:lnTo>
                  <a:pt x="1419161" y="1871472"/>
                </a:lnTo>
                <a:lnTo>
                  <a:pt x="1418437" y="1857375"/>
                </a:lnTo>
                <a:lnTo>
                  <a:pt x="1406652" y="1833372"/>
                </a:lnTo>
                <a:lnTo>
                  <a:pt x="1386281" y="1815160"/>
                </a:lnTo>
                <a:lnTo>
                  <a:pt x="1361503" y="1806511"/>
                </a:lnTo>
                <a:lnTo>
                  <a:pt x="1335278" y="1807870"/>
                </a:lnTo>
                <a:lnTo>
                  <a:pt x="1310640" y="1819656"/>
                </a:lnTo>
                <a:lnTo>
                  <a:pt x="1292415" y="1840026"/>
                </a:lnTo>
                <a:lnTo>
                  <a:pt x="1283766" y="1864804"/>
                </a:lnTo>
                <a:lnTo>
                  <a:pt x="1285125" y="1891030"/>
                </a:lnTo>
                <a:lnTo>
                  <a:pt x="1296924" y="1915668"/>
                </a:lnTo>
                <a:lnTo>
                  <a:pt x="1317498" y="1933892"/>
                </a:lnTo>
                <a:lnTo>
                  <a:pt x="1342644" y="1942528"/>
                </a:lnTo>
                <a:lnTo>
                  <a:pt x="1368933" y="1941182"/>
                </a:lnTo>
                <a:lnTo>
                  <a:pt x="1389367" y="1931136"/>
                </a:lnTo>
                <a:lnTo>
                  <a:pt x="2144268" y="2926080"/>
                </a:lnTo>
                <a:lnTo>
                  <a:pt x="2153412" y="2919984"/>
                </a:lnTo>
                <a:close/>
              </a:path>
              <a:path w="3404870" h="3165475">
                <a:moveTo>
                  <a:pt x="3404616" y="2011680"/>
                </a:moveTo>
                <a:lnTo>
                  <a:pt x="2090445" y="1856486"/>
                </a:lnTo>
                <a:lnTo>
                  <a:pt x="2089797" y="1848612"/>
                </a:lnTo>
                <a:lnTo>
                  <a:pt x="2088680" y="1834997"/>
                </a:lnTo>
                <a:lnTo>
                  <a:pt x="2076450" y="1811655"/>
                </a:lnTo>
                <a:lnTo>
                  <a:pt x="2056206" y="1794611"/>
                </a:lnTo>
                <a:lnTo>
                  <a:pt x="2029968" y="1786128"/>
                </a:lnTo>
                <a:lnTo>
                  <a:pt x="2003298" y="1788350"/>
                </a:lnTo>
                <a:lnTo>
                  <a:pt x="1980057" y="1800415"/>
                </a:lnTo>
                <a:lnTo>
                  <a:pt x="1965731" y="1817141"/>
                </a:lnTo>
                <a:lnTo>
                  <a:pt x="1956816" y="1804606"/>
                </a:lnTo>
                <a:lnTo>
                  <a:pt x="1934857" y="1790585"/>
                </a:lnTo>
                <a:lnTo>
                  <a:pt x="1913547" y="1787055"/>
                </a:lnTo>
                <a:lnTo>
                  <a:pt x="1913521" y="1786128"/>
                </a:lnTo>
                <a:lnTo>
                  <a:pt x="1857756" y="0"/>
                </a:lnTo>
                <a:lnTo>
                  <a:pt x="1847088" y="0"/>
                </a:lnTo>
                <a:lnTo>
                  <a:pt x="1902891" y="1787347"/>
                </a:lnTo>
                <a:lnTo>
                  <a:pt x="1881492" y="1792376"/>
                </a:lnTo>
                <a:lnTo>
                  <a:pt x="1860232" y="1807464"/>
                </a:lnTo>
                <a:lnTo>
                  <a:pt x="1846110" y="1829422"/>
                </a:lnTo>
                <a:lnTo>
                  <a:pt x="1840992" y="1856232"/>
                </a:lnTo>
                <a:lnTo>
                  <a:pt x="1847469" y="1882787"/>
                </a:lnTo>
                <a:lnTo>
                  <a:pt x="1859610" y="1899335"/>
                </a:lnTo>
                <a:lnTo>
                  <a:pt x="1852942" y="1914410"/>
                </a:lnTo>
                <a:lnTo>
                  <a:pt x="1860842" y="1965413"/>
                </a:lnTo>
                <a:lnTo>
                  <a:pt x="1903069" y="1997570"/>
                </a:lnTo>
                <a:lnTo>
                  <a:pt x="1929193" y="1998929"/>
                </a:lnTo>
                <a:lnTo>
                  <a:pt x="1953882" y="1990280"/>
                </a:lnTo>
                <a:lnTo>
                  <a:pt x="1969604" y="1975739"/>
                </a:lnTo>
                <a:lnTo>
                  <a:pt x="2720340" y="2535936"/>
                </a:lnTo>
                <a:lnTo>
                  <a:pt x="2726436" y="2526792"/>
                </a:lnTo>
                <a:lnTo>
                  <a:pt x="1976056" y="1966861"/>
                </a:lnTo>
                <a:lnTo>
                  <a:pt x="1985365" y="1947418"/>
                </a:lnTo>
                <a:lnTo>
                  <a:pt x="1986457" y="1926336"/>
                </a:lnTo>
                <a:lnTo>
                  <a:pt x="1986711" y="1921192"/>
                </a:lnTo>
                <a:lnTo>
                  <a:pt x="1981898" y="1907400"/>
                </a:lnTo>
                <a:lnTo>
                  <a:pt x="1988718" y="1913293"/>
                </a:lnTo>
                <a:lnTo>
                  <a:pt x="2014728" y="1921764"/>
                </a:lnTo>
                <a:lnTo>
                  <a:pt x="2042058" y="1919770"/>
                </a:lnTo>
                <a:lnTo>
                  <a:pt x="2065401" y="1908048"/>
                </a:lnTo>
                <a:lnTo>
                  <a:pt x="2082444" y="1888337"/>
                </a:lnTo>
                <a:lnTo>
                  <a:pt x="2089353" y="1867128"/>
                </a:lnTo>
                <a:lnTo>
                  <a:pt x="3403092" y="2020824"/>
                </a:lnTo>
                <a:lnTo>
                  <a:pt x="3404616" y="2011680"/>
                </a:lnTo>
                <a:close/>
              </a:path>
            </a:pathLst>
          </a:custGeom>
          <a:solidFill>
            <a:srgbClr val="FF4F4F"/>
          </a:solidFill>
        </p:spPr>
        <p:txBody>
          <a:bodyPr wrap="square" lIns="0" tIns="0" rIns="0" bIns="0" rtlCol="0"/>
          <a:lstStyle/>
          <a:p>
            <a:endParaRPr sz="1749"/>
          </a:p>
        </p:txBody>
      </p:sp>
      <p:sp>
        <p:nvSpPr>
          <p:cNvPr id="20" name="object 20"/>
          <p:cNvSpPr txBox="1"/>
          <p:nvPr/>
        </p:nvSpPr>
        <p:spPr>
          <a:xfrm>
            <a:off x="6855611" y="944373"/>
            <a:ext cx="1700654" cy="488395"/>
          </a:xfrm>
          <a:prstGeom prst="rect">
            <a:avLst/>
          </a:prstGeom>
        </p:spPr>
        <p:txBody>
          <a:bodyPr vert="horz" wrap="square" lIns="0" tIns="14661" rIns="0" bIns="0" rtlCol="0">
            <a:spAutoFit/>
          </a:bodyPr>
          <a:lstStyle/>
          <a:p>
            <a:pPr marL="10860">
              <a:spcBef>
                <a:spcPts val="115"/>
              </a:spcBef>
            </a:pPr>
            <a:r>
              <a:rPr sz="1026" spc="-4" dirty="0">
                <a:latin typeface="Meiryo UI"/>
                <a:cs typeface="Meiryo UI"/>
              </a:rPr>
              <a:t>※旗あげの自治体名は、</a:t>
            </a:r>
            <a:endParaRPr sz="1026">
              <a:latin typeface="Meiryo UI"/>
              <a:cs typeface="Meiryo UI"/>
            </a:endParaRPr>
          </a:p>
          <a:p>
            <a:pPr marL="146064">
              <a:spcBef>
                <a:spcPts val="30"/>
              </a:spcBef>
            </a:pPr>
            <a:r>
              <a:rPr sz="1026" spc="-4" dirty="0">
                <a:latin typeface="Meiryo UI"/>
                <a:cs typeface="Meiryo UI"/>
              </a:rPr>
              <a:t>応募の代表自治体のみ記載</a:t>
            </a:r>
            <a:endParaRPr sz="1026">
              <a:latin typeface="Meiryo UI"/>
              <a:cs typeface="Meiryo UI"/>
            </a:endParaRPr>
          </a:p>
        </p:txBody>
      </p:sp>
      <p:graphicFrame>
        <p:nvGraphicFramePr>
          <p:cNvPr id="21" name="object 21"/>
          <p:cNvGraphicFramePr>
            <a:graphicFrameLocks noGrp="1"/>
          </p:cNvGraphicFramePr>
          <p:nvPr/>
        </p:nvGraphicFramePr>
        <p:xfrm>
          <a:off x="454159" y="1002799"/>
          <a:ext cx="3134696" cy="5571547"/>
        </p:xfrm>
        <a:graphic>
          <a:graphicData uri="http://schemas.openxmlformats.org/drawingml/2006/table">
            <a:tbl>
              <a:tblPr firstRow="1" bandRow="1">
                <a:tableStyleId>{2D5ABB26-0587-4C30-8999-92F81FD0307C}</a:tableStyleId>
              </a:tblPr>
              <a:tblGrid>
                <a:gridCol w="283985">
                  <a:extLst>
                    <a:ext uri="{9D8B030D-6E8A-4147-A177-3AD203B41FA5}">
                      <a16:colId xmlns:a16="http://schemas.microsoft.com/office/drawing/2014/main" val="20000"/>
                    </a:ext>
                  </a:extLst>
                </a:gridCol>
                <a:gridCol w="489780">
                  <a:extLst>
                    <a:ext uri="{9D8B030D-6E8A-4147-A177-3AD203B41FA5}">
                      <a16:colId xmlns:a16="http://schemas.microsoft.com/office/drawing/2014/main" val="20001"/>
                    </a:ext>
                  </a:extLst>
                </a:gridCol>
                <a:gridCol w="721095">
                  <a:extLst>
                    <a:ext uri="{9D8B030D-6E8A-4147-A177-3AD203B41FA5}">
                      <a16:colId xmlns:a16="http://schemas.microsoft.com/office/drawing/2014/main" val="20002"/>
                    </a:ext>
                  </a:extLst>
                </a:gridCol>
                <a:gridCol w="287242">
                  <a:extLst>
                    <a:ext uri="{9D8B030D-6E8A-4147-A177-3AD203B41FA5}">
                      <a16:colId xmlns:a16="http://schemas.microsoft.com/office/drawing/2014/main" val="20003"/>
                    </a:ext>
                  </a:extLst>
                </a:gridCol>
                <a:gridCol w="609781">
                  <a:extLst>
                    <a:ext uri="{9D8B030D-6E8A-4147-A177-3AD203B41FA5}">
                      <a16:colId xmlns:a16="http://schemas.microsoft.com/office/drawing/2014/main" val="20004"/>
                    </a:ext>
                  </a:extLst>
                </a:gridCol>
                <a:gridCol w="742813">
                  <a:extLst>
                    <a:ext uri="{9D8B030D-6E8A-4147-A177-3AD203B41FA5}">
                      <a16:colId xmlns:a16="http://schemas.microsoft.com/office/drawing/2014/main" val="20005"/>
                    </a:ext>
                  </a:extLst>
                </a:gridCol>
              </a:tblGrid>
              <a:tr h="332312">
                <a:tc>
                  <a:txBody>
                    <a:bodyPr/>
                    <a:lstStyle/>
                    <a:p>
                      <a:pPr algn="ctr">
                        <a:lnSpc>
                          <a:spcPct val="100000"/>
                        </a:lnSpc>
                        <a:spcBef>
                          <a:spcPts val="900"/>
                        </a:spcBef>
                      </a:pPr>
                      <a:r>
                        <a:rPr sz="1000" b="1" spc="-25" dirty="0">
                          <a:latin typeface="Meiryo UI"/>
                          <a:cs typeface="Meiryo UI"/>
                        </a:rPr>
                        <a:t>No.</a:t>
                      </a:r>
                      <a:endParaRPr sz="1000">
                        <a:latin typeface="Meiryo UI"/>
                        <a:cs typeface="Meiryo UI"/>
                      </a:endParaRPr>
                    </a:p>
                  </a:txBody>
                  <a:tcPr marL="0" marR="0" marT="97739"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gridSpan="2">
                  <a:txBody>
                    <a:bodyPr/>
                    <a:lstStyle/>
                    <a:p>
                      <a:pPr marR="15875" algn="ctr">
                        <a:lnSpc>
                          <a:spcPct val="100000"/>
                        </a:lnSpc>
                        <a:spcBef>
                          <a:spcPts val="180"/>
                        </a:spcBef>
                      </a:pPr>
                      <a:r>
                        <a:rPr sz="1000" b="1" spc="-15" dirty="0">
                          <a:latin typeface="Meiryo UI"/>
                          <a:cs typeface="Meiryo UI"/>
                        </a:rPr>
                        <a:t>自治体名</a:t>
                      </a:r>
                      <a:endParaRPr sz="1000">
                        <a:latin typeface="Meiryo UI"/>
                        <a:cs typeface="Meiryo UI"/>
                      </a:endParaRPr>
                    </a:p>
                    <a:p>
                      <a:pPr marR="15875" algn="ctr">
                        <a:lnSpc>
                          <a:spcPts val="1350"/>
                        </a:lnSpc>
                        <a:spcBef>
                          <a:spcPts val="50"/>
                        </a:spcBef>
                      </a:pPr>
                      <a:r>
                        <a:rPr sz="1000" dirty="0">
                          <a:latin typeface="Meiryo UI"/>
                          <a:cs typeface="Meiryo UI"/>
                        </a:rPr>
                        <a:t>（＊応募自治体</a:t>
                      </a:r>
                      <a:r>
                        <a:rPr sz="1000" spc="-50" dirty="0">
                          <a:latin typeface="Meiryo UI"/>
                          <a:cs typeface="Meiryo UI"/>
                        </a:rPr>
                        <a:t>）</a:t>
                      </a:r>
                      <a:endParaRPr sz="1000">
                        <a:latin typeface="Meiryo UI"/>
                        <a:cs typeface="Meiryo UI"/>
                      </a:endParaRPr>
                    </a:p>
                  </a:txBody>
                  <a:tcPr marL="0" marR="0" marT="19548"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8D8D8"/>
                    </a:solidFill>
                  </a:tcPr>
                </a:tc>
                <a:tc hMerge="1">
                  <a:txBody>
                    <a:bodyPr/>
                    <a:lstStyle/>
                    <a:p>
                      <a:endParaRPr/>
                    </a:p>
                  </a:txBody>
                  <a:tcPr marL="0" marR="0" marT="0" marB="0"/>
                </a:tc>
                <a:tc>
                  <a:txBody>
                    <a:bodyPr/>
                    <a:lstStyle/>
                    <a:p>
                      <a:pPr marL="28575" algn="ctr">
                        <a:lnSpc>
                          <a:spcPct val="100000"/>
                        </a:lnSpc>
                        <a:spcBef>
                          <a:spcPts val="865"/>
                        </a:spcBef>
                      </a:pPr>
                      <a:r>
                        <a:rPr sz="1000" b="1" spc="-25" dirty="0">
                          <a:latin typeface="Meiryo UI"/>
                          <a:cs typeface="Meiryo UI"/>
                        </a:rPr>
                        <a:t>No.</a:t>
                      </a:r>
                      <a:endParaRPr sz="1000">
                        <a:latin typeface="Meiryo UI"/>
                        <a:cs typeface="Meiryo UI"/>
                      </a:endParaRPr>
                    </a:p>
                  </a:txBody>
                  <a:tcPr marL="0" marR="0" marT="93938"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gridSpan="2">
                  <a:txBody>
                    <a:bodyPr/>
                    <a:lstStyle/>
                    <a:p>
                      <a:pPr marL="2540" algn="ctr">
                        <a:lnSpc>
                          <a:spcPct val="100000"/>
                        </a:lnSpc>
                        <a:spcBef>
                          <a:spcPts val="155"/>
                        </a:spcBef>
                      </a:pPr>
                      <a:r>
                        <a:rPr sz="1000" b="1" spc="-15" dirty="0">
                          <a:latin typeface="Meiryo UI"/>
                          <a:cs typeface="Meiryo UI"/>
                        </a:rPr>
                        <a:t>自治体名</a:t>
                      </a:r>
                      <a:endParaRPr sz="1000">
                        <a:latin typeface="Meiryo UI"/>
                        <a:cs typeface="Meiryo UI"/>
                      </a:endParaRPr>
                    </a:p>
                    <a:p>
                      <a:pPr marL="2540" algn="ctr">
                        <a:lnSpc>
                          <a:spcPts val="1375"/>
                        </a:lnSpc>
                        <a:spcBef>
                          <a:spcPts val="50"/>
                        </a:spcBef>
                      </a:pPr>
                      <a:r>
                        <a:rPr sz="1000" dirty="0">
                          <a:latin typeface="Meiryo UI"/>
                          <a:cs typeface="Meiryo UI"/>
                        </a:rPr>
                        <a:t>（＊応募自治体</a:t>
                      </a:r>
                      <a:r>
                        <a:rPr sz="1000" spc="-50" dirty="0">
                          <a:latin typeface="Meiryo UI"/>
                          <a:cs typeface="Meiryo UI"/>
                        </a:rPr>
                        <a:t>）</a:t>
                      </a:r>
                      <a:endParaRPr sz="1000">
                        <a:latin typeface="Meiryo UI"/>
                        <a:cs typeface="Meiryo UI"/>
                      </a:endParaRPr>
                    </a:p>
                  </a:txBody>
                  <a:tcPr marL="0" marR="0" marT="16833"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8D8D8"/>
                    </a:solidFill>
                  </a:tcPr>
                </a:tc>
                <a:tc hMerge="1">
                  <a:txBody>
                    <a:bodyPr/>
                    <a:lstStyle/>
                    <a:p>
                      <a:endParaRPr/>
                    </a:p>
                  </a:txBody>
                  <a:tcPr marL="0" marR="0" marT="0" marB="0"/>
                </a:tc>
                <a:extLst>
                  <a:ext uri="{0D108BD9-81ED-4DB2-BD59-A6C34878D82A}">
                    <a16:rowId xmlns:a16="http://schemas.microsoft.com/office/drawing/2014/main" val="10000"/>
                  </a:ext>
                </a:extLst>
              </a:tr>
              <a:tr h="236745">
                <a:tc rowSpan="2">
                  <a:txBody>
                    <a:bodyPr/>
                    <a:lstStyle/>
                    <a:p>
                      <a:pPr>
                        <a:lnSpc>
                          <a:spcPct val="100000"/>
                        </a:lnSpc>
                        <a:spcBef>
                          <a:spcPts val="225"/>
                        </a:spcBef>
                      </a:pPr>
                      <a:endParaRPr sz="1000">
                        <a:latin typeface="Times New Roman"/>
                        <a:cs typeface="Times New Roman"/>
                      </a:endParaRPr>
                    </a:p>
                    <a:p>
                      <a:pPr marL="90805">
                        <a:lnSpc>
                          <a:spcPct val="100000"/>
                        </a:lnSpc>
                      </a:pPr>
                      <a:r>
                        <a:rPr sz="1000" b="1" spc="-50" dirty="0">
                          <a:latin typeface="Meiryo UI"/>
                          <a:cs typeface="Meiryo UI"/>
                        </a:rPr>
                        <a:t>①</a:t>
                      </a:r>
                      <a:endParaRPr sz="1000">
                        <a:latin typeface="Meiryo UI"/>
                        <a:cs typeface="Meiryo UI"/>
                      </a:endParaRPr>
                    </a:p>
                  </a:txBody>
                  <a:tcPr marL="0" marR="0" marT="244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2">
                  <a:txBody>
                    <a:bodyPr/>
                    <a:lstStyle/>
                    <a:p>
                      <a:pPr>
                        <a:lnSpc>
                          <a:spcPct val="100000"/>
                        </a:lnSpc>
                        <a:spcBef>
                          <a:spcPts val="225"/>
                        </a:spcBef>
                      </a:pPr>
                      <a:endParaRPr sz="1000">
                        <a:latin typeface="Times New Roman"/>
                        <a:cs typeface="Times New Roman"/>
                      </a:endParaRPr>
                    </a:p>
                    <a:p>
                      <a:pPr marL="60325">
                        <a:lnSpc>
                          <a:spcPct val="100000"/>
                        </a:lnSpc>
                      </a:pPr>
                      <a:r>
                        <a:rPr sz="1000" spc="-20" dirty="0">
                          <a:latin typeface="Meiryo UI"/>
                          <a:cs typeface="Meiryo UI"/>
                        </a:rPr>
                        <a:t>北海道</a:t>
                      </a:r>
                      <a:endParaRPr sz="1000">
                        <a:latin typeface="Meiryo UI"/>
                        <a:cs typeface="Meiryo UI"/>
                      </a:endParaRPr>
                    </a:p>
                  </a:txBody>
                  <a:tcPr marL="0" marR="0" marT="244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幕別町＊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30"/>
                        </a:spcBef>
                      </a:pPr>
                      <a:endParaRPr sz="1000">
                        <a:latin typeface="Times New Roman"/>
                        <a:cs typeface="Times New Roman"/>
                      </a:endParaRPr>
                    </a:p>
                    <a:p>
                      <a:pPr marL="105410">
                        <a:lnSpc>
                          <a:spcPct val="100000"/>
                        </a:lnSpc>
                        <a:spcBef>
                          <a:spcPts val="5"/>
                        </a:spcBef>
                      </a:pPr>
                      <a:r>
                        <a:rPr sz="1000" b="1" spc="-50" dirty="0">
                          <a:latin typeface="Meiryo UI"/>
                          <a:cs typeface="Meiryo UI"/>
                        </a:rPr>
                        <a:t>⑥</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30"/>
                        </a:spcBef>
                      </a:pPr>
                      <a:endParaRPr sz="1000">
                        <a:latin typeface="Times New Roman"/>
                        <a:cs typeface="Times New Roman"/>
                      </a:endParaRPr>
                    </a:p>
                    <a:p>
                      <a:pPr marL="130810">
                        <a:lnSpc>
                          <a:spcPct val="100000"/>
                        </a:lnSpc>
                        <a:spcBef>
                          <a:spcPts val="5"/>
                        </a:spcBef>
                      </a:pPr>
                      <a:r>
                        <a:rPr sz="1000" spc="-20" dirty="0">
                          <a:latin typeface="Meiryo UI"/>
                          <a:cs typeface="Meiryo UI"/>
                        </a:rPr>
                        <a:t>奈良県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宇陀市＊</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36745">
                <a:tc vMerge="1">
                  <a:txBody>
                    <a:bodyPr/>
                    <a:lstStyle/>
                    <a:p>
                      <a:endParaRPr/>
                    </a:p>
                  </a:txBody>
                  <a:tcPr marL="0" marR="0" marT="2857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2857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音更町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曽爾村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36745">
                <a:tc>
                  <a:txBody>
                    <a:bodyPr/>
                    <a:lstStyle/>
                    <a:p>
                      <a:pPr marL="1270" algn="ctr">
                        <a:lnSpc>
                          <a:spcPct val="100000"/>
                        </a:lnSpc>
                        <a:spcBef>
                          <a:spcPts val="455"/>
                        </a:spcBef>
                      </a:pPr>
                      <a:r>
                        <a:rPr sz="1000" b="1" spc="-50" dirty="0">
                          <a:latin typeface="Meiryo UI"/>
                          <a:cs typeface="Meiryo UI"/>
                        </a:rPr>
                        <a:t>②</a:t>
                      </a:r>
                      <a:endParaRPr sz="1000">
                        <a:latin typeface="Meiryo UI"/>
                        <a:cs typeface="Meiryo UI"/>
                      </a:endParaRPr>
                    </a:p>
                  </a:txBody>
                  <a:tcPr marL="0" marR="0" marT="49412"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55"/>
                        </a:spcBef>
                      </a:pPr>
                      <a:r>
                        <a:rPr sz="1000" spc="-20" dirty="0">
                          <a:latin typeface="Meiryo UI"/>
                          <a:cs typeface="Meiryo UI"/>
                        </a:rPr>
                        <a:t>秋田県</a:t>
                      </a:r>
                      <a:endParaRPr sz="1000">
                        <a:latin typeface="Meiryo UI"/>
                        <a:cs typeface="Meiryo UI"/>
                      </a:endParaRPr>
                    </a:p>
                  </a:txBody>
                  <a:tcPr marL="0" marR="0" marT="49412"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大館市＊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御杖村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36745">
                <a:tc>
                  <a:txBody>
                    <a:bodyPr/>
                    <a:lstStyle/>
                    <a:p>
                      <a:pPr marL="1270" algn="ctr">
                        <a:lnSpc>
                          <a:spcPct val="100000"/>
                        </a:lnSpc>
                        <a:spcBef>
                          <a:spcPts val="455"/>
                        </a:spcBef>
                      </a:pPr>
                      <a:r>
                        <a:rPr sz="1000" b="1" spc="-50" dirty="0">
                          <a:latin typeface="Meiryo UI"/>
                          <a:cs typeface="Meiryo UI"/>
                        </a:rPr>
                        <a:t>③</a:t>
                      </a:r>
                      <a:endParaRPr sz="1000">
                        <a:latin typeface="Meiryo UI"/>
                        <a:cs typeface="Meiryo UI"/>
                      </a:endParaRPr>
                    </a:p>
                  </a:txBody>
                  <a:tcPr marL="0" marR="0" marT="49412"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55"/>
                        </a:spcBef>
                      </a:pPr>
                      <a:r>
                        <a:rPr sz="1000" spc="-20" dirty="0">
                          <a:latin typeface="Meiryo UI"/>
                          <a:cs typeface="Meiryo UI"/>
                        </a:rPr>
                        <a:t>滋賀県</a:t>
                      </a:r>
                      <a:endParaRPr sz="1000">
                        <a:latin typeface="Meiryo UI"/>
                        <a:cs typeface="Meiryo UI"/>
                      </a:endParaRPr>
                    </a:p>
                  </a:txBody>
                  <a:tcPr marL="0" marR="0" marT="49412"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草津市＊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東吉野村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35659">
                <a:tc rowSpan="13">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50"/>
                        </a:spcBef>
                      </a:pPr>
                      <a:endParaRPr sz="1000">
                        <a:latin typeface="Times New Roman"/>
                        <a:cs typeface="Times New Roman"/>
                      </a:endParaRPr>
                    </a:p>
                    <a:p>
                      <a:pPr marL="90805">
                        <a:lnSpc>
                          <a:spcPct val="100000"/>
                        </a:lnSpc>
                      </a:pPr>
                      <a:r>
                        <a:rPr sz="1000" b="1" spc="-50" dirty="0">
                          <a:latin typeface="Meiryo UI"/>
                          <a:cs typeface="Meiryo UI"/>
                        </a:rPr>
                        <a:t>④</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13">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50"/>
                        </a:spcBef>
                      </a:pPr>
                      <a:endParaRPr sz="1000">
                        <a:latin typeface="Times New Roman"/>
                        <a:cs typeface="Times New Roman"/>
                      </a:endParaRPr>
                    </a:p>
                    <a:p>
                      <a:pPr marL="60325">
                        <a:lnSpc>
                          <a:spcPct val="100000"/>
                        </a:lnSpc>
                      </a:pPr>
                      <a:r>
                        <a:rPr sz="1000" spc="-20" dirty="0">
                          <a:latin typeface="Meiryo UI"/>
                          <a:cs typeface="Meiryo UI"/>
                        </a:rPr>
                        <a:t>大阪府</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岸和田市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4"/>
                        </a:spcBef>
                      </a:pPr>
                      <a:r>
                        <a:rPr sz="1000" spc="-20" dirty="0">
                          <a:latin typeface="Meiryo UI"/>
                          <a:cs typeface="Meiryo UI"/>
                        </a:rPr>
                        <a:t>奈良県</a:t>
                      </a:r>
                      <a:endParaRPr sz="1000">
                        <a:latin typeface="Meiryo UI"/>
                        <a:cs typeface="Meiryo UI"/>
                      </a:endParaRPr>
                    </a:p>
                  </a:txBody>
                  <a:tcPr marL="0" marR="0" marT="47240"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238374">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15" dirty="0">
                          <a:latin typeface="Meiryo UI"/>
                          <a:cs typeface="Meiryo UI"/>
                        </a:rPr>
                        <a:t>泉大津市</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55"/>
                        </a:spcBef>
                      </a:pPr>
                      <a:endParaRPr sz="1000">
                        <a:latin typeface="Times New Roman"/>
                        <a:cs typeface="Times New Roman"/>
                      </a:endParaRPr>
                    </a:p>
                    <a:p>
                      <a:pPr marL="105410">
                        <a:lnSpc>
                          <a:spcPct val="100000"/>
                        </a:lnSpc>
                      </a:pPr>
                      <a:r>
                        <a:rPr sz="1000" b="1" spc="-50" dirty="0">
                          <a:latin typeface="Meiryo UI"/>
                          <a:cs typeface="Meiryo UI"/>
                        </a:rPr>
                        <a:t>⑦</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55"/>
                        </a:spcBef>
                      </a:pPr>
                      <a:endParaRPr sz="1000">
                        <a:latin typeface="Times New Roman"/>
                        <a:cs typeface="Times New Roman"/>
                      </a:endParaRPr>
                    </a:p>
                    <a:p>
                      <a:pPr marL="55880">
                        <a:lnSpc>
                          <a:spcPct val="100000"/>
                        </a:lnSpc>
                      </a:pPr>
                      <a:r>
                        <a:rPr sz="1000" spc="-15" dirty="0">
                          <a:latin typeface="Meiryo UI"/>
                          <a:cs typeface="Meiryo UI"/>
                        </a:rPr>
                        <a:t>和歌山県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0" dirty="0">
                          <a:latin typeface="Meiryo UI"/>
                          <a:cs typeface="Meiryo UI"/>
                        </a:rPr>
                        <a:t>和歌山県＊</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3783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15" dirty="0">
                          <a:latin typeface="Meiryo UI"/>
                          <a:cs typeface="Meiryo UI"/>
                        </a:rPr>
                        <a:t>貝塚市＊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20" dirty="0">
                          <a:latin typeface="Meiryo UI"/>
                          <a:cs typeface="Meiryo UI"/>
                        </a:rPr>
                        <a:t>橋本市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36745">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9"/>
                        </a:spcBef>
                      </a:pPr>
                      <a:r>
                        <a:rPr sz="1000" spc="-15" dirty="0">
                          <a:latin typeface="Meiryo UI"/>
                          <a:cs typeface="Meiryo UI"/>
                        </a:rPr>
                        <a:t>泉佐野市</a:t>
                      </a:r>
                      <a:endParaRPr sz="1000">
                        <a:latin typeface="Meiryo UI"/>
                        <a:cs typeface="Meiryo UI"/>
                      </a:endParaRPr>
                    </a:p>
                  </a:txBody>
                  <a:tcPr marL="0" marR="0" marT="49954"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9"/>
                        </a:spcBef>
                      </a:pPr>
                      <a:r>
                        <a:rPr sz="1000" spc="-10" dirty="0">
                          <a:latin typeface="Meiryo UI"/>
                          <a:cs typeface="Meiryo UI"/>
                        </a:rPr>
                        <a:t>かつらぎ町</a:t>
                      </a:r>
                      <a:endParaRPr sz="1000">
                        <a:latin typeface="Meiryo UI"/>
                        <a:cs typeface="Meiryo UI"/>
                      </a:endParaRPr>
                    </a:p>
                  </a:txBody>
                  <a:tcPr marL="0" marR="0" marT="47783"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23783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64"/>
                        </a:spcBef>
                      </a:pPr>
                      <a:r>
                        <a:rPr sz="1000" spc="-20" dirty="0">
                          <a:latin typeface="Meiryo UI"/>
                          <a:cs typeface="Meiryo UI"/>
                        </a:rPr>
                        <a:t>和泉市</a:t>
                      </a:r>
                      <a:endParaRPr sz="1000">
                        <a:latin typeface="Meiryo UI"/>
                        <a:cs typeface="Meiryo UI"/>
                      </a:endParaRPr>
                    </a:p>
                  </a:txBody>
                  <a:tcPr marL="0" marR="0" marT="504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9"/>
                        </a:spcBef>
                      </a:pPr>
                      <a:r>
                        <a:rPr sz="1000" spc="-15" dirty="0">
                          <a:latin typeface="Meiryo UI"/>
                          <a:cs typeface="Meiryo UI"/>
                        </a:rPr>
                        <a:t>九度山町</a:t>
                      </a:r>
                      <a:endParaRPr sz="1000">
                        <a:latin typeface="Meiryo UI"/>
                        <a:cs typeface="Meiryo UI"/>
                      </a:endParaRPr>
                    </a:p>
                  </a:txBody>
                  <a:tcPr marL="0" marR="0" marT="47783"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235659">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高石市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高野町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0"/>
                  </a:ext>
                </a:extLst>
              </a:tr>
              <a:tr h="238374">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20" dirty="0">
                          <a:latin typeface="Meiryo UI"/>
                          <a:cs typeface="Meiryo UI"/>
                        </a:rPr>
                        <a:t>泉南市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3">
                  <a:txBody>
                    <a:bodyPr/>
                    <a:lstStyle/>
                    <a:p>
                      <a:pPr>
                        <a:lnSpc>
                          <a:spcPct val="100000"/>
                        </a:lnSpc>
                        <a:spcBef>
                          <a:spcPts val="1305"/>
                        </a:spcBef>
                      </a:pPr>
                      <a:endParaRPr sz="1000">
                        <a:latin typeface="Times New Roman"/>
                        <a:cs typeface="Times New Roman"/>
                      </a:endParaRPr>
                    </a:p>
                    <a:p>
                      <a:pPr marL="105410">
                        <a:lnSpc>
                          <a:spcPct val="100000"/>
                        </a:lnSpc>
                      </a:pPr>
                      <a:r>
                        <a:rPr sz="1000" b="1" spc="-50" dirty="0">
                          <a:latin typeface="Meiryo UI"/>
                          <a:cs typeface="Meiryo UI"/>
                        </a:rPr>
                        <a:t>⑧</a:t>
                      </a:r>
                      <a:endParaRPr sz="1000">
                        <a:latin typeface="Meiryo UI"/>
                        <a:cs typeface="Meiryo UI"/>
                      </a:endParaRPr>
                    </a:p>
                  </a:txBody>
                  <a:tcPr marL="0" marR="0" marT="141721"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3">
                  <a:txBody>
                    <a:bodyPr/>
                    <a:lstStyle/>
                    <a:p>
                      <a:pPr>
                        <a:lnSpc>
                          <a:spcPct val="100000"/>
                        </a:lnSpc>
                        <a:spcBef>
                          <a:spcPts val="1305"/>
                        </a:spcBef>
                      </a:pPr>
                      <a:endParaRPr sz="1000">
                        <a:latin typeface="Times New Roman"/>
                        <a:cs typeface="Times New Roman"/>
                      </a:endParaRPr>
                    </a:p>
                    <a:p>
                      <a:pPr marL="130810">
                        <a:lnSpc>
                          <a:spcPct val="100000"/>
                        </a:lnSpc>
                      </a:pPr>
                      <a:r>
                        <a:rPr sz="1000" spc="-20" dirty="0">
                          <a:latin typeface="Meiryo UI"/>
                          <a:cs typeface="Meiryo UI"/>
                        </a:rPr>
                        <a:t>島根県</a:t>
                      </a:r>
                      <a:endParaRPr sz="1000">
                        <a:latin typeface="Meiryo UI"/>
                        <a:cs typeface="Meiryo UI"/>
                      </a:endParaRPr>
                    </a:p>
                  </a:txBody>
                  <a:tcPr marL="0" marR="0" marT="141721"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益田市＊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36745">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阪南市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津和野町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35659">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忠岡町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吉賀町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3"/>
                  </a:ext>
                </a:extLst>
              </a:tr>
              <a:tr h="238374">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20" dirty="0">
                          <a:latin typeface="Meiryo UI"/>
                          <a:cs typeface="Meiryo UI"/>
                        </a:rPr>
                        <a:t>熊取町</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3">
                  <a:txBody>
                    <a:bodyPr/>
                    <a:lstStyle/>
                    <a:p>
                      <a:pPr>
                        <a:lnSpc>
                          <a:spcPct val="100000"/>
                        </a:lnSpc>
                        <a:spcBef>
                          <a:spcPts val="1305"/>
                        </a:spcBef>
                      </a:pPr>
                      <a:endParaRPr sz="1000">
                        <a:latin typeface="Times New Roman"/>
                        <a:cs typeface="Times New Roman"/>
                      </a:endParaRPr>
                    </a:p>
                    <a:p>
                      <a:pPr marL="105410">
                        <a:lnSpc>
                          <a:spcPct val="100000"/>
                        </a:lnSpc>
                      </a:pPr>
                      <a:r>
                        <a:rPr sz="1000" b="1" spc="-50" dirty="0">
                          <a:latin typeface="Meiryo UI"/>
                          <a:cs typeface="Meiryo UI"/>
                        </a:rPr>
                        <a:t>⑨</a:t>
                      </a:r>
                      <a:endParaRPr sz="1000">
                        <a:latin typeface="Meiryo UI"/>
                        <a:cs typeface="Meiryo UI"/>
                      </a:endParaRPr>
                    </a:p>
                  </a:txBody>
                  <a:tcPr marL="0" marR="0" marT="141721"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3">
                  <a:txBody>
                    <a:bodyPr/>
                    <a:lstStyle/>
                    <a:p>
                      <a:pPr>
                        <a:lnSpc>
                          <a:spcPct val="100000"/>
                        </a:lnSpc>
                        <a:spcBef>
                          <a:spcPts val="1305"/>
                        </a:spcBef>
                      </a:pPr>
                      <a:endParaRPr sz="1000">
                        <a:latin typeface="Times New Roman"/>
                        <a:cs typeface="Times New Roman"/>
                      </a:endParaRPr>
                    </a:p>
                    <a:p>
                      <a:pPr marL="130810">
                        <a:lnSpc>
                          <a:spcPct val="100000"/>
                        </a:lnSpc>
                      </a:pPr>
                      <a:r>
                        <a:rPr sz="1000" spc="-20" dirty="0">
                          <a:latin typeface="Meiryo UI"/>
                          <a:cs typeface="Meiryo UI"/>
                        </a:rPr>
                        <a:t>広島県</a:t>
                      </a:r>
                      <a:endParaRPr sz="1000">
                        <a:latin typeface="Meiryo UI"/>
                        <a:cs typeface="Meiryo UI"/>
                      </a:endParaRPr>
                    </a:p>
                  </a:txBody>
                  <a:tcPr marL="0" marR="0" marT="141721"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広島県＊</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36745">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田尻町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4"/>
                        </a:spcBef>
                      </a:pPr>
                      <a:r>
                        <a:rPr sz="1000" spc="-10" dirty="0">
                          <a:latin typeface="Meiryo UI"/>
                          <a:cs typeface="Meiryo UI"/>
                        </a:rPr>
                        <a:t>安芸太田町</a:t>
                      </a:r>
                      <a:endParaRPr sz="1000">
                        <a:latin typeface="Meiryo UI"/>
                        <a:cs typeface="Meiryo UI"/>
                      </a:endParaRPr>
                    </a:p>
                  </a:txBody>
                  <a:tcPr marL="0" marR="0" marT="4724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235659">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5" dirty="0">
                          <a:latin typeface="Meiryo UI"/>
                          <a:cs typeface="Meiryo UI"/>
                        </a:rPr>
                        <a:t>岬町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北広島町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6"/>
                  </a:ext>
                </a:extLst>
              </a:tr>
              <a:tr h="238374">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20" dirty="0">
                          <a:latin typeface="Meiryo UI"/>
                          <a:cs typeface="Meiryo UI"/>
                        </a:rPr>
                        <a:t>大阪府</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a:txBody>
                    <a:bodyPr/>
                    <a:lstStyle/>
                    <a:p>
                      <a:pPr marL="26670" algn="ctr">
                        <a:lnSpc>
                          <a:spcPct val="100000"/>
                        </a:lnSpc>
                        <a:spcBef>
                          <a:spcPts val="445"/>
                        </a:spcBef>
                      </a:pPr>
                      <a:r>
                        <a:rPr sz="1000" b="1" spc="-50" dirty="0">
                          <a:latin typeface="Meiryo UI"/>
                          <a:cs typeface="Meiryo UI"/>
                        </a:rPr>
                        <a:t>⑩</a:t>
                      </a:r>
                      <a:endParaRPr sz="1000">
                        <a:latin typeface="Meiryo UI"/>
                        <a:cs typeface="Meiryo UI"/>
                      </a:endParaRPr>
                    </a:p>
                  </a:txBody>
                  <a:tcPr marL="0" marR="0" marT="48326"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45"/>
                        </a:spcBef>
                      </a:pPr>
                      <a:r>
                        <a:rPr sz="1000" spc="-20" dirty="0">
                          <a:latin typeface="Meiryo UI"/>
                          <a:cs typeface="Meiryo UI"/>
                        </a:rPr>
                        <a:t>広島県</a:t>
                      </a:r>
                      <a:endParaRPr sz="1000">
                        <a:latin typeface="Meiryo UI"/>
                        <a:cs typeface="Meiryo UI"/>
                      </a:endParaRPr>
                    </a:p>
                  </a:txBody>
                  <a:tcPr marL="0" marR="0" marT="48326"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三原市＊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7"/>
                  </a:ext>
                </a:extLst>
              </a:tr>
              <a:tr h="235659">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69"/>
                        </a:spcBef>
                      </a:pPr>
                      <a:endParaRPr sz="1000">
                        <a:latin typeface="Times New Roman"/>
                        <a:cs typeface="Times New Roman"/>
                      </a:endParaRPr>
                    </a:p>
                    <a:p>
                      <a:pPr marL="90805">
                        <a:lnSpc>
                          <a:spcPct val="100000"/>
                        </a:lnSpc>
                      </a:pPr>
                      <a:r>
                        <a:rPr sz="1000" b="1" spc="-50" dirty="0">
                          <a:latin typeface="Meiryo UI"/>
                          <a:cs typeface="Meiryo UI"/>
                        </a:rPr>
                        <a:t>⑤</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69"/>
                        </a:spcBef>
                      </a:pPr>
                      <a:endParaRPr sz="1000">
                        <a:latin typeface="Times New Roman"/>
                        <a:cs typeface="Times New Roman"/>
                      </a:endParaRPr>
                    </a:p>
                    <a:p>
                      <a:pPr marL="60325">
                        <a:lnSpc>
                          <a:spcPct val="100000"/>
                        </a:lnSpc>
                      </a:pPr>
                      <a:r>
                        <a:rPr sz="1000" spc="-20" dirty="0">
                          <a:latin typeface="Meiryo UI"/>
                          <a:cs typeface="Meiryo UI"/>
                        </a:rPr>
                        <a:t>兵庫県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15" dirty="0">
                          <a:latin typeface="Meiryo UI"/>
                          <a:cs typeface="Meiryo UI"/>
                        </a:rPr>
                        <a:t>養父市＊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a:txBody>
                    <a:bodyPr/>
                    <a:lstStyle/>
                    <a:p>
                      <a:pPr marL="26670" algn="ctr">
                        <a:lnSpc>
                          <a:spcPct val="100000"/>
                        </a:lnSpc>
                        <a:spcBef>
                          <a:spcPts val="430"/>
                        </a:spcBef>
                      </a:pPr>
                      <a:r>
                        <a:rPr sz="1000" b="1" spc="-50" dirty="0">
                          <a:latin typeface="Meiryo UI"/>
                          <a:cs typeface="Meiryo UI"/>
                        </a:rPr>
                        <a:t>⑪</a:t>
                      </a:r>
                      <a:endParaRPr sz="1000">
                        <a:latin typeface="Meiryo UI"/>
                        <a:cs typeface="Meiryo UI"/>
                      </a:endParaRPr>
                    </a:p>
                  </a:txBody>
                  <a:tcPr marL="0" marR="0" marT="46697"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30"/>
                        </a:spcBef>
                      </a:pPr>
                      <a:r>
                        <a:rPr sz="1000" spc="-20" dirty="0">
                          <a:latin typeface="Meiryo UI"/>
                          <a:cs typeface="Meiryo UI"/>
                        </a:rPr>
                        <a:t>山口県</a:t>
                      </a:r>
                      <a:endParaRPr sz="1000">
                        <a:latin typeface="Meiryo UI"/>
                        <a:cs typeface="Meiryo UI"/>
                      </a:endParaRPr>
                    </a:p>
                  </a:txBody>
                  <a:tcPr marL="0" marR="0" marT="46697"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下関市＊</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8"/>
                  </a:ext>
                </a:extLst>
              </a:tr>
              <a:tr h="240546">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20" dirty="0">
                          <a:latin typeface="Meiryo UI"/>
                          <a:cs typeface="Meiryo UI"/>
                        </a:rPr>
                        <a:t>豊岡市</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4" gridSpan="3">
                  <a:txBody>
                    <a:bodyPr/>
                    <a:lstStyle/>
                    <a:p>
                      <a:pPr>
                        <a:lnSpc>
                          <a:spcPct val="100000"/>
                        </a:lnSpc>
                      </a:pPr>
                      <a:endParaRPr sz="1000">
                        <a:latin typeface="Times New Roman"/>
                        <a:cs typeface="Times New Roman"/>
                      </a:endParaRPr>
                    </a:p>
                  </a:txBody>
                  <a:tcPr marL="0" marR="0" marT="0" marB="0">
                    <a:lnL w="28575">
                      <a:solidFill>
                        <a:srgbClr val="000000"/>
                      </a:solidFill>
                      <a:prstDash val="solid"/>
                    </a:lnL>
                    <a:lnT w="28575">
                      <a:solidFill>
                        <a:srgbClr val="000000"/>
                      </a:solidFill>
                      <a:prstDash val="solid"/>
                    </a:lnT>
                  </a:tcPr>
                </a:tc>
                <a:tc rowSpan="4" hMerge="1">
                  <a:txBody>
                    <a:bodyPr/>
                    <a:lstStyle/>
                    <a:p>
                      <a:endParaRPr/>
                    </a:p>
                  </a:txBody>
                  <a:tcPr marL="0" marR="0" marT="0" marB="0"/>
                </a:tc>
                <a:tc rowSpan="4" hMerge="1">
                  <a:txBody>
                    <a:bodyPr/>
                    <a:lstStyle/>
                    <a:p>
                      <a:endParaRPr/>
                    </a:p>
                  </a:txBody>
                  <a:tcPr marL="0" marR="0" marT="0" marB="0"/>
                </a:tc>
                <a:extLst>
                  <a:ext uri="{0D108BD9-81ED-4DB2-BD59-A6C34878D82A}">
                    <a16:rowId xmlns:a16="http://schemas.microsoft.com/office/drawing/2014/main" val="10019"/>
                  </a:ext>
                </a:extLst>
              </a:tr>
              <a:tr h="236745">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20" dirty="0">
                          <a:latin typeface="Meiryo UI"/>
                          <a:cs typeface="Meiryo UI"/>
                        </a:rPr>
                        <a:t>朝来市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0"/>
                  </a:ext>
                </a:extLst>
              </a:tr>
              <a:tr h="236745">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20" dirty="0">
                          <a:latin typeface="Meiryo UI"/>
                          <a:cs typeface="Meiryo UI"/>
                        </a:rPr>
                        <a:t>香美町</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1"/>
                  </a:ext>
                </a:extLst>
              </a:tr>
              <a:tr h="236745">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15" dirty="0">
                          <a:latin typeface="Meiryo UI"/>
                          <a:cs typeface="Meiryo UI"/>
                        </a:rPr>
                        <a:t>新温泉町</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2"/>
                  </a:ext>
                </a:extLst>
              </a:tr>
            </a:tbl>
          </a:graphicData>
        </a:graphic>
      </p:graphicFrame>
      <p:sp>
        <p:nvSpPr>
          <p:cNvPr id="22" name="object 22"/>
          <p:cNvSpPr txBox="1"/>
          <p:nvPr/>
        </p:nvSpPr>
        <p:spPr>
          <a:xfrm>
            <a:off x="4090691" y="2787509"/>
            <a:ext cx="1169064"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⑤兵庫県 養父市</a:t>
            </a:r>
            <a:endParaRPr sz="1026">
              <a:latin typeface="Meiryo UI"/>
              <a:cs typeface="Meiryo UI"/>
            </a:endParaRPr>
          </a:p>
        </p:txBody>
      </p:sp>
      <p:sp>
        <p:nvSpPr>
          <p:cNvPr id="23" name="object 23"/>
          <p:cNvSpPr txBox="1"/>
          <p:nvPr/>
        </p:nvSpPr>
        <p:spPr>
          <a:xfrm>
            <a:off x="3728407" y="3315297"/>
            <a:ext cx="116906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⑧島根県 益田市</a:t>
            </a:r>
            <a:endParaRPr sz="1026">
              <a:latin typeface="Meiryo UI"/>
              <a:cs typeface="Meiryo UI"/>
            </a:endParaRPr>
          </a:p>
        </p:txBody>
      </p:sp>
      <p:sp>
        <p:nvSpPr>
          <p:cNvPr id="24" name="object 24"/>
          <p:cNvSpPr txBox="1"/>
          <p:nvPr/>
        </p:nvSpPr>
        <p:spPr>
          <a:xfrm>
            <a:off x="3650215" y="3777928"/>
            <a:ext cx="1169064" cy="206662"/>
          </a:xfrm>
          <a:prstGeom prst="rect">
            <a:avLst/>
          </a:prstGeom>
          <a:solidFill>
            <a:srgbClr val="FF4F4F"/>
          </a:solidFill>
        </p:spPr>
        <p:txBody>
          <a:bodyPr vert="horz" wrap="square" lIns="0" tIns="48326" rIns="0" bIns="0" rtlCol="0">
            <a:spAutoFit/>
          </a:bodyPr>
          <a:lstStyle/>
          <a:p>
            <a:pPr marL="84706">
              <a:spcBef>
                <a:spcPts val="381"/>
              </a:spcBef>
            </a:pPr>
            <a:r>
              <a:rPr sz="1026" b="1" spc="9" dirty="0">
                <a:solidFill>
                  <a:srgbClr val="FFFFFF"/>
                </a:solidFill>
                <a:latin typeface="Meiryo UI"/>
                <a:cs typeface="Meiryo UI"/>
              </a:rPr>
              <a:t>⑪山口県 下関市</a:t>
            </a:r>
            <a:endParaRPr sz="1026">
              <a:latin typeface="Meiryo UI"/>
              <a:cs typeface="Meiryo UI"/>
            </a:endParaRPr>
          </a:p>
        </p:txBody>
      </p:sp>
      <p:sp>
        <p:nvSpPr>
          <p:cNvPr id="25" name="object 25"/>
          <p:cNvSpPr txBox="1"/>
          <p:nvPr/>
        </p:nvSpPr>
        <p:spPr>
          <a:xfrm>
            <a:off x="5005091" y="5536793"/>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【垂直連携】</a:t>
            </a:r>
            <a:endParaRPr sz="727">
              <a:latin typeface="Meiryo UI"/>
              <a:cs typeface="Meiryo UI"/>
            </a:endParaRPr>
          </a:p>
        </p:txBody>
      </p:sp>
      <p:sp>
        <p:nvSpPr>
          <p:cNvPr id="26" name="object 26"/>
          <p:cNvSpPr txBox="1"/>
          <p:nvPr/>
        </p:nvSpPr>
        <p:spPr>
          <a:xfrm>
            <a:off x="6962471" y="487347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【垂直連携】</a:t>
            </a:r>
            <a:endParaRPr sz="727">
              <a:latin typeface="Meiryo UI"/>
              <a:cs typeface="Meiryo UI"/>
            </a:endParaRPr>
          </a:p>
        </p:txBody>
      </p:sp>
      <p:sp>
        <p:nvSpPr>
          <p:cNvPr id="27" name="object 27"/>
          <p:cNvSpPr txBox="1"/>
          <p:nvPr/>
        </p:nvSpPr>
        <p:spPr>
          <a:xfrm>
            <a:off x="6360400" y="5313945"/>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28" name="object 28"/>
          <p:cNvSpPr txBox="1"/>
          <p:nvPr/>
        </p:nvSpPr>
        <p:spPr>
          <a:xfrm>
            <a:off x="4366530" y="3545526"/>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29" name="object 29"/>
          <p:cNvSpPr txBox="1"/>
          <p:nvPr/>
        </p:nvSpPr>
        <p:spPr>
          <a:xfrm>
            <a:off x="8218739" y="2473006"/>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0" name="object 30"/>
          <p:cNvSpPr txBox="1"/>
          <p:nvPr/>
        </p:nvSpPr>
        <p:spPr>
          <a:xfrm>
            <a:off x="5876919" y="258899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1" name="object 31"/>
          <p:cNvSpPr txBox="1"/>
          <p:nvPr/>
        </p:nvSpPr>
        <p:spPr>
          <a:xfrm>
            <a:off x="4749666" y="3033375"/>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2" name="object 32"/>
          <p:cNvSpPr txBox="1"/>
          <p:nvPr/>
        </p:nvSpPr>
        <p:spPr>
          <a:xfrm>
            <a:off x="7779566" y="443560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3" name="object 33"/>
          <p:cNvSpPr txBox="1"/>
          <p:nvPr/>
        </p:nvSpPr>
        <p:spPr>
          <a:xfrm>
            <a:off x="4406929" y="4017278"/>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4" name="object 34"/>
          <p:cNvSpPr txBox="1"/>
          <p:nvPr/>
        </p:nvSpPr>
        <p:spPr>
          <a:xfrm>
            <a:off x="8242197" y="2946061"/>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5" name="object 35"/>
          <p:cNvSpPr txBox="1"/>
          <p:nvPr/>
        </p:nvSpPr>
        <p:spPr>
          <a:xfrm>
            <a:off x="8169218" y="3372203"/>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6" name="object 36"/>
          <p:cNvSpPr txBox="1"/>
          <p:nvPr/>
        </p:nvSpPr>
        <p:spPr>
          <a:xfrm>
            <a:off x="6498974" y="370104"/>
            <a:ext cx="2510256" cy="233643"/>
          </a:xfrm>
          <a:prstGeom prst="rect">
            <a:avLst/>
          </a:prstGeom>
          <a:solidFill>
            <a:srgbClr val="FFFFFF"/>
          </a:solidFill>
          <a:ln w="13715">
            <a:solidFill>
              <a:srgbClr val="000000"/>
            </a:solidFill>
          </a:ln>
        </p:spPr>
        <p:txBody>
          <a:bodyPr vert="horz" wrap="square" lIns="0" tIns="61901" rIns="0" bIns="0" rtlCol="0">
            <a:spAutoFit/>
          </a:bodyPr>
          <a:lstStyle/>
          <a:p>
            <a:pPr marL="162897">
              <a:spcBef>
                <a:spcPts val="487"/>
              </a:spcBef>
            </a:pPr>
            <a:r>
              <a:rPr sz="1112" spc="-17" dirty="0">
                <a:latin typeface="Meiryo UI"/>
                <a:cs typeface="Meiryo UI"/>
              </a:rPr>
              <a:t>令和5年12月1</a:t>
            </a:r>
            <a:r>
              <a:rPr sz="1112" spc="-21" dirty="0">
                <a:latin typeface="Meiryo UI"/>
                <a:cs typeface="Meiryo UI"/>
              </a:rPr>
              <a:t>日  記者発表資料より</a:t>
            </a:r>
            <a:endParaRPr sz="1112">
              <a:latin typeface="Meiryo UI"/>
              <a:cs typeface="Meiryo UI"/>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pp2007">
  <a:themeElements>
    <a:clrScheme name="powerpoint 1">
      <a:dk1>
        <a:srgbClr val="000000"/>
      </a:dk1>
      <a:lt1>
        <a:srgbClr val="FFFFFF"/>
      </a:lt1>
      <a:dk2>
        <a:srgbClr val="000000"/>
      </a:dk2>
      <a:lt2>
        <a:srgbClr val="808080"/>
      </a:lt2>
      <a:accent1>
        <a:srgbClr val="D1EAEA"/>
      </a:accent1>
      <a:accent2>
        <a:srgbClr val="0A1E92"/>
      </a:accent2>
      <a:accent3>
        <a:srgbClr val="FFFFFF"/>
      </a:accent3>
      <a:accent4>
        <a:srgbClr val="000000"/>
      </a:accent4>
      <a:accent5>
        <a:srgbClr val="E5F3F3"/>
      </a:accent5>
      <a:accent6>
        <a:srgbClr val="081A84"/>
      </a:accent6>
      <a:hlink>
        <a:srgbClr val="81BD1E"/>
      </a:hlink>
      <a:folHlink>
        <a:srgbClr val="FD9F0A"/>
      </a:folHlink>
    </a:clrScheme>
    <a:fontScheme name="powerpoint">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 1">
        <a:dk1>
          <a:srgbClr val="000000"/>
        </a:dk1>
        <a:lt1>
          <a:srgbClr val="FFFFFF"/>
        </a:lt1>
        <a:dk2>
          <a:srgbClr val="000000"/>
        </a:dk2>
        <a:lt2>
          <a:srgbClr val="808080"/>
        </a:lt2>
        <a:accent1>
          <a:srgbClr val="D1EAEA"/>
        </a:accent1>
        <a:accent2>
          <a:srgbClr val="0A1E92"/>
        </a:accent2>
        <a:accent3>
          <a:srgbClr val="FFFFFF"/>
        </a:accent3>
        <a:accent4>
          <a:srgbClr val="000000"/>
        </a:accent4>
        <a:accent5>
          <a:srgbClr val="E5F3F3"/>
        </a:accent5>
        <a:accent6>
          <a:srgbClr val="081A84"/>
        </a:accent6>
        <a:hlink>
          <a:srgbClr val="81BD1E"/>
        </a:hlink>
        <a:folHlink>
          <a:srgbClr val="FD9F0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CKK0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2" id="{DF3AB83B-8C64-46CD-B989-D36C7EB1A88F}" vid="{91F70964-04F5-44F0-BC9D-C75926DD2596}"/>
    </a:ext>
  </a:extLst>
</a:theme>
</file>

<file path=ppt/theme/theme3.xml><?xml version="1.0" encoding="utf-8"?>
<a:theme xmlns:a="http://schemas.openxmlformats.org/drawingml/2006/main" name="BrainstrmSess">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ユーザー定義 2">
      <a:majorFont>
        <a:latin typeface="ＭＳ Ｐゴシック"/>
        <a:ea typeface="ＭＳ Ｐゴシック"/>
        <a:cs typeface=""/>
      </a:majorFont>
      <a:minorFont>
        <a:latin typeface="ＭＳ Ｐゴシック"/>
        <a:ea typeface="ＭＳ Ｐゴシック"/>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130000" t="-95000" r="40000" b="21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_contents">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3636</TotalTime>
  <Words>4242</Words>
  <Application>Microsoft Office PowerPoint</Application>
  <PresentationFormat>画面に合わせる (4:3)</PresentationFormat>
  <Paragraphs>1587</Paragraphs>
  <Slides>72</Slides>
  <Notes>2</Notes>
  <HiddenSlides>0</HiddenSlides>
  <MMClips>0</MMClips>
  <ScaleCrop>false</ScaleCrop>
  <HeadingPairs>
    <vt:vector size="8" baseType="variant">
      <vt:variant>
        <vt:lpstr>使用されているフォント</vt:lpstr>
      </vt:variant>
      <vt:variant>
        <vt:i4>28</vt:i4>
      </vt:variant>
      <vt:variant>
        <vt:lpstr>テーマ</vt:lpstr>
      </vt:variant>
      <vt:variant>
        <vt:i4>5</vt:i4>
      </vt:variant>
      <vt:variant>
        <vt:lpstr>埋め込まれた OLE サーバー</vt:lpstr>
      </vt:variant>
      <vt:variant>
        <vt:i4>1</vt:i4>
      </vt:variant>
      <vt:variant>
        <vt:lpstr>スライド タイトル</vt:lpstr>
      </vt:variant>
      <vt:variant>
        <vt:i4>72</vt:i4>
      </vt:variant>
    </vt:vector>
  </HeadingPairs>
  <TitlesOfParts>
    <vt:vector size="106" baseType="lpstr">
      <vt:lpstr>ＤＦ平成明朝体W7</vt:lpstr>
      <vt:lpstr>HGPｺﾞｼｯｸE</vt:lpstr>
      <vt:lpstr>HGP創英角ｺﾞｼｯｸUB</vt:lpstr>
      <vt:lpstr>HGP創英角ﾎﾟｯﾌﾟ体</vt:lpstr>
      <vt:lpstr>HGS創英角ﾎﾟｯﾌﾟ体</vt:lpstr>
      <vt:lpstr>HGｺﾞｼｯｸM</vt:lpstr>
      <vt:lpstr>HG丸ｺﾞｼｯｸM-PRO</vt:lpstr>
      <vt:lpstr>HG創英角ﾎﾟｯﾌﾟ体</vt:lpstr>
      <vt:lpstr>inherit</vt:lpstr>
      <vt:lpstr>Meiryo UI</vt:lpstr>
      <vt:lpstr>ＭＳ Ｐゴシック</vt:lpstr>
      <vt:lpstr>ＭＳ ゴシック</vt:lpstr>
      <vt:lpstr>Myriad Pro</vt:lpstr>
      <vt:lpstr>UDデジタル教科書体NP-R</vt:lpstr>
      <vt:lpstr>メイリオ</vt:lpstr>
      <vt:lpstr>小塚ゴシック Pro L</vt:lpstr>
      <vt:lpstr>游ゴシック</vt:lpstr>
      <vt:lpstr>Arial</vt:lpstr>
      <vt:lpstr>Arial Black</vt:lpstr>
      <vt:lpstr>Calibri</vt:lpstr>
      <vt:lpstr>Calibri Light</vt:lpstr>
      <vt:lpstr>Century</vt:lpstr>
      <vt:lpstr>Segoe UI</vt:lpstr>
      <vt:lpstr>Times New Roman</vt:lpstr>
      <vt:lpstr>Verdana</vt:lpstr>
      <vt:lpstr>Wingdings</vt:lpstr>
      <vt:lpstr>Wingdings 2</vt:lpstr>
      <vt:lpstr>Wingdings 3</vt:lpstr>
      <vt:lpstr>pp2007</vt:lpstr>
      <vt:lpstr>1_Office テーマ</vt:lpstr>
      <vt:lpstr>BrainstrmSess</vt:lpstr>
      <vt:lpstr>1_contents</vt:lpstr>
      <vt:lpstr>Office テーマ</vt:lpstr>
      <vt:lpstr>グラフ</vt:lpstr>
      <vt:lpstr>PowerPoint プレゼンテーション</vt:lpstr>
      <vt:lpstr>インフラメンテナンスで、今、 国の考える方策のまとめ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群マネモデル地域 選定案件一覧</vt:lpstr>
      <vt:lpstr>PowerPoint プレゼンテーション</vt:lpstr>
      <vt:lpstr>地方自治体の維持管理の現状 別紙-１</vt:lpstr>
      <vt:lpstr>「地方自治体における新技術・人的資源の戦略的活用に向けた取組」の概要</vt:lpstr>
      <vt:lpstr>モデル自治体一覧（１／４）</vt:lpstr>
      <vt:lpstr>モデル自治体一覧（２／４）</vt:lpstr>
      <vt:lpstr>モデル自治体一覧（３／４）</vt:lpstr>
      <vt:lpstr>モデル自治体一覧（４／４）</vt:lpstr>
      <vt:lpstr>PowerPoint プレゼンテーション</vt:lpstr>
      <vt:lpstr>PowerPoint プレゼンテーション</vt:lpstr>
      <vt:lpstr>PowerPoint プレゼンテーション</vt:lpstr>
      <vt:lpstr>対応策は？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橋りょう長寿命化計画（２４年度）の存在 </vt:lpstr>
      <vt:lpstr>PowerPoint プレゼンテーション</vt:lpstr>
      <vt:lpstr>PowerPoint プレゼンテーション</vt:lpstr>
      <vt:lpstr>PowerPoint プレゼンテーション</vt:lpstr>
      <vt:lpstr>ＰＦＩ法で知っておくべきこと：提案制度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富山市内橋梁（道路橋）の打撃振動試験 橋梁を構造物全体形として安全誌を確認 衝撃弾性波を利用し固有振動数を検知</vt:lpstr>
      <vt:lpstr>固有値解析結果の固有モード図（１次～4次）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採用者から見た有効な技術とは？</vt:lpstr>
      <vt:lpstr>新技術導入のポイントの本音</vt:lpstr>
      <vt:lpstr>そもそも・・・・</vt:lpstr>
      <vt:lpstr>現在の維持管理</vt:lpstr>
      <vt:lpstr>PowerPoint プレゼンテーション</vt:lpstr>
      <vt:lpstr>PowerPoint プレゼンテーション</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植野</dc:creator>
  <cp:lastModifiedBy>芳彦 植野</cp:lastModifiedBy>
  <cp:revision>165</cp:revision>
  <dcterms:created xsi:type="dcterms:W3CDTF">2020-12-21T06:45:22Z</dcterms:created>
  <dcterms:modified xsi:type="dcterms:W3CDTF">2024-05-15T19:02:20Z</dcterms:modified>
</cp:coreProperties>
</file>