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701" r:id="rId3"/>
    <p:sldMasterId id="2147483704" r:id="rId4"/>
    <p:sldMasterId id="2147483899" r:id="rId5"/>
  </p:sldMasterIdLst>
  <p:notesMasterIdLst>
    <p:notesMasterId r:id="rId55"/>
  </p:notesMasterIdLst>
  <p:handoutMasterIdLst>
    <p:handoutMasterId r:id="rId56"/>
  </p:handoutMasterIdLst>
  <p:sldIdLst>
    <p:sldId id="2819" r:id="rId6"/>
    <p:sldId id="2818" r:id="rId7"/>
    <p:sldId id="2787" r:id="rId8"/>
    <p:sldId id="2812" r:id="rId9"/>
    <p:sldId id="2866" r:id="rId10"/>
    <p:sldId id="2893" r:id="rId11"/>
    <p:sldId id="257" r:id="rId12"/>
    <p:sldId id="2924" r:id="rId13"/>
    <p:sldId id="258" r:id="rId14"/>
    <p:sldId id="259" r:id="rId15"/>
    <p:sldId id="260" r:id="rId16"/>
    <p:sldId id="261" r:id="rId17"/>
    <p:sldId id="262" r:id="rId18"/>
    <p:sldId id="2925" r:id="rId19"/>
    <p:sldId id="2937" r:id="rId20"/>
    <p:sldId id="2938" r:id="rId21"/>
    <p:sldId id="2928" r:id="rId22"/>
    <p:sldId id="2929" r:id="rId23"/>
    <p:sldId id="2930" r:id="rId24"/>
    <p:sldId id="264" r:id="rId25"/>
    <p:sldId id="265" r:id="rId26"/>
    <p:sldId id="266" r:id="rId27"/>
    <p:sldId id="267" r:id="rId28"/>
    <p:sldId id="269" r:id="rId29"/>
    <p:sldId id="2940" r:id="rId30"/>
    <p:sldId id="2941" r:id="rId31"/>
    <p:sldId id="2942" r:id="rId32"/>
    <p:sldId id="2943" r:id="rId33"/>
    <p:sldId id="2917" r:id="rId34"/>
    <p:sldId id="2920" r:id="rId35"/>
    <p:sldId id="432" r:id="rId36"/>
    <p:sldId id="433" r:id="rId37"/>
    <p:sldId id="2833" r:id="rId38"/>
    <p:sldId id="2880" r:id="rId39"/>
    <p:sldId id="2936" r:id="rId40"/>
    <p:sldId id="2931" r:id="rId41"/>
    <p:sldId id="2882" r:id="rId42"/>
    <p:sldId id="2932" r:id="rId43"/>
    <p:sldId id="1306" r:id="rId44"/>
    <p:sldId id="2933" r:id="rId45"/>
    <p:sldId id="2934" r:id="rId46"/>
    <p:sldId id="2918" r:id="rId47"/>
    <p:sldId id="1233" r:id="rId48"/>
    <p:sldId id="2935" r:id="rId49"/>
    <p:sldId id="1232" r:id="rId50"/>
    <p:sldId id="1742" r:id="rId51"/>
    <p:sldId id="2945" r:id="rId52"/>
    <p:sldId id="2939" r:id="rId53"/>
    <p:sldId id="1172" r:id="rId54"/>
  </p:sldIdLst>
  <p:sldSz cx="9144000" cy="6858000" type="screen4x3"/>
  <p:notesSz cx="6858000" cy="9144000"/>
  <p:defaultTextStyle>
    <a:defPPr>
      <a:defRPr lang="ja-JP"/>
    </a:defPPr>
    <a:lvl1pPr marL="0" algn="l" defTabSz="1038977" rtl="0" eaLnBrk="1" latinLnBrk="0" hangingPunct="1">
      <a:defRPr kumimoji="1" sz="2045" kern="1200">
        <a:solidFill>
          <a:schemeClr val="tx1"/>
        </a:solidFill>
        <a:latin typeface="+mn-lt"/>
        <a:ea typeface="+mn-ea"/>
        <a:cs typeface="+mn-cs"/>
      </a:defRPr>
    </a:lvl1pPr>
    <a:lvl2pPr marL="519488" algn="l" defTabSz="1038977" rtl="0" eaLnBrk="1" latinLnBrk="0" hangingPunct="1">
      <a:defRPr kumimoji="1" sz="2045" kern="1200">
        <a:solidFill>
          <a:schemeClr val="tx1"/>
        </a:solidFill>
        <a:latin typeface="+mn-lt"/>
        <a:ea typeface="+mn-ea"/>
        <a:cs typeface="+mn-cs"/>
      </a:defRPr>
    </a:lvl2pPr>
    <a:lvl3pPr marL="1038977" algn="l" defTabSz="1038977" rtl="0" eaLnBrk="1" latinLnBrk="0" hangingPunct="1">
      <a:defRPr kumimoji="1" sz="2045" kern="1200">
        <a:solidFill>
          <a:schemeClr val="tx1"/>
        </a:solidFill>
        <a:latin typeface="+mn-lt"/>
        <a:ea typeface="+mn-ea"/>
        <a:cs typeface="+mn-cs"/>
      </a:defRPr>
    </a:lvl3pPr>
    <a:lvl4pPr marL="1558465" algn="l" defTabSz="1038977" rtl="0" eaLnBrk="1" latinLnBrk="0" hangingPunct="1">
      <a:defRPr kumimoji="1" sz="2045" kern="1200">
        <a:solidFill>
          <a:schemeClr val="tx1"/>
        </a:solidFill>
        <a:latin typeface="+mn-lt"/>
        <a:ea typeface="+mn-ea"/>
        <a:cs typeface="+mn-cs"/>
      </a:defRPr>
    </a:lvl4pPr>
    <a:lvl5pPr marL="2077952" algn="l" defTabSz="1038977" rtl="0" eaLnBrk="1" latinLnBrk="0" hangingPunct="1">
      <a:defRPr kumimoji="1" sz="2045" kern="1200">
        <a:solidFill>
          <a:schemeClr val="tx1"/>
        </a:solidFill>
        <a:latin typeface="+mn-lt"/>
        <a:ea typeface="+mn-ea"/>
        <a:cs typeface="+mn-cs"/>
      </a:defRPr>
    </a:lvl5pPr>
    <a:lvl6pPr marL="2597440" algn="l" defTabSz="1038977" rtl="0" eaLnBrk="1" latinLnBrk="0" hangingPunct="1">
      <a:defRPr kumimoji="1" sz="2045" kern="1200">
        <a:solidFill>
          <a:schemeClr val="tx1"/>
        </a:solidFill>
        <a:latin typeface="+mn-lt"/>
        <a:ea typeface="+mn-ea"/>
        <a:cs typeface="+mn-cs"/>
      </a:defRPr>
    </a:lvl6pPr>
    <a:lvl7pPr marL="3116929" algn="l" defTabSz="1038977" rtl="0" eaLnBrk="1" latinLnBrk="0" hangingPunct="1">
      <a:defRPr kumimoji="1" sz="2045" kern="1200">
        <a:solidFill>
          <a:schemeClr val="tx1"/>
        </a:solidFill>
        <a:latin typeface="+mn-lt"/>
        <a:ea typeface="+mn-ea"/>
        <a:cs typeface="+mn-cs"/>
      </a:defRPr>
    </a:lvl7pPr>
    <a:lvl8pPr marL="3636417" algn="l" defTabSz="1038977" rtl="0" eaLnBrk="1" latinLnBrk="0" hangingPunct="1">
      <a:defRPr kumimoji="1" sz="2045" kern="1200">
        <a:solidFill>
          <a:schemeClr val="tx1"/>
        </a:solidFill>
        <a:latin typeface="+mn-lt"/>
        <a:ea typeface="+mn-ea"/>
        <a:cs typeface="+mn-cs"/>
      </a:defRPr>
    </a:lvl8pPr>
    <a:lvl9pPr marL="4155905" algn="l" defTabSz="1038977" rtl="0" eaLnBrk="1" latinLnBrk="0" hangingPunct="1">
      <a:defRPr kumimoji="1" sz="204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3333FF"/>
    <a:srgbClr val="FF00FF"/>
    <a:srgbClr val="0000FF"/>
    <a:srgbClr val="D0E9FC"/>
    <a:srgbClr val="DEEF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E6ABA-C2BA-43D9-8D48-DEFB9C929E7B}" v="49" dt="2024-07-02T01:38:35.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3431" autoAdjust="0"/>
  </p:normalViewPr>
  <p:slideViewPr>
    <p:cSldViewPr snapToGrid="0">
      <p:cViewPr varScale="1">
        <p:scale>
          <a:sx n="65" d="100"/>
          <a:sy n="65" d="100"/>
        </p:scale>
        <p:origin x="1476" y="66"/>
      </p:cViewPr>
      <p:guideLst>
        <p:guide orient="horz" pos="2160"/>
        <p:guide pos="2880"/>
      </p:guideLst>
    </p:cSldViewPr>
  </p:slideViewPr>
  <p:notesTextViewPr>
    <p:cViewPr>
      <p:scale>
        <a:sx n="1" d="1"/>
        <a:sy n="1" d="1"/>
      </p:scale>
      <p:origin x="0" y="0"/>
    </p:cViewPr>
  </p:notesTextViewPr>
  <p:notesViewPr>
    <p:cSldViewPr snapToGrid="0">
      <p:cViewPr varScale="1">
        <p:scale>
          <a:sx n="75" d="100"/>
          <a:sy n="75" d="100"/>
        </p:scale>
        <p:origin x="2938"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芳彦 植野" userId="86ab4e6fb1040a80" providerId="LiveId" clId="{2AAE6ABA-C2BA-43D9-8D48-DEFB9C929E7B}"/>
    <pc:docChg chg="undo custSel addSld delSld modSld">
      <pc:chgData name="芳彦 植野" userId="86ab4e6fb1040a80" providerId="LiveId" clId="{2AAE6ABA-C2BA-43D9-8D48-DEFB9C929E7B}" dt="2024-07-02T02:29:36.868" v="3255" actId="255"/>
      <pc:docMkLst>
        <pc:docMk/>
      </pc:docMkLst>
      <pc:sldChg chg="modSp add del">
        <pc:chgData name="芳彦 植野" userId="86ab4e6fb1040a80" providerId="LiveId" clId="{2AAE6ABA-C2BA-43D9-8D48-DEFB9C929E7B}" dt="2024-06-25T20:54:08.590" v="26"/>
        <pc:sldMkLst>
          <pc:docMk/>
          <pc:sldMk cId="0" sldId="258"/>
        </pc:sldMkLst>
        <pc:spChg chg="mod">
          <ac:chgData name="芳彦 植野" userId="86ab4e6fb1040a80" providerId="LiveId" clId="{2AAE6ABA-C2BA-43D9-8D48-DEFB9C929E7B}" dt="2024-06-25T20:54:08.590" v="26"/>
          <ac:spMkLst>
            <pc:docMk/>
            <pc:sldMk cId="0" sldId="258"/>
            <ac:spMk id="11" creationId="{00000000-0000-0000-0000-000000000000}"/>
          </ac:spMkLst>
        </pc:spChg>
        <pc:spChg chg="mod">
          <ac:chgData name="芳彦 植野" userId="86ab4e6fb1040a80" providerId="LiveId" clId="{2AAE6ABA-C2BA-43D9-8D48-DEFB9C929E7B}" dt="2024-06-25T20:54:08.590" v="26"/>
          <ac:spMkLst>
            <pc:docMk/>
            <pc:sldMk cId="0" sldId="258"/>
            <ac:spMk id="12" creationId="{00000000-0000-0000-0000-000000000000}"/>
          </ac:spMkLst>
        </pc:spChg>
      </pc:sldChg>
      <pc:sldChg chg="modSp add del">
        <pc:chgData name="芳彦 植野" userId="86ab4e6fb1040a80" providerId="LiveId" clId="{2AAE6ABA-C2BA-43D9-8D48-DEFB9C929E7B}" dt="2024-06-25T20:54:21.243" v="27"/>
        <pc:sldMkLst>
          <pc:docMk/>
          <pc:sldMk cId="0" sldId="259"/>
        </pc:sldMkLst>
        <pc:spChg chg="mod">
          <ac:chgData name="芳彦 植野" userId="86ab4e6fb1040a80" providerId="LiveId" clId="{2AAE6ABA-C2BA-43D9-8D48-DEFB9C929E7B}" dt="2024-06-25T20:54:21.243" v="27"/>
          <ac:spMkLst>
            <pc:docMk/>
            <pc:sldMk cId="0" sldId="259"/>
            <ac:spMk id="12" creationId="{00000000-0000-0000-0000-000000000000}"/>
          </ac:spMkLst>
        </pc:spChg>
        <pc:spChg chg="mod">
          <ac:chgData name="芳彦 植野" userId="86ab4e6fb1040a80" providerId="LiveId" clId="{2AAE6ABA-C2BA-43D9-8D48-DEFB9C929E7B}" dt="2024-06-25T20:54:21.243" v="27"/>
          <ac:spMkLst>
            <pc:docMk/>
            <pc:sldMk cId="0" sldId="259"/>
            <ac:spMk id="13" creationId="{00000000-0000-0000-0000-000000000000}"/>
          </ac:spMkLst>
        </pc:spChg>
      </pc:sldChg>
      <pc:sldChg chg="modSp add del mod">
        <pc:chgData name="芳彦 植野" userId="86ab4e6fb1040a80" providerId="LiveId" clId="{2AAE6ABA-C2BA-43D9-8D48-DEFB9C929E7B}" dt="2024-07-01T18:14:23.419" v="2273" actId="13926"/>
        <pc:sldMkLst>
          <pc:docMk/>
          <pc:sldMk cId="0" sldId="260"/>
        </pc:sldMkLst>
        <pc:spChg chg="mod">
          <ac:chgData name="芳彦 植野" userId="86ab4e6fb1040a80" providerId="LiveId" clId="{2AAE6ABA-C2BA-43D9-8D48-DEFB9C929E7B}" dt="2024-06-25T20:54:34.473" v="28"/>
          <ac:spMkLst>
            <pc:docMk/>
            <pc:sldMk cId="0" sldId="260"/>
            <ac:spMk id="11" creationId="{00000000-0000-0000-0000-000000000000}"/>
          </ac:spMkLst>
        </pc:spChg>
        <pc:spChg chg="mod">
          <ac:chgData name="芳彦 植野" userId="86ab4e6fb1040a80" providerId="LiveId" clId="{2AAE6ABA-C2BA-43D9-8D48-DEFB9C929E7B}" dt="2024-06-25T20:54:34.473" v="28"/>
          <ac:spMkLst>
            <pc:docMk/>
            <pc:sldMk cId="0" sldId="260"/>
            <ac:spMk id="12" creationId="{00000000-0000-0000-0000-000000000000}"/>
          </ac:spMkLst>
        </pc:spChg>
        <pc:graphicFrameChg chg="modGraphic">
          <ac:chgData name="芳彦 植野" userId="86ab4e6fb1040a80" providerId="LiveId" clId="{2AAE6ABA-C2BA-43D9-8D48-DEFB9C929E7B}" dt="2024-07-01T18:14:23.419" v="2273" actId="13926"/>
          <ac:graphicFrameMkLst>
            <pc:docMk/>
            <pc:sldMk cId="0" sldId="260"/>
            <ac:graphicFrameMk id="2" creationId="{00000000-0000-0000-0000-000000000000}"/>
          </ac:graphicFrameMkLst>
        </pc:graphicFrameChg>
      </pc:sldChg>
      <pc:sldChg chg="modSp add del">
        <pc:chgData name="芳彦 植野" userId="86ab4e6fb1040a80" providerId="LiveId" clId="{2AAE6ABA-C2BA-43D9-8D48-DEFB9C929E7B}" dt="2024-06-25T20:54:47.063" v="29"/>
        <pc:sldMkLst>
          <pc:docMk/>
          <pc:sldMk cId="0" sldId="261"/>
        </pc:sldMkLst>
        <pc:spChg chg="mod">
          <ac:chgData name="芳彦 植野" userId="86ab4e6fb1040a80" providerId="LiveId" clId="{2AAE6ABA-C2BA-43D9-8D48-DEFB9C929E7B}" dt="2024-06-25T20:54:47.063" v="29"/>
          <ac:spMkLst>
            <pc:docMk/>
            <pc:sldMk cId="0" sldId="261"/>
            <ac:spMk id="78" creationId="{00000000-0000-0000-0000-000000000000}"/>
          </ac:spMkLst>
        </pc:spChg>
      </pc:sldChg>
      <pc:sldChg chg="modSp add mod">
        <pc:chgData name="芳彦 植野" userId="86ab4e6fb1040a80" providerId="LiveId" clId="{2AAE6ABA-C2BA-43D9-8D48-DEFB9C929E7B}" dt="2024-07-01T09:45:58.938" v="2045" actId="14100"/>
        <pc:sldMkLst>
          <pc:docMk/>
          <pc:sldMk cId="0" sldId="262"/>
        </pc:sldMkLst>
        <pc:spChg chg="mod">
          <ac:chgData name="芳彦 植野" userId="86ab4e6fb1040a80" providerId="LiveId" clId="{2AAE6ABA-C2BA-43D9-8D48-DEFB9C929E7B}" dt="2024-07-01T09:45:58.938" v="2045" actId="14100"/>
          <ac:spMkLst>
            <pc:docMk/>
            <pc:sldMk cId="0" sldId="262"/>
            <ac:spMk id="9" creationId="{00000000-0000-0000-0000-000000000000}"/>
          </ac:spMkLst>
        </pc:spChg>
      </pc:sldChg>
      <pc:sldChg chg="modSp add">
        <pc:chgData name="芳彦 植野" userId="86ab4e6fb1040a80" providerId="LiveId" clId="{2AAE6ABA-C2BA-43D9-8D48-DEFB9C929E7B}" dt="2024-06-25T21:02:39.188" v="39"/>
        <pc:sldMkLst>
          <pc:docMk/>
          <pc:sldMk cId="0" sldId="263"/>
        </pc:sldMkLst>
        <pc:spChg chg="mod">
          <ac:chgData name="芳彦 植野" userId="86ab4e6fb1040a80" providerId="LiveId" clId="{2AAE6ABA-C2BA-43D9-8D48-DEFB9C929E7B}" dt="2024-06-25T21:02:39.188" v="39"/>
          <ac:spMkLst>
            <pc:docMk/>
            <pc:sldMk cId="0" sldId="263"/>
            <ac:spMk id="9" creationId="{00000000-0000-0000-0000-000000000000}"/>
          </ac:spMkLst>
        </pc:spChg>
      </pc:sldChg>
      <pc:sldChg chg="add">
        <pc:chgData name="芳彦 植野" userId="86ab4e6fb1040a80" providerId="LiveId" clId="{2AAE6ABA-C2BA-43D9-8D48-DEFB9C929E7B}" dt="2024-06-25T21:02:50.059" v="40"/>
        <pc:sldMkLst>
          <pc:docMk/>
          <pc:sldMk cId="0" sldId="264"/>
        </pc:sldMkLst>
      </pc:sldChg>
      <pc:sldChg chg="modSp add">
        <pc:chgData name="芳彦 植野" userId="86ab4e6fb1040a80" providerId="LiveId" clId="{2AAE6ABA-C2BA-43D9-8D48-DEFB9C929E7B}" dt="2024-06-25T21:03:00.988" v="41"/>
        <pc:sldMkLst>
          <pc:docMk/>
          <pc:sldMk cId="0" sldId="265"/>
        </pc:sldMkLst>
        <pc:spChg chg="mod">
          <ac:chgData name="芳彦 植野" userId="86ab4e6fb1040a80" providerId="LiveId" clId="{2AAE6ABA-C2BA-43D9-8D48-DEFB9C929E7B}" dt="2024-06-25T21:03:00.988" v="41"/>
          <ac:spMkLst>
            <pc:docMk/>
            <pc:sldMk cId="0" sldId="265"/>
            <ac:spMk id="9" creationId="{00000000-0000-0000-0000-000000000000}"/>
          </ac:spMkLst>
        </pc:spChg>
      </pc:sldChg>
      <pc:sldChg chg="modSp add">
        <pc:chgData name="芳彦 植野" userId="86ab4e6fb1040a80" providerId="LiveId" clId="{2AAE6ABA-C2BA-43D9-8D48-DEFB9C929E7B}" dt="2024-06-25T21:03:17.464" v="42"/>
        <pc:sldMkLst>
          <pc:docMk/>
          <pc:sldMk cId="0" sldId="266"/>
        </pc:sldMkLst>
        <pc:spChg chg="mod">
          <ac:chgData name="芳彦 植野" userId="86ab4e6fb1040a80" providerId="LiveId" clId="{2AAE6ABA-C2BA-43D9-8D48-DEFB9C929E7B}" dt="2024-06-25T21:03:17.464" v="42"/>
          <ac:spMkLst>
            <pc:docMk/>
            <pc:sldMk cId="0" sldId="266"/>
            <ac:spMk id="9" creationId="{00000000-0000-0000-0000-000000000000}"/>
          </ac:spMkLst>
        </pc:spChg>
      </pc:sldChg>
      <pc:sldChg chg="modSp add">
        <pc:chgData name="芳彦 植野" userId="86ab4e6fb1040a80" providerId="LiveId" clId="{2AAE6ABA-C2BA-43D9-8D48-DEFB9C929E7B}" dt="2024-06-25T21:03:42.864" v="43"/>
        <pc:sldMkLst>
          <pc:docMk/>
          <pc:sldMk cId="0" sldId="267"/>
        </pc:sldMkLst>
        <pc:spChg chg="mod">
          <ac:chgData name="芳彦 植野" userId="86ab4e6fb1040a80" providerId="LiveId" clId="{2AAE6ABA-C2BA-43D9-8D48-DEFB9C929E7B}" dt="2024-06-25T21:03:42.864" v="43"/>
          <ac:spMkLst>
            <pc:docMk/>
            <pc:sldMk cId="0" sldId="267"/>
            <ac:spMk id="15" creationId="{00000000-0000-0000-0000-000000000000}"/>
          </ac:spMkLst>
        </pc:spChg>
      </pc:sldChg>
      <pc:sldChg chg="addSp add del mod">
        <pc:chgData name="芳彦 植野" userId="86ab4e6fb1040a80" providerId="LiveId" clId="{2AAE6ABA-C2BA-43D9-8D48-DEFB9C929E7B}" dt="2024-07-01T09:48:42.553" v="2055" actId="2696"/>
        <pc:sldMkLst>
          <pc:docMk/>
          <pc:sldMk cId="0" sldId="268"/>
        </pc:sldMkLst>
        <pc:spChg chg="add">
          <ac:chgData name="芳彦 植野" userId="86ab4e6fb1040a80" providerId="LiveId" clId="{2AAE6ABA-C2BA-43D9-8D48-DEFB9C929E7B}" dt="2024-06-25T21:04:26.026" v="45" actId="22"/>
          <ac:spMkLst>
            <pc:docMk/>
            <pc:sldMk cId="0" sldId="268"/>
            <ac:spMk id="41" creationId="{3CD57FE7-966C-5695-3150-251EC065B6BE}"/>
          </ac:spMkLst>
        </pc:spChg>
      </pc:sldChg>
      <pc:sldChg chg="add">
        <pc:chgData name="芳彦 植野" userId="86ab4e6fb1040a80" providerId="LiveId" clId="{2AAE6ABA-C2BA-43D9-8D48-DEFB9C929E7B}" dt="2024-06-25T21:04:44.400" v="46"/>
        <pc:sldMkLst>
          <pc:docMk/>
          <pc:sldMk cId="0" sldId="269"/>
        </pc:sldMkLst>
      </pc:sldChg>
      <pc:sldChg chg="del">
        <pc:chgData name="芳彦 植野" userId="86ab4e6fb1040a80" providerId="LiveId" clId="{2AAE6ABA-C2BA-43D9-8D48-DEFB9C929E7B}" dt="2024-06-30T09:16:19.218" v="48" actId="2696"/>
        <pc:sldMkLst>
          <pc:docMk/>
          <pc:sldMk cId="2446934337" sldId="344"/>
        </pc:sldMkLst>
      </pc:sldChg>
      <pc:sldChg chg="modSp add del">
        <pc:chgData name="芳彦 植野" userId="86ab4e6fb1040a80" providerId="LiveId" clId="{2AAE6ABA-C2BA-43D9-8D48-DEFB9C929E7B}" dt="2024-07-01T20:40:25.627" v="2668" actId="2696"/>
        <pc:sldMkLst>
          <pc:docMk/>
          <pc:sldMk cId="1732934232" sldId="427"/>
        </pc:sldMkLst>
        <pc:picChg chg="mod">
          <ac:chgData name="芳彦 植野" userId="86ab4e6fb1040a80" providerId="LiveId" clId="{2AAE6ABA-C2BA-43D9-8D48-DEFB9C929E7B}" dt="2024-06-16T10:09:55.613" v="0" actId="1076"/>
          <ac:picMkLst>
            <pc:docMk/>
            <pc:sldMk cId="1732934232" sldId="427"/>
            <ac:picMk id="6146" creationId="{00000000-0000-0000-0000-000000000000}"/>
          </ac:picMkLst>
        </pc:picChg>
      </pc:sldChg>
      <pc:sldChg chg="del">
        <pc:chgData name="芳彦 植野" userId="86ab4e6fb1040a80" providerId="LiveId" clId="{2AAE6ABA-C2BA-43D9-8D48-DEFB9C929E7B}" dt="2024-06-30T09:16:21.340" v="50" actId="2696"/>
        <pc:sldMkLst>
          <pc:docMk/>
          <pc:sldMk cId="2321441655" sldId="430"/>
        </pc:sldMkLst>
      </pc:sldChg>
      <pc:sldChg chg="del">
        <pc:chgData name="芳彦 植野" userId="86ab4e6fb1040a80" providerId="LiveId" clId="{2AAE6ABA-C2BA-43D9-8D48-DEFB9C929E7B}" dt="2024-06-25T20:51:27.148" v="11" actId="2696"/>
        <pc:sldMkLst>
          <pc:docMk/>
          <pc:sldMk cId="350902380" sldId="431"/>
        </pc:sldMkLst>
      </pc:sldChg>
      <pc:sldChg chg="add">
        <pc:chgData name="芳彦 植野" userId="86ab4e6fb1040a80" providerId="LiveId" clId="{2AAE6ABA-C2BA-43D9-8D48-DEFB9C929E7B}" dt="2024-07-01T01:33:56.561" v="2038"/>
        <pc:sldMkLst>
          <pc:docMk/>
          <pc:sldMk cId="915389535" sldId="432"/>
        </pc:sldMkLst>
      </pc:sldChg>
      <pc:sldChg chg="add">
        <pc:chgData name="芳彦 植野" userId="86ab4e6fb1040a80" providerId="LiveId" clId="{2AAE6ABA-C2BA-43D9-8D48-DEFB9C929E7B}" dt="2024-07-01T01:34:13.265" v="2039"/>
        <pc:sldMkLst>
          <pc:docMk/>
          <pc:sldMk cId="0" sldId="433"/>
        </pc:sldMkLst>
      </pc:sldChg>
      <pc:sldChg chg="add del">
        <pc:chgData name="芳彦 植野" userId="86ab4e6fb1040a80" providerId="LiveId" clId="{2AAE6ABA-C2BA-43D9-8D48-DEFB9C929E7B}" dt="2024-06-30T09:22:42.750" v="92" actId="2696"/>
        <pc:sldMkLst>
          <pc:docMk/>
          <pc:sldMk cId="872061318" sldId="443"/>
        </pc:sldMkLst>
      </pc:sldChg>
      <pc:sldChg chg="del">
        <pc:chgData name="芳彦 植野" userId="86ab4e6fb1040a80" providerId="LiveId" clId="{2AAE6ABA-C2BA-43D9-8D48-DEFB9C929E7B}" dt="2024-06-25T20:51:29.632" v="12" actId="2696"/>
        <pc:sldMkLst>
          <pc:docMk/>
          <pc:sldMk cId="2636498378" sldId="758"/>
        </pc:sldMkLst>
      </pc:sldChg>
      <pc:sldChg chg="del">
        <pc:chgData name="芳彦 植野" userId="86ab4e6fb1040a80" providerId="LiveId" clId="{2AAE6ABA-C2BA-43D9-8D48-DEFB9C929E7B}" dt="2024-06-30T09:16:23.944" v="52" actId="2696"/>
        <pc:sldMkLst>
          <pc:docMk/>
          <pc:sldMk cId="1395234089" sldId="769"/>
        </pc:sldMkLst>
      </pc:sldChg>
      <pc:sldChg chg="del">
        <pc:chgData name="芳彦 植野" userId="86ab4e6fb1040a80" providerId="LiveId" clId="{2AAE6ABA-C2BA-43D9-8D48-DEFB9C929E7B}" dt="2024-06-30T09:16:20.331" v="49" actId="2696"/>
        <pc:sldMkLst>
          <pc:docMk/>
          <pc:sldMk cId="3009567186" sldId="789"/>
        </pc:sldMkLst>
      </pc:sldChg>
      <pc:sldChg chg="del">
        <pc:chgData name="芳彦 植野" userId="86ab4e6fb1040a80" providerId="LiveId" clId="{2AAE6ABA-C2BA-43D9-8D48-DEFB9C929E7B}" dt="2024-06-30T09:16:38.791" v="62" actId="2696"/>
        <pc:sldMkLst>
          <pc:docMk/>
          <pc:sldMk cId="0" sldId="987"/>
        </pc:sldMkLst>
      </pc:sldChg>
      <pc:sldChg chg="modSp add mod">
        <pc:chgData name="芳彦 植野" userId="86ab4e6fb1040a80" providerId="LiveId" clId="{2AAE6ABA-C2BA-43D9-8D48-DEFB9C929E7B}" dt="2024-07-01T18:25:16.741" v="2663" actId="20577"/>
        <pc:sldMkLst>
          <pc:docMk/>
          <pc:sldMk cId="1770998640" sldId="1232"/>
        </pc:sldMkLst>
        <pc:spChg chg="mod">
          <ac:chgData name="芳彦 植野" userId="86ab4e6fb1040a80" providerId="LiveId" clId="{2AAE6ABA-C2BA-43D9-8D48-DEFB9C929E7B}" dt="2024-07-01T18:25:16.741" v="2663" actId="20577"/>
          <ac:spMkLst>
            <pc:docMk/>
            <pc:sldMk cId="1770998640" sldId="1232"/>
            <ac:spMk id="3" creationId="{E773F89C-87A3-A08E-6A22-739AC29DEDFD}"/>
          </ac:spMkLst>
        </pc:spChg>
      </pc:sldChg>
      <pc:sldChg chg="modSp del mod">
        <pc:chgData name="芳彦 植野" userId="86ab4e6fb1040a80" providerId="LiveId" clId="{2AAE6ABA-C2BA-43D9-8D48-DEFB9C929E7B}" dt="2024-06-30T23:34:59.400" v="2031" actId="2696"/>
        <pc:sldMkLst>
          <pc:docMk/>
          <pc:sldMk cId="2173692482" sldId="1232"/>
        </pc:sldMkLst>
        <pc:spChg chg="mod">
          <ac:chgData name="芳彦 植野" userId="86ab4e6fb1040a80" providerId="LiveId" clId="{2AAE6ABA-C2BA-43D9-8D48-DEFB9C929E7B}" dt="2024-06-30T23:32:01.701" v="1566" actId="20577"/>
          <ac:spMkLst>
            <pc:docMk/>
            <pc:sldMk cId="2173692482" sldId="1232"/>
            <ac:spMk id="3" creationId="{E773F89C-87A3-A08E-6A22-739AC29DEDFD}"/>
          </ac:spMkLst>
        </pc:spChg>
      </pc:sldChg>
      <pc:sldChg chg="addSp delSp modSp add mod">
        <pc:chgData name="芳彦 植野" userId="86ab4e6fb1040a80" providerId="LiveId" clId="{2AAE6ABA-C2BA-43D9-8D48-DEFB9C929E7B}" dt="2024-06-30T23:20:02.767" v="1132" actId="14100"/>
        <pc:sldMkLst>
          <pc:docMk/>
          <pc:sldMk cId="0" sldId="1233"/>
        </pc:sldMkLst>
        <pc:spChg chg="mod">
          <ac:chgData name="芳彦 植野" userId="86ab4e6fb1040a80" providerId="LiveId" clId="{2AAE6ABA-C2BA-43D9-8D48-DEFB9C929E7B}" dt="2024-06-30T23:14:36.625" v="1011" actId="14100"/>
          <ac:spMkLst>
            <pc:docMk/>
            <pc:sldMk cId="0" sldId="1233"/>
            <ac:spMk id="2" creationId="{B64353EA-E128-93F5-0316-A58A9812D702}"/>
          </ac:spMkLst>
        </pc:spChg>
        <pc:spChg chg="mod">
          <ac:chgData name="芳彦 植野" userId="86ab4e6fb1040a80" providerId="LiveId" clId="{2AAE6ABA-C2BA-43D9-8D48-DEFB9C929E7B}" dt="2024-06-30T23:14:26.960" v="1009" actId="1076"/>
          <ac:spMkLst>
            <pc:docMk/>
            <pc:sldMk cId="0" sldId="1233"/>
            <ac:spMk id="3" creationId="{1A95B5F5-2A65-E2F2-431E-AD040B34B230}"/>
          </ac:spMkLst>
        </pc:spChg>
        <pc:spChg chg="add mod">
          <ac:chgData name="芳彦 植野" userId="86ab4e6fb1040a80" providerId="LiveId" clId="{2AAE6ABA-C2BA-43D9-8D48-DEFB9C929E7B}" dt="2024-06-30T23:13:00.431" v="985" actId="14100"/>
          <ac:spMkLst>
            <pc:docMk/>
            <pc:sldMk cId="0" sldId="1233"/>
            <ac:spMk id="4" creationId="{38768EF4-BAF8-C032-AE9D-7ADD411FF8B4}"/>
          </ac:spMkLst>
        </pc:spChg>
        <pc:spChg chg="add mod">
          <ac:chgData name="芳彦 植野" userId="86ab4e6fb1040a80" providerId="LiveId" clId="{2AAE6ABA-C2BA-43D9-8D48-DEFB9C929E7B}" dt="2024-06-30T23:12:53.765" v="984" actId="20577"/>
          <ac:spMkLst>
            <pc:docMk/>
            <pc:sldMk cId="0" sldId="1233"/>
            <ac:spMk id="6" creationId="{79ACB93B-DEF9-07B7-207B-7B3D7738D938}"/>
          </ac:spMkLst>
        </pc:spChg>
        <pc:spChg chg="mod">
          <ac:chgData name="芳彦 植野" userId="86ab4e6fb1040a80" providerId="LiveId" clId="{2AAE6ABA-C2BA-43D9-8D48-DEFB9C929E7B}" dt="2024-06-30T23:20:02.767" v="1132" actId="14100"/>
          <ac:spMkLst>
            <pc:docMk/>
            <pc:sldMk cId="0" sldId="1233"/>
            <ac:spMk id="7" creationId="{B73D7BE3-2B04-DEA2-43D4-776D22A05989}"/>
          </ac:spMkLst>
        </pc:spChg>
        <pc:spChg chg="mod">
          <ac:chgData name="芳彦 植野" userId="86ab4e6fb1040a80" providerId="LiveId" clId="{2AAE6ABA-C2BA-43D9-8D48-DEFB9C929E7B}" dt="2024-06-30T23:12:02.152" v="941" actId="1076"/>
          <ac:spMkLst>
            <pc:docMk/>
            <pc:sldMk cId="0" sldId="1233"/>
            <ac:spMk id="8" creationId="{674F90C2-6B90-3973-85B7-5DEAD68DA77A}"/>
          </ac:spMkLst>
        </pc:spChg>
        <pc:spChg chg="add mod">
          <ac:chgData name="芳彦 植野" userId="86ab4e6fb1040a80" providerId="LiveId" clId="{2AAE6ABA-C2BA-43D9-8D48-DEFB9C929E7B}" dt="2024-06-30T23:14:01.381" v="1007" actId="14100"/>
          <ac:spMkLst>
            <pc:docMk/>
            <pc:sldMk cId="0" sldId="1233"/>
            <ac:spMk id="9" creationId="{4EEF44FF-836B-DE9F-727C-46358343615C}"/>
          </ac:spMkLst>
        </pc:spChg>
        <pc:spChg chg="mod">
          <ac:chgData name="芳彦 植野" userId="86ab4e6fb1040a80" providerId="LiveId" clId="{2AAE6ABA-C2BA-43D9-8D48-DEFB9C929E7B}" dt="2024-06-30T23:12:06.505" v="942" actId="1076"/>
          <ac:spMkLst>
            <pc:docMk/>
            <pc:sldMk cId="0" sldId="1233"/>
            <ac:spMk id="10" creationId="{AD9071EA-C24A-171F-7BE3-49163CD10792}"/>
          </ac:spMkLst>
        </pc:spChg>
        <pc:spChg chg="add mod">
          <ac:chgData name="芳彦 植野" userId="86ab4e6fb1040a80" providerId="LiveId" clId="{2AAE6ABA-C2BA-43D9-8D48-DEFB9C929E7B}" dt="2024-06-30T23:13:54.193" v="1006" actId="6549"/>
          <ac:spMkLst>
            <pc:docMk/>
            <pc:sldMk cId="0" sldId="1233"/>
            <ac:spMk id="11" creationId="{39931248-CDFA-434B-B43A-8498CCAD9C63}"/>
          </ac:spMkLst>
        </pc:spChg>
        <pc:spChg chg="add mod">
          <ac:chgData name="芳彦 植野" userId="86ab4e6fb1040a80" providerId="LiveId" clId="{2AAE6ABA-C2BA-43D9-8D48-DEFB9C929E7B}" dt="2024-06-30T23:14:54.169" v="1013" actId="14100"/>
          <ac:spMkLst>
            <pc:docMk/>
            <pc:sldMk cId="0" sldId="1233"/>
            <ac:spMk id="12" creationId="{E40CEDE8-F7CC-083B-3AF1-6674990DB466}"/>
          </ac:spMkLst>
        </pc:spChg>
        <pc:spChg chg="add del mod">
          <ac:chgData name="芳彦 植野" userId="86ab4e6fb1040a80" providerId="LiveId" clId="{2AAE6ABA-C2BA-43D9-8D48-DEFB9C929E7B}" dt="2024-06-30T23:15:30.713" v="1015" actId="21"/>
          <ac:spMkLst>
            <pc:docMk/>
            <pc:sldMk cId="0" sldId="1233"/>
            <ac:spMk id="13" creationId="{17A72D9A-0D46-70BB-E6DA-8290C173359F}"/>
          </ac:spMkLst>
        </pc:spChg>
        <pc:spChg chg="add mod">
          <ac:chgData name="芳彦 植野" userId="86ab4e6fb1040a80" providerId="LiveId" clId="{2AAE6ABA-C2BA-43D9-8D48-DEFB9C929E7B}" dt="2024-06-30T23:16:03.822" v="1029" actId="6549"/>
          <ac:spMkLst>
            <pc:docMk/>
            <pc:sldMk cId="0" sldId="1233"/>
            <ac:spMk id="14" creationId="{8E9D1FE7-51D5-3837-7667-5209F1A0D657}"/>
          </ac:spMkLst>
        </pc:spChg>
        <pc:spChg chg="add mod">
          <ac:chgData name="芳彦 植野" userId="86ab4e6fb1040a80" providerId="LiveId" clId="{2AAE6ABA-C2BA-43D9-8D48-DEFB9C929E7B}" dt="2024-06-30T23:19:27.040" v="1126" actId="14100"/>
          <ac:spMkLst>
            <pc:docMk/>
            <pc:sldMk cId="0" sldId="1233"/>
            <ac:spMk id="15" creationId="{CEC560F7-BDD2-30A3-9442-7128F5A79BBB}"/>
          </ac:spMkLst>
        </pc:spChg>
        <pc:spChg chg="add mod">
          <ac:chgData name="芳彦 植野" userId="86ab4e6fb1040a80" providerId="LiveId" clId="{2AAE6ABA-C2BA-43D9-8D48-DEFB9C929E7B}" dt="2024-06-30T23:19:36.117" v="1129" actId="14100"/>
          <ac:spMkLst>
            <pc:docMk/>
            <pc:sldMk cId="0" sldId="1233"/>
            <ac:spMk id="16" creationId="{30FB0E33-6CC7-AEB2-5D6E-49FEBAC41D8C}"/>
          </ac:spMkLst>
        </pc:spChg>
        <pc:spChg chg="add mod">
          <ac:chgData name="芳彦 植野" userId="86ab4e6fb1040a80" providerId="LiveId" clId="{2AAE6ABA-C2BA-43D9-8D48-DEFB9C929E7B}" dt="2024-06-30T23:18:17.041" v="1085" actId="6549"/>
          <ac:spMkLst>
            <pc:docMk/>
            <pc:sldMk cId="0" sldId="1233"/>
            <ac:spMk id="17" creationId="{CCAE59A9-832F-C8C5-3C7C-CD64666DA3BC}"/>
          </ac:spMkLst>
        </pc:spChg>
        <pc:spChg chg="add mod">
          <ac:chgData name="芳彦 植野" userId="86ab4e6fb1040a80" providerId="LiveId" clId="{2AAE6ABA-C2BA-43D9-8D48-DEFB9C929E7B}" dt="2024-06-30T23:19:11.998" v="1123" actId="20577"/>
          <ac:spMkLst>
            <pc:docMk/>
            <pc:sldMk cId="0" sldId="1233"/>
            <ac:spMk id="18" creationId="{9A53F876-0F91-4AEA-9C99-CBD6AAA4030F}"/>
          </ac:spMkLst>
        </pc:spChg>
        <pc:spChg chg="mod">
          <ac:chgData name="芳彦 植野" userId="86ab4e6fb1040a80" providerId="LiveId" clId="{2AAE6ABA-C2BA-43D9-8D48-DEFB9C929E7B}" dt="2024-06-30T23:19:49.644" v="1131" actId="20577"/>
          <ac:spMkLst>
            <pc:docMk/>
            <pc:sldMk cId="0" sldId="1233"/>
            <ac:spMk id="6148" creationId="{7FA2623F-2B04-2F4A-B29A-7D8B51FAAEF8}"/>
          </ac:spMkLst>
        </pc:spChg>
        <pc:spChg chg="mod">
          <ac:chgData name="芳彦 植野" userId="86ab4e6fb1040a80" providerId="LiveId" clId="{2AAE6ABA-C2BA-43D9-8D48-DEFB9C929E7B}" dt="2024-06-30T23:10:49.827" v="928" actId="1076"/>
          <ac:spMkLst>
            <pc:docMk/>
            <pc:sldMk cId="0" sldId="1233"/>
            <ac:spMk id="91140" creationId="{6C0E8C25-EEAB-04CB-9DEC-C49034FF9781}"/>
          </ac:spMkLst>
        </pc:spChg>
        <pc:cxnChg chg="mod">
          <ac:chgData name="芳彦 植野" userId="86ab4e6fb1040a80" providerId="LiveId" clId="{2AAE6ABA-C2BA-43D9-8D48-DEFB9C929E7B}" dt="2024-06-30T23:11:38.060" v="936" actId="1076"/>
          <ac:cxnSpMkLst>
            <pc:docMk/>
            <pc:sldMk cId="0" sldId="1233"/>
            <ac:cxnSpMk id="5" creationId="{FBC9A62A-3F34-D7D9-06B4-4619D84D610F}"/>
          </ac:cxnSpMkLst>
        </pc:cxnChg>
      </pc:sldChg>
      <pc:sldChg chg="del">
        <pc:chgData name="芳彦 植野" userId="86ab4e6fb1040a80" providerId="LiveId" clId="{2AAE6ABA-C2BA-43D9-8D48-DEFB9C929E7B}" dt="2024-07-01T01:33:43.130" v="2037" actId="2696"/>
        <pc:sldMkLst>
          <pc:docMk/>
          <pc:sldMk cId="903850235" sldId="1249"/>
        </pc:sldMkLst>
      </pc:sldChg>
      <pc:sldChg chg="del">
        <pc:chgData name="芳彦 植野" userId="86ab4e6fb1040a80" providerId="LiveId" clId="{2AAE6ABA-C2BA-43D9-8D48-DEFB9C929E7B}" dt="2024-06-30T09:16:22.756" v="51" actId="2696"/>
        <pc:sldMkLst>
          <pc:docMk/>
          <pc:sldMk cId="702464498" sldId="1252"/>
        </pc:sldMkLst>
      </pc:sldChg>
      <pc:sldChg chg="del">
        <pc:chgData name="芳彦 植野" userId="86ab4e6fb1040a80" providerId="LiveId" clId="{2AAE6ABA-C2BA-43D9-8D48-DEFB9C929E7B}" dt="2024-06-25T20:52:11.212" v="16" actId="2696"/>
        <pc:sldMkLst>
          <pc:docMk/>
          <pc:sldMk cId="4053322642" sldId="1257"/>
        </pc:sldMkLst>
      </pc:sldChg>
      <pc:sldChg chg="del">
        <pc:chgData name="芳彦 植野" userId="86ab4e6fb1040a80" providerId="LiveId" clId="{2AAE6ABA-C2BA-43D9-8D48-DEFB9C929E7B}" dt="2024-06-30T09:16:33.228" v="57" actId="2696"/>
        <pc:sldMkLst>
          <pc:docMk/>
          <pc:sldMk cId="3347767051" sldId="1267"/>
        </pc:sldMkLst>
      </pc:sldChg>
      <pc:sldChg chg="del">
        <pc:chgData name="芳彦 植野" userId="86ab4e6fb1040a80" providerId="LiveId" clId="{2AAE6ABA-C2BA-43D9-8D48-DEFB9C929E7B}" dt="2024-06-24T20:14:57.684" v="1" actId="2696"/>
        <pc:sldMkLst>
          <pc:docMk/>
          <pc:sldMk cId="1826504927" sldId="1269"/>
        </pc:sldMkLst>
      </pc:sldChg>
      <pc:sldChg chg="del">
        <pc:chgData name="芳彦 植野" userId="86ab4e6fb1040a80" providerId="LiveId" clId="{2AAE6ABA-C2BA-43D9-8D48-DEFB9C929E7B}" dt="2024-06-25T20:52:04.450" v="15" actId="2696"/>
        <pc:sldMkLst>
          <pc:docMk/>
          <pc:sldMk cId="1933097685" sldId="1287"/>
        </pc:sldMkLst>
      </pc:sldChg>
      <pc:sldChg chg="del">
        <pc:chgData name="芳彦 植野" userId="86ab4e6fb1040a80" providerId="LiveId" clId="{2AAE6ABA-C2BA-43D9-8D48-DEFB9C929E7B}" dt="2024-06-25T20:52:23.755" v="17" actId="2696"/>
        <pc:sldMkLst>
          <pc:docMk/>
          <pc:sldMk cId="3328283064" sldId="1290"/>
        </pc:sldMkLst>
      </pc:sldChg>
      <pc:sldChg chg="del">
        <pc:chgData name="芳彦 植野" userId="86ab4e6fb1040a80" providerId="LiveId" clId="{2AAE6ABA-C2BA-43D9-8D48-DEFB9C929E7B}" dt="2024-06-25T20:52:24.596" v="18" actId="2696"/>
        <pc:sldMkLst>
          <pc:docMk/>
          <pc:sldMk cId="3179318976" sldId="1291"/>
        </pc:sldMkLst>
      </pc:sldChg>
      <pc:sldChg chg="del">
        <pc:chgData name="芳彦 植野" userId="86ab4e6fb1040a80" providerId="LiveId" clId="{2AAE6ABA-C2BA-43D9-8D48-DEFB9C929E7B}" dt="2024-06-25T20:52:26.916" v="21" actId="2696"/>
        <pc:sldMkLst>
          <pc:docMk/>
          <pc:sldMk cId="2294613664" sldId="1294"/>
        </pc:sldMkLst>
      </pc:sldChg>
      <pc:sldChg chg="del">
        <pc:chgData name="芳彦 植野" userId="86ab4e6fb1040a80" providerId="LiveId" clId="{2AAE6ABA-C2BA-43D9-8D48-DEFB9C929E7B}" dt="2024-06-25T20:52:28.058" v="22" actId="2696"/>
        <pc:sldMkLst>
          <pc:docMk/>
          <pc:sldMk cId="114307832" sldId="1295"/>
        </pc:sldMkLst>
      </pc:sldChg>
      <pc:sldChg chg="del">
        <pc:chgData name="芳彦 植野" userId="86ab4e6fb1040a80" providerId="LiveId" clId="{2AAE6ABA-C2BA-43D9-8D48-DEFB9C929E7B}" dt="2024-06-25T20:52:28.834" v="23" actId="2696"/>
        <pc:sldMkLst>
          <pc:docMk/>
          <pc:sldMk cId="4014006948" sldId="1298"/>
        </pc:sldMkLst>
      </pc:sldChg>
      <pc:sldChg chg="modSp del mod">
        <pc:chgData name="芳彦 植野" userId="86ab4e6fb1040a80" providerId="LiveId" clId="{2AAE6ABA-C2BA-43D9-8D48-DEFB9C929E7B}" dt="2024-06-30T23:06:38.610" v="734" actId="2696"/>
        <pc:sldMkLst>
          <pc:docMk/>
          <pc:sldMk cId="1794682804" sldId="1306"/>
        </pc:sldMkLst>
        <pc:spChg chg="mod">
          <ac:chgData name="芳彦 植野" userId="86ab4e6fb1040a80" providerId="LiveId" clId="{2AAE6ABA-C2BA-43D9-8D48-DEFB9C929E7B}" dt="2024-06-30T22:58:58.098" v="100" actId="1076"/>
          <ac:spMkLst>
            <pc:docMk/>
            <pc:sldMk cId="1794682804" sldId="1306"/>
            <ac:spMk id="2" creationId="{56BF684E-7CE0-4890-9F99-9AF12F387B6B}"/>
          </ac:spMkLst>
        </pc:spChg>
        <pc:spChg chg="mod">
          <ac:chgData name="芳彦 植野" userId="86ab4e6fb1040a80" providerId="LiveId" clId="{2AAE6ABA-C2BA-43D9-8D48-DEFB9C929E7B}" dt="2024-06-30T23:03:44.992" v="471" actId="1076"/>
          <ac:spMkLst>
            <pc:docMk/>
            <pc:sldMk cId="1794682804" sldId="1306"/>
            <ac:spMk id="3" creationId="{5947CF7B-6D11-4F5C-860D-FB2C59F3029A}"/>
          </ac:spMkLst>
        </pc:spChg>
      </pc:sldChg>
      <pc:sldChg chg="add del">
        <pc:chgData name="芳彦 植野" userId="86ab4e6fb1040a80" providerId="LiveId" clId="{2AAE6ABA-C2BA-43D9-8D48-DEFB9C929E7B}" dt="2024-06-30T23:07:10.252" v="737" actId="2696"/>
        <pc:sldMkLst>
          <pc:docMk/>
          <pc:sldMk cId="2067506279" sldId="1306"/>
        </pc:sldMkLst>
      </pc:sldChg>
      <pc:sldChg chg="modSp add mod">
        <pc:chgData name="芳彦 植野" userId="86ab4e6fb1040a80" providerId="LiveId" clId="{2AAE6ABA-C2BA-43D9-8D48-DEFB9C929E7B}" dt="2024-07-01T18:20:06.429" v="2335" actId="6549"/>
        <pc:sldMkLst>
          <pc:docMk/>
          <pc:sldMk cId="2421821033" sldId="1306"/>
        </pc:sldMkLst>
        <pc:spChg chg="mod">
          <ac:chgData name="芳彦 植野" userId="86ab4e6fb1040a80" providerId="LiveId" clId="{2AAE6ABA-C2BA-43D9-8D48-DEFB9C929E7B}" dt="2024-07-01T18:20:06.429" v="2335" actId="6549"/>
          <ac:spMkLst>
            <pc:docMk/>
            <pc:sldMk cId="2421821033" sldId="1306"/>
            <ac:spMk id="3" creationId="{5947CF7B-6D11-4F5C-860D-FB2C59F3029A}"/>
          </ac:spMkLst>
        </pc:spChg>
      </pc:sldChg>
      <pc:sldChg chg="modSp del mod">
        <pc:chgData name="芳彦 植野" userId="86ab4e6fb1040a80" providerId="LiveId" clId="{2AAE6ABA-C2BA-43D9-8D48-DEFB9C929E7B}" dt="2024-06-30T23:07:19.502" v="739" actId="2696"/>
        <pc:sldMkLst>
          <pc:docMk/>
          <pc:sldMk cId="0" sldId="1310"/>
        </pc:sldMkLst>
        <pc:spChg chg="mod">
          <ac:chgData name="芳彦 植野" userId="86ab4e6fb1040a80" providerId="LiveId" clId="{2AAE6ABA-C2BA-43D9-8D48-DEFB9C929E7B}" dt="2024-06-30T22:59:28.766" v="102" actId="21"/>
          <ac:spMkLst>
            <pc:docMk/>
            <pc:sldMk cId="0" sldId="1310"/>
            <ac:spMk id="2" creationId="{C91254AB-BE3F-4EF6-90AF-A588CCE200B3}"/>
          </ac:spMkLst>
        </pc:spChg>
      </pc:sldChg>
      <pc:sldChg chg="del">
        <pc:chgData name="芳彦 植野" userId="86ab4e6fb1040a80" providerId="LiveId" clId="{2AAE6ABA-C2BA-43D9-8D48-DEFB9C929E7B}" dt="2024-06-30T09:16:24.780" v="53" actId="2696"/>
        <pc:sldMkLst>
          <pc:docMk/>
          <pc:sldMk cId="376481270" sldId="1675"/>
        </pc:sldMkLst>
      </pc:sldChg>
      <pc:sldChg chg="del">
        <pc:chgData name="芳彦 植野" userId="86ab4e6fb1040a80" providerId="LiveId" clId="{2AAE6ABA-C2BA-43D9-8D48-DEFB9C929E7B}" dt="2024-07-01T18:18:03.403" v="2310" actId="2696"/>
        <pc:sldMkLst>
          <pc:docMk/>
          <pc:sldMk cId="3795345282" sldId="1688"/>
        </pc:sldMkLst>
      </pc:sldChg>
      <pc:sldChg chg="add">
        <pc:chgData name="芳彦 植野" userId="86ab4e6fb1040a80" providerId="LiveId" clId="{2AAE6ABA-C2BA-43D9-8D48-DEFB9C929E7B}" dt="2024-07-01T01:35:14.099" v="2040"/>
        <pc:sldMkLst>
          <pc:docMk/>
          <pc:sldMk cId="1294684424" sldId="1742"/>
        </pc:sldMkLst>
      </pc:sldChg>
      <pc:sldChg chg="del">
        <pc:chgData name="芳彦 植野" userId="86ab4e6fb1040a80" providerId="LiveId" clId="{2AAE6ABA-C2BA-43D9-8D48-DEFB9C929E7B}" dt="2024-06-30T09:16:29.677" v="54" actId="2696"/>
        <pc:sldMkLst>
          <pc:docMk/>
          <pc:sldMk cId="3700259667" sldId="1805"/>
        </pc:sldMkLst>
      </pc:sldChg>
      <pc:sldChg chg="del">
        <pc:chgData name="芳彦 植野" userId="86ab4e6fb1040a80" providerId="LiveId" clId="{2AAE6ABA-C2BA-43D9-8D48-DEFB9C929E7B}" dt="2024-06-30T09:16:37.814" v="61" actId="2696"/>
        <pc:sldMkLst>
          <pc:docMk/>
          <pc:sldMk cId="1777878304" sldId="2754"/>
        </pc:sldMkLst>
      </pc:sldChg>
      <pc:sldChg chg="del">
        <pc:chgData name="芳彦 植野" userId="86ab4e6fb1040a80" providerId="LiveId" clId="{2AAE6ABA-C2BA-43D9-8D48-DEFB9C929E7B}" dt="2024-06-30T09:16:34.447" v="58" actId="2696"/>
        <pc:sldMkLst>
          <pc:docMk/>
          <pc:sldMk cId="656000398" sldId="2755"/>
        </pc:sldMkLst>
      </pc:sldChg>
      <pc:sldChg chg="del">
        <pc:chgData name="芳彦 植野" userId="86ab4e6fb1040a80" providerId="LiveId" clId="{2AAE6ABA-C2BA-43D9-8D48-DEFB9C929E7B}" dt="2024-06-25T20:52:26.174" v="20" actId="2696"/>
        <pc:sldMkLst>
          <pc:docMk/>
          <pc:sldMk cId="3284974798" sldId="2757"/>
        </pc:sldMkLst>
      </pc:sldChg>
      <pc:sldChg chg="del">
        <pc:chgData name="芳彦 植野" userId="86ab4e6fb1040a80" providerId="LiveId" clId="{2AAE6ABA-C2BA-43D9-8D48-DEFB9C929E7B}" dt="2024-06-30T09:16:35.573" v="59" actId="2696"/>
        <pc:sldMkLst>
          <pc:docMk/>
          <pc:sldMk cId="2331941290" sldId="2772"/>
        </pc:sldMkLst>
      </pc:sldChg>
      <pc:sldChg chg="del">
        <pc:chgData name="芳彦 植野" userId="86ab4e6fb1040a80" providerId="LiveId" clId="{2AAE6ABA-C2BA-43D9-8D48-DEFB9C929E7B}" dt="2024-06-25T20:50:53.816" v="3" actId="2696"/>
        <pc:sldMkLst>
          <pc:docMk/>
          <pc:sldMk cId="3438407741" sldId="2777"/>
        </pc:sldMkLst>
      </pc:sldChg>
      <pc:sldChg chg="del">
        <pc:chgData name="芳彦 植野" userId="86ab4e6fb1040a80" providerId="LiveId" clId="{2AAE6ABA-C2BA-43D9-8D48-DEFB9C929E7B}" dt="2024-06-25T20:50:52.707" v="2" actId="2696"/>
        <pc:sldMkLst>
          <pc:docMk/>
          <pc:sldMk cId="3285538707" sldId="2785"/>
        </pc:sldMkLst>
      </pc:sldChg>
      <pc:sldChg chg="add">
        <pc:chgData name="芳彦 植野" userId="86ab4e6fb1040a80" providerId="LiveId" clId="{2AAE6ABA-C2BA-43D9-8D48-DEFB9C929E7B}" dt="2024-07-01T09:45:10.320" v="2043"/>
        <pc:sldMkLst>
          <pc:docMk/>
          <pc:sldMk cId="624436310" sldId="2787"/>
        </pc:sldMkLst>
      </pc:sldChg>
      <pc:sldChg chg="del">
        <pc:chgData name="芳彦 植野" userId="86ab4e6fb1040a80" providerId="LiveId" clId="{2AAE6ABA-C2BA-43D9-8D48-DEFB9C929E7B}" dt="2024-07-01T09:45:07.210" v="2042" actId="2696"/>
        <pc:sldMkLst>
          <pc:docMk/>
          <pc:sldMk cId="1633019847" sldId="2787"/>
        </pc:sldMkLst>
      </pc:sldChg>
      <pc:sldChg chg="del">
        <pc:chgData name="芳彦 植野" userId="86ab4e6fb1040a80" providerId="LiveId" clId="{2AAE6ABA-C2BA-43D9-8D48-DEFB9C929E7B}" dt="2024-06-25T20:50:55.111" v="4" actId="2696"/>
        <pc:sldMkLst>
          <pc:docMk/>
          <pc:sldMk cId="3268885342" sldId="2813"/>
        </pc:sldMkLst>
      </pc:sldChg>
      <pc:sldChg chg="del">
        <pc:chgData name="芳彦 植野" userId="86ab4e6fb1040a80" providerId="LiveId" clId="{2AAE6ABA-C2BA-43D9-8D48-DEFB9C929E7B}" dt="2024-06-25T20:52:53.864" v="24" actId="2696"/>
        <pc:sldMkLst>
          <pc:docMk/>
          <pc:sldMk cId="3592500252" sldId="2817"/>
        </pc:sldMkLst>
      </pc:sldChg>
      <pc:sldChg chg="del">
        <pc:chgData name="芳彦 植野" userId="86ab4e6fb1040a80" providerId="LiveId" clId="{2AAE6ABA-C2BA-43D9-8D48-DEFB9C929E7B}" dt="2024-06-25T20:51:44.261" v="13" actId="2696"/>
        <pc:sldMkLst>
          <pc:docMk/>
          <pc:sldMk cId="1669230869" sldId="2818"/>
        </pc:sldMkLst>
      </pc:sldChg>
      <pc:sldChg chg="modSp add mod">
        <pc:chgData name="芳彦 植野" userId="86ab4e6fb1040a80" providerId="LiveId" clId="{2AAE6ABA-C2BA-43D9-8D48-DEFB9C929E7B}" dt="2024-07-01T18:12:22.669" v="2271" actId="6549"/>
        <pc:sldMkLst>
          <pc:docMk/>
          <pc:sldMk cId="2203869052" sldId="2818"/>
        </pc:sldMkLst>
        <pc:spChg chg="mod">
          <ac:chgData name="芳彦 植野" userId="86ab4e6fb1040a80" providerId="LiveId" clId="{2AAE6ABA-C2BA-43D9-8D48-DEFB9C929E7B}" dt="2024-07-01T18:11:40.938" v="2208" actId="6549"/>
          <ac:spMkLst>
            <pc:docMk/>
            <pc:sldMk cId="2203869052" sldId="2818"/>
            <ac:spMk id="3" creationId="{98658827-7309-AEAA-B104-FDFAC36F6AB5}"/>
          </ac:spMkLst>
        </pc:spChg>
        <pc:spChg chg="mod">
          <ac:chgData name="芳彦 植野" userId="86ab4e6fb1040a80" providerId="LiveId" clId="{2AAE6ABA-C2BA-43D9-8D48-DEFB9C929E7B}" dt="2024-07-01T18:12:22.669" v="2271" actId="6549"/>
          <ac:spMkLst>
            <pc:docMk/>
            <pc:sldMk cId="2203869052" sldId="2818"/>
            <ac:spMk id="5" creationId="{D392E1AC-8F47-08F8-FC0D-CD099A44B3BB}"/>
          </ac:spMkLst>
        </pc:spChg>
      </pc:sldChg>
      <pc:sldChg chg="add">
        <pc:chgData name="芳彦 植野" userId="86ab4e6fb1040a80" providerId="LiveId" clId="{2AAE6ABA-C2BA-43D9-8D48-DEFB9C929E7B}" dt="2024-07-01T01:33:39.361" v="2036"/>
        <pc:sldMkLst>
          <pc:docMk/>
          <pc:sldMk cId="2237264132" sldId="2833"/>
        </pc:sldMkLst>
      </pc:sldChg>
      <pc:sldChg chg="add del">
        <pc:chgData name="芳彦 植野" userId="86ab4e6fb1040a80" providerId="LiveId" clId="{2AAE6ABA-C2BA-43D9-8D48-DEFB9C929E7B}" dt="2024-07-01T09:48:49.622" v="2056" actId="2696"/>
        <pc:sldMkLst>
          <pc:docMk/>
          <pc:sldMk cId="625510361" sldId="2854"/>
        </pc:sldMkLst>
      </pc:sldChg>
      <pc:sldChg chg="modSp add mod">
        <pc:chgData name="芳彦 植野" userId="86ab4e6fb1040a80" providerId="LiveId" clId="{2AAE6ABA-C2BA-43D9-8D48-DEFB9C929E7B}" dt="2024-06-30T09:18:49.339" v="71" actId="14100"/>
        <pc:sldMkLst>
          <pc:docMk/>
          <pc:sldMk cId="1933415543" sldId="2866"/>
        </pc:sldMkLst>
        <pc:picChg chg="mod">
          <ac:chgData name="芳彦 植野" userId="86ab4e6fb1040a80" providerId="LiveId" clId="{2AAE6ABA-C2BA-43D9-8D48-DEFB9C929E7B}" dt="2024-06-30T09:18:49.339" v="71" actId="14100"/>
          <ac:picMkLst>
            <pc:docMk/>
            <pc:sldMk cId="1933415543" sldId="2866"/>
            <ac:picMk id="3" creationId="{E8C43F86-4F54-C976-06EB-481A55B0FF0C}"/>
          </ac:picMkLst>
        </pc:picChg>
      </pc:sldChg>
      <pc:sldChg chg="add">
        <pc:chgData name="芳彦 植野" userId="86ab4e6fb1040a80" providerId="LiveId" clId="{2AAE6ABA-C2BA-43D9-8D48-DEFB9C929E7B}" dt="2024-06-30T09:19:44.184" v="73"/>
        <pc:sldMkLst>
          <pc:docMk/>
          <pc:sldMk cId="3620435233" sldId="2880"/>
        </pc:sldMkLst>
      </pc:sldChg>
      <pc:sldChg chg="add del">
        <pc:chgData name="芳彦 植野" userId="86ab4e6fb1040a80" providerId="LiveId" clId="{2AAE6ABA-C2BA-43D9-8D48-DEFB9C929E7B}" dt="2024-07-01T01:33:20.891" v="2035" actId="2696"/>
        <pc:sldMkLst>
          <pc:docMk/>
          <pc:sldMk cId="4090103671" sldId="2881"/>
        </pc:sldMkLst>
      </pc:sldChg>
      <pc:sldChg chg="add">
        <pc:chgData name="芳彦 植野" userId="86ab4e6fb1040a80" providerId="LiveId" clId="{2AAE6ABA-C2BA-43D9-8D48-DEFB9C929E7B}" dt="2024-06-30T09:20:26.273" v="76"/>
        <pc:sldMkLst>
          <pc:docMk/>
          <pc:sldMk cId="3547136350" sldId="2882"/>
        </pc:sldMkLst>
      </pc:sldChg>
      <pc:sldChg chg="del">
        <pc:chgData name="芳彦 植野" userId="86ab4e6fb1040a80" providerId="LiveId" clId="{2AAE6ABA-C2BA-43D9-8D48-DEFB9C929E7B}" dt="2024-06-30T09:16:46.398" v="66" actId="2696"/>
        <pc:sldMkLst>
          <pc:docMk/>
          <pc:sldMk cId="0" sldId="2884"/>
        </pc:sldMkLst>
      </pc:sldChg>
      <pc:sldChg chg="del">
        <pc:chgData name="芳彦 植野" userId="86ab4e6fb1040a80" providerId="LiveId" clId="{2AAE6ABA-C2BA-43D9-8D48-DEFB9C929E7B}" dt="2024-06-25T20:52:25.391" v="19" actId="2696"/>
        <pc:sldMkLst>
          <pc:docMk/>
          <pc:sldMk cId="1218274419" sldId="2887"/>
        </pc:sldMkLst>
      </pc:sldChg>
      <pc:sldChg chg="del">
        <pc:chgData name="芳彦 植野" userId="86ab4e6fb1040a80" providerId="LiveId" clId="{2AAE6ABA-C2BA-43D9-8D48-DEFB9C929E7B}" dt="2024-06-30T09:16:36.749" v="60" actId="2696"/>
        <pc:sldMkLst>
          <pc:docMk/>
          <pc:sldMk cId="2291883027" sldId="2888"/>
        </pc:sldMkLst>
      </pc:sldChg>
      <pc:sldChg chg="del">
        <pc:chgData name="芳彦 植野" userId="86ab4e6fb1040a80" providerId="LiveId" clId="{2AAE6ABA-C2BA-43D9-8D48-DEFB9C929E7B}" dt="2024-06-30T09:16:32.047" v="56" actId="2696"/>
        <pc:sldMkLst>
          <pc:docMk/>
          <pc:sldMk cId="1884252765" sldId="2894"/>
        </pc:sldMkLst>
      </pc:sldChg>
      <pc:sldChg chg="del">
        <pc:chgData name="芳彦 植野" userId="86ab4e6fb1040a80" providerId="LiveId" clId="{2AAE6ABA-C2BA-43D9-8D48-DEFB9C929E7B}" dt="2024-06-30T09:16:42.045" v="63" actId="2696"/>
        <pc:sldMkLst>
          <pc:docMk/>
          <pc:sldMk cId="0" sldId="2896"/>
        </pc:sldMkLst>
      </pc:sldChg>
      <pc:sldChg chg="del">
        <pc:chgData name="芳彦 植野" userId="86ab4e6fb1040a80" providerId="LiveId" clId="{2AAE6ABA-C2BA-43D9-8D48-DEFB9C929E7B}" dt="2024-06-30T09:16:43.160" v="64" actId="2696"/>
        <pc:sldMkLst>
          <pc:docMk/>
          <pc:sldMk cId="0" sldId="2913"/>
        </pc:sldMkLst>
      </pc:sldChg>
      <pc:sldChg chg="del">
        <pc:chgData name="芳彦 植野" userId="86ab4e6fb1040a80" providerId="LiveId" clId="{2AAE6ABA-C2BA-43D9-8D48-DEFB9C929E7B}" dt="2024-06-30T09:16:44.285" v="65" actId="2696"/>
        <pc:sldMkLst>
          <pc:docMk/>
          <pc:sldMk cId="0" sldId="2914"/>
        </pc:sldMkLst>
      </pc:sldChg>
      <pc:sldChg chg="del">
        <pc:chgData name="芳彦 植野" userId="86ab4e6fb1040a80" providerId="LiveId" clId="{2AAE6ABA-C2BA-43D9-8D48-DEFB9C929E7B}" dt="2024-06-30T09:16:47.443" v="67" actId="2696"/>
        <pc:sldMkLst>
          <pc:docMk/>
          <pc:sldMk cId="0" sldId="2915"/>
        </pc:sldMkLst>
      </pc:sldChg>
      <pc:sldChg chg="modSp mod">
        <pc:chgData name="芳彦 植野" userId="86ab4e6fb1040a80" providerId="LiveId" clId="{2AAE6ABA-C2BA-43D9-8D48-DEFB9C929E7B}" dt="2024-07-01T18:17:51.995" v="2309" actId="20577"/>
        <pc:sldMkLst>
          <pc:docMk/>
          <pc:sldMk cId="1437656296" sldId="2917"/>
        </pc:sldMkLst>
        <pc:spChg chg="mod">
          <ac:chgData name="芳彦 植野" userId="86ab4e6fb1040a80" providerId="LiveId" clId="{2AAE6ABA-C2BA-43D9-8D48-DEFB9C929E7B}" dt="2024-07-01T18:17:51.995" v="2309" actId="20577"/>
          <ac:spMkLst>
            <pc:docMk/>
            <pc:sldMk cId="1437656296" sldId="2917"/>
            <ac:spMk id="2" creationId="{9D1B71F4-BC40-D388-0061-FAA9458C6D44}"/>
          </ac:spMkLst>
        </pc:spChg>
      </pc:sldChg>
      <pc:sldChg chg="modSp mod">
        <pc:chgData name="芳彦 植野" userId="86ab4e6fb1040a80" providerId="LiveId" clId="{2AAE6ABA-C2BA-43D9-8D48-DEFB9C929E7B}" dt="2024-07-01T18:24:19.458" v="2629" actId="20577"/>
        <pc:sldMkLst>
          <pc:docMk/>
          <pc:sldMk cId="1389991847" sldId="2918"/>
        </pc:sldMkLst>
        <pc:spChg chg="mod">
          <ac:chgData name="芳彦 植野" userId="86ab4e6fb1040a80" providerId="LiveId" clId="{2AAE6ABA-C2BA-43D9-8D48-DEFB9C929E7B}" dt="2024-06-30T22:59:55.472" v="104" actId="21"/>
          <ac:spMkLst>
            <pc:docMk/>
            <pc:sldMk cId="1389991847" sldId="2918"/>
            <ac:spMk id="2" creationId="{C91254AB-BE3F-4EF6-90AF-A588CCE200B3}"/>
          </ac:spMkLst>
        </pc:spChg>
        <pc:spChg chg="mod">
          <ac:chgData name="芳彦 植野" userId="86ab4e6fb1040a80" providerId="LiveId" clId="{2AAE6ABA-C2BA-43D9-8D48-DEFB9C929E7B}" dt="2024-07-01T18:24:19.458" v="2629" actId="20577"/>
          <ac:spMkLst>
            <pc:docMk/>
            <pc:sldMk cId="1389991847" sldId="2918"/>
            <ac:spMk id="75779" creationId="{FE1AD9DA-1D9D-4DFC-B585-E1E09A545C25}"/>
          </ac:spMkLst>
        </pc:spChg>
      </pc:sldChg>
      <pc:sldChg chg="del">
        <pc:chgData name="芳彦 植野" userId="86ab4e6fb1040a80" providerId="LiveId" clId="{2AAE6ABA-C2BA-43D9-8D48-DEFB9C929E7B}" dt="2024-06-30T09:23:28.374" v="94" actId="2696"/>
        <pc:sldMkLst>
          <pc:docMk/>
          <pc:sldMk cId="679694492" sldId="2919"/>
        </pc:sldMkLst>
      </pc:sldChg>
      <pc:sldChg chg="del">
        <pc:chgData name="芳彦 植野" userId="86ab4e6fb1040a80" providerId="LiveId" clId="{2AAE6ABA-C2BA-43D9-8D48-DEFB9C929E7B}" dt="2024-06-30T09:16:31.034" v="55" actId="2696"/>
        <pc:sldMkLst>
          <pc:docMk/>
          <pc:sldMk cId="3318122856" sldId="2921"/>
        </pc:sldMkLst>
      </pc:sldChg>
      <pc:sldChg chg="del">
        <pc:chgData name="芳彦 植野" userId="86ab4e6fb1040a80" providerId="LiveId" clId="{2AAE6ABA-C2BA-43D9-8D48-DEFB9C929E7B}" dt="2024-06-25T20:51:21.892" v="6" actId="2696"/>
        <pc:sldMkLst>
          <pc:docMk/>
          <pc:sldMk cId="0" sldId="2922"/>
        </pc:sldMkLst>
      </pc:sldChg>
      <pc:sldChg chg="del">
        <pc:chgData name="芳彦 植野" userId="86ab4e6fb1040a80" providerId="LiveId" clId="{2AAE6ABA-C2BA-43D9-8D48-DEFB9C929E7B}" dt="2024-07-01T01:32:22.305" v="2033" actId="2696"/>
        <pc:sldMkLst>
          <pc:docMk/>
          <pc:sldMk cId="2350647466" sldId="2923"/>
        </pc:sldMkLst>
      </pc:sldChg>
      <pc:sldChg chg="modSp add">
        <pc:chgData name="芳彦 植野" userId="86ab4e6fb1040a80" providerId="LiveId" clId="{2AAE6ABA-C2BA-43D9-8D48-DEFB9C929E7B}" dt="2024-06-25T20:53:57.111" v="25"/>
        <pc:sldMkLst>
          <pc:docMk/>
          <pc:sldMk cId="0" sldId="2924"/>
        </pc:sldMkLst>
        <pc:spChg chg="mod">
          <ac:chgData name="芳彦 植野" userId="86ab4e6fb1040a80" providerId="LiveId" clId="{2AAE6ABA-C2BA-43D9-8D48-DEFB9C929E7B}" dt="2024-06-25T20:53:57.111" v="25"/>
          <ac:spMkLst>
            <pc:docMk/>
            <pc:sldMk cId="0" sldId="2924"/>
            <ac:spMk id="64" creationId="{00000000-0000-0000-0000-000000000000}"/>
          </ac:spMkLst>
        </pc:spChg>
      </pc:sldChg>
      <pc:sldChg chg="addSp add">
        <pc:chgData name="芳彦 植野" userId="86ab4e6fb1040a80" providerId="LiveId" clId="{2AAE6ABA-C2BA-43D9-8D48-DEFB9C929E7B}" dt="2024-07-01T10:46:52.801" v="2057"/>
        <pc:sldMkLst>
          <pc:docMk/>
          <pc:sldMk cId="0" sldId="2925"/>
        </pc:sldMkLst>
        <pc:picChg chg="add">
          <ac:chgData name="芳彦 植野" userId="86ab4e6fb1040a80" providerId="LiveId" clId="{2AAE6ABA-C2BA-43D9-8D48-DEFB9C929E7B}" dt="2024-07-01T10:46:52.801" v="2057"/>
          <ac:picMkLst>
            <pc:docMk/>
            <pc:sldMk cId="0" sldId="2925"/>
            <ac:picMk id="54" creationId="{0CDA3BCB-3D56-03D1-7DB5-8CBFCECEBEF4}"/>
          </ac:picMkLst>
        </pc:picChg>
      </pc:sldChg>
      <pc:sldChg chg="modSp add del mod">
        <pc:chgData name="芳彦 植野" userId="86ab4e6fb1040a80" providerId="LiveId" clId="{2AAE6ABA-C2BA-43D9-8D48-DEFB9C929E7B}" dt="2024-07-01T20:39:37.078" v="2664" actId="2696"/>
        <pc:sldMkLst>
          <pc:docMk/>
          <pc:sldMk cId="0" sldId="2926"/>
        </pc:sldMkLst>
        <pc:spChg chg="mod">
          <ac:chgData name="芳彦 植野" userId="86ab4e6fb1040a80" providerId="LiveId" clId="{2AAE6ABA-C2BA-43D9-8D48-DEFB9C929E7B}" dt="2024-07-01T09:46:12.049" v="2046" actId="1076"/>
          <ac:spMkLst>
            <pc:docMk/>
            <pc:sldMk cId="0" sldId="2926"/>
            <ac:spMk id="81" creationId="{00000000-0000-0000-0000-000000000000}"/>
          </ac:spMkLst>
        </pc:spChg>
      </pc:sldChg>
      <pc:sldChg chg="modSp add del mod">
        <pc:chgData name="芳彦 植野" userId="86ab4e6fb1040a80" providerId="LiveId" clId="{2AAE6ABA-C2BA-43D9-8D48-DEFB9C929E7B}" dt="2024-07-01T20:39:42.012" v="2665" actId="2696"/>
        <pc:sldMkLst>
          <pc:docMk/>
          <pc:sldMk cId="0" sldId="2927"/>
        </pc:sldMkLst>
        <pc:spChg chg="mod">
          <ac:chgData name="芳彦 植野" userId="86ab4e6fb1040a80" providerId="LiveId" clId="{2AAE6ABA-C2BA-43D9-8D48-DEFB9C929E7B}" dt="2024-07-01T18:16:45.709" v="2283" actId="14100"/>
          <ac:spMkLst>
            <pc:docMk/>
            <pc:sldMk cId="0" sldId="2927"/>
            <ac:spMk id="3" creationId="{00000000-0000-0000-0000-000000000000}"/>
          </ac:spMkLst>
        </pc:spChg>
      </pc:sldChg>
      <pc:sldChg chg="delSp modSp add mod">
        <pc:chgData name="芳彦 植野" userId="86ab4e6fb1040a80" providerId="LiveId" clId="{2AAE6ABA-C2BA-43D9-8D48-DEFB9C929E7B}" dt="2024-07-01T20:39:51.908" v="2667" actId="20577"/>
        <pc:sldMkLst>
          <pc:docMk/>
          <pc:sldMk cId="0" sldId="2928"/>
        </pc:sldMkLst>
        <pc:spChg chg="mod">
          <ac:chgData name="芳彦 植野" userId="86ab4e6fb1040a80" providerId="LiveId" clId="{2AAE6ABA-C2BA-43D9-8D48-DEFB9C929E7B}" dt="2024-07-01T20:39:51.908" v="2667" actId="20577"/>
          <ac:spMkLst>
            <pc:docMk/>
            <pc:sldMk cId="0" sldId="2928"/>
            <ac:spMk id="2" creationId="{00000000-0000-0000-0000-000000000000}"/>
          </ac:spMkLst>
        </pc:spChg>
        <pc:spChg chg="del mod">
          <ac:chgData name="芳彦 植野" userId="86ab4e6fb1040a80" providerId="LiveId" clId="{2AAE6ABA-C2BA-43D9-8D48-DEFB9C929E7B}" dt="2024-07-01T09:46:46.384" v="2048" actId="21"/>
          <ac:spMkLst>
            <pc:docMk/>
            <pc:sldMk cId="0" sldId="2928"/>
            <ac:spMk id="6" creationId="{00000000-0000-0000-0000-000000000000}"/>
          </ac:spMkLst>
        </pc:spChg>
        <pc:spChg chg="mod">
          <ac:chgData name="芳彦 植野" userId="86ab4e6fb1040a80" providerId="LiveId" clId="{2AAE6ABA-C2BA-43D9-8D48-DEFB9C929E7B}" dt="2024-07-01T18:17:09.278" v="2285" actId="255"/>
          <ac:spMkLst>
            <pc:docMk/>
            <pc:sldMk cId="0" sldId="2928"/>
            <ac:spMk id="7" creationId="{00000000-0000-0000-0000-000000000000}"/>
          </ac:spMkLst>
        </pc:spChg>
        <pc:spChg chg="mod">
          <ac:chgData name="芳彦 植野" userId="86ab4e6fb1040a80" providerId="LiveId" clId="{2AAE6ABA-C2BA-43D9-8D48-DEFB9C929E7B}" dt="2024-06-25T21:02:04.388" v="36"/>
          <ac:spMkLst>
            <pc:docMk/>
            <pc:sldMk cId="0" sldId="2928"/>
            <ac:spMk id="17" creationId="{00000000-0000-0000-0000-000000000000}"/>
          </ac:spMkLst>
        </pc:spChg>
        <pc:grpChg chg="mod">
          <ac:chgData name="芳彦 植野" userId="86ab4e6fb1040a80" providerId="LiveId" clId="{2AAE6ABA-C2BA-43D9-8D48-DEFB9C929E7B}" dt="2024-07-01T09:47:28.458" v="2051" actId="1076"/>
          <ac:grpSpMkLst>
            <pc:docMk/>
            <pc:sldMk cId="0" sldId="2928"/>
            <ac:grpSpMk id="8" creationId="{00000000-0000-0000-0000-000000000000}"/>
          </ac:grpSpMkLst>
        </pc:grpChg>
        <pc:grpChg chg="mod">
          <ac:chgData name="芳彦 植野" userId="86ab4e6fb1040a80" providerId="LiveId" clId="{2AAE6ABA-C2BA-43D9-8D48-DEFB9C929E7B}" dt="2024-07-01T10:52:55.157" v="2080" actId="1076"/>
          <ac:grpSpMkLst>
            <pc:docMk/>
            <pc:sldMk cId="0" sldId="2928"/>
            <ac:grpSpMk id="11" creationId="{00000000-0000-0000-0000-000000000000}"/>
          </ac:grpSpMkLst>
        </pc:grpChg>
        <pc:grpChg chg="mod">
          <ac:chgData name="芳彦 植野" userId="86ab4e6fb1040a80" providerId="LiveId" clId="{2AAE6ABA-C2BA-43D9-8D48-DEFB9C929E7B}" dt="2024-07-01T10:52:30.245" v="2077" actId="1076"/>
          <ac:grpSpMkLst>
            <pc:docMk/>
            <pc:sldMk cId="0" sldId="2928"/>
            <ac:grpSpMk id="14" creationId="{00000000-0000-0000-0000-000000000000}"/>
          </ac:grpSpMkLst>
        </pc:grpChg>
      </pc:sldChg>
      <pc:sldChg chg="modSp add mod">
        <pc:chgData name="芳彦 植野" userId="86ab4e6fb1040a80" providerId="LiveId" clId="{2AAE6ABA-C2BA-43D9-8D48-DEFB9C929E7B}" dt="2024-07-01T09:48:07.996" v="2054" actId="14100"/>
        <pc:sldMkLst>
          <pc:docMk/>
          <pc:sldMk cId="0" sldId="2929"/>
        </pc:sldMkLst>
        <pc:spChg chg="mod">
          <ac:chgData name="芳彦 植野" userId="86ab4e6fb1040a80" providerId="LiveId" clId="{2AAE6ABA-C2BA-43D9-8D48-DEFB9C929E7B}" dt="2024-07-01T09:48:02.009" v="2053" actId="255"/>
          <ac:spMkLst>
            <pc:docMk/>
            <pc:sldMk cId="0" sldId="2929"/>
            <ac:spMk id="8" creationId="{00000000-0000-0000-0000-000000000000}"/>
          </ac:spMkLst>
        </pc:spChg>
        <pc:spChg chg="mod">
          <ac:chgData name="芳彦 植野" userId="86ab4e6fb1040a80" providerId="LiveId" clId="{2AAE6ABA-C2BA-43D9-8D48-DEFB9C929E7B}" dt="2024-07-01T09:47:46.745" v="2052" actId="14100"/>
          <ac:spMkLst>
            <pc:docMk/>
            <pc:sldMk cId="0" sldId="2929"/>
            <ac:spMk id="11" creationId="{00000000-0000-0000-0000-000000000000}"/>
          </ac:spMkLst>
        </pc:spChg>
        <pc:spChg chg="mod">
          <ac:chgData name="芳彦 植野" userId="86ab4e6fb1040a80" providerId="LiveId" clId="{2AAE6ABA-C2BA-43D9-8D48-DEFB9C929E7B}" dt="2024-06-25T21:02:14.893" v="37"/>
          <ac:spMkLst>
            <pc:docMk/>
            <pc:sldMk cId="0" sldId="2929"/>
            <ac:spMk id="12" creationId="{00000000-0000-0000-0000-000000000000}"/>
          </ac:spMkLst>
        </pc:spChg>
        <pc:grpChg chg="mod">
          <ac:chgData name="芳彦 植野" userId="86ab4e6fb1040a80" providerId="LiveId" clId="{2AAE6ABA-C2BA-43D9-8D48-DEFB9C929E7B}" dt="2024-07-01T09:48:07.996" v="2054" actId="14100"/>
          <ac:grpSpMkLst>
            <pc:docMk/>
            <pc:sldMk cId="0" sldId="2929"/>
            <ac:grpSpMk id="2" creationId="{00000000-0000-0000-0000-000000000000}"/>
          </ac:grpSpMkLst>
        </pc:grpChg>
      </pc:sldChg>
      <pc:sldChg chg="modSp add">
        <pc:chgData name="芳彦 植野" userId="86ab4e6fb1040a80" providerId="LiveId" clId="{2AAE6ABA-C2BA-43D9-8D48-DEFB9C929E7B}" dt="2024-06-25T21:02:27.014" v="38"/>
        <pc:sldMkLst>
          <pc:docMk/>
          <pc:sldMk cId="0" sldId="2930"/>
        </pc:sldMkLst>
        <pc:spChg chg="mod">
          <ac:chgData name="芳彦 植野" userId="86ab4e6fb1040a80" providerId="LiveId" clId="{2AAE6ABA-C2BA-43D9-8D48-DEFB9C929E7B}" dt="2024-06-25T21:02:27.014" v="38"/>
          <ac:spMkLst>
            <pc:docMk/>
            <pc:sldMk cId="0" sldId="2930"/>
            <ac:spMk id="12" creationId="{00000000-0000-0000-0000-000000000000}"/>
          </ac:spMkLst>
        </pc:spChg>
      </pc:sldChg>
      <pc:sldChg chg="add">
        <pc:chgData name="芳彦 植野" userId="86ab4e6fb1040a80" providerId="LiveId" clId="{2AAE6ABA-C2BA-43D9-8D48-DEFB9C929E7B}" dt="2024-06-25T21:05:05.196" v="47"/>
        <pc:sldMkLst>
          <pc:docMk/>
          <pc:sldMk cId="2716326361" sldId="2931"/>
        </pc:sldMkLst>
        <pc:spChg chg="mod">
          <ac:chgData name="芳彦 植野" userId="86ab4e6fb1040a80" providerId="LiveId" clId="{2AAE6ABA-C2BA-43D9-8D48-DEFB9C929E7B}" dt="2024-06-30T09:22:56.446" v="93" actId="21"/>
          <ac:spMkLst>
            <pc:docMk/>
            <pc:sldMk cId="2716326361" sldId="2931"/>
            <ac:spMk id="4" creationId="{72E05F05-AA73-2D63-58AB-0DC945DFBB8C}"/>
          </ac:spMkLst>
        </pc:spChg>
        <pc:spChg chg="add mod">
          <ac:chgData name="芳彦 植野" userId="86ab4e6fb1040a80" providerId="LiveId" clId="{2AAE6ABA-C2BA-43D9-8D48-DEFB9C929E7B}" dt="2024-06-30T09:21:44.936" v="80" actId="14100"/>
          <ac:spMkLst>
            <pc:docMk/>
            <pc:sldMk cId="2716326361" sldId="2931"/>
            <ac:spMk id="5" creationId="{EF6F0207-F33A-341F-6EC0-35F545C0D677}"/>
          </ac:spMkLst>
        </pc:spChg>
        <pc:spChg chg="add mod">
          <ac:chgData name="芳彦 植野" userId="86ab4e6fb1040a80" providerId="LiveId" clId="{2AAE6ABA-C2BA-43D9-8D48-DEFB9C929E7B}" dt="2024-06-30T09:22:02.437" v="84" actId="1076"/>
          <ac:spMkLst>
            <pc:docMk/>
            <pc:sldMk cId="2716326361" sldId="2931"/>
            <ac:spMk id="6" creationId="{F3D03FDD-79C3-9C26-A90B-926CCBB5DEEA}"/>
          </ac:spMkLst>
        </pc:spChg>
        <pc:spChg chg="add mod">
          <ac:chgData name="芳彦 植野" userId="86ab4e6fb1040a80" providerId="LiveId" clId="{2AAE6ABA-C2BA-43D9-8D48-DEFB9C929E7B}" dt="2024-06-30T09:22:16.422" v="87" actId="14100"/>
          <ac:spMkLst>
            <pc:docMk/>
            <pc:sldMk cId="2716326361" sldId="2931"/>
            <ac:spMk id="7" creationId="{61D876D8-E226-0347-EF3C-5D8E70B9A76B}"/>
          </ac:spMkLst>
        </pc:spChg>
        <pc:spChg chg="add mod">
          <ac:chgData name="芳彦 植野" userId="86ab4e6fb1040a80" providerId="LiveId" clId="{2AAE6ABA-C2BA-43D9-8D48-DEFB9C929E7B}" dt="2024-06-30T09:22:32.261" v="91" actId="14100"/>
          <ac:spMkLst>
            <pc:docMk/>
            <pc:sldMk cId="2716326361" sldId="2931"/>
            <ac:spMk id="8" creationId="{B467CC64-EBBD-C2B5-0094-F4C4E109093B}"/>
          </ac:spMkLst>
        </pc:spChg>
        <pc:picChg chg="mod">
          <ac:chgData name="芳彦 植野" userId="86ab4e6fb1040a80" providerId="LiveId" clId="{2AAE6ABA-C2BA-43D9-8D48-DEFB9C929E7B}" dt="2024-06-30T09:22:17.227" v="88" actId="1076"/>
          <ac:picMkLst>
            <pc:docMk/>
            <pc:sldMk cId="2716326361" sldId="2931"/>
            <ac:picMk id="3" creationId="{10C986AD-AC76-2020-7336-65D50467D285}"/>
          </ac:picMkLst>
        </pc:picChg>
      </pc:sldChg>
      <pc:sldChg chg="addSp modSp new mod">
        <pc:chgData name="芳彦 植野" userId="86ab4e6fb1040a80" providerId="LiveId" clId="{2AAE6ABA-C2BA-43D9-8D48-DEFB9C929E7B}" dt="2024-07-01T18:19:42.232" v="2324" actId="6549"/>
        <pc:sldMkLst>
          <pc:docMk/>
          <pc:sldMk cId="4125771097" sldId="2932"/>
        </pc:sldMkLst>
        <pc:spChg chg="add mod">
          <ac:chgData name="芳彦 植野" userId="86ab4e6fb1040a80" providerId="LiveId" clId="{2AAE6ABA-C2BA-43D9-8D48-DEFB9C929E7B}" dt="2024-07-01T18:19:42.232" v="2324" actId="6549"/>
          <ac:spMkLst>
            <pc:docMk/>
            <pc:sldMk cId="4125771097" sldId="2932"/>
            <ac:spMk id="4" creationId="{3E852907-49D0-6777-D054-06C804ADE05B}"/>
          </ac:spMkLst>
        </pc:spChg>
      </pc:sldChg>
      <pc:sldChg chg="modSp add mod">
        <pc:chgData name="芳彦 植野" userId="86ab4e6fb1040a80" providerId="LiveId" clId="{2AAE6ABA-C2BA-43D9-8D48-DEFB9C929E7B}" dt="2024-06-30T23:06:24.185" v="733" actId="20577"/>
        <pc:sldMkLst>
          <pc:docMk/>
          <pc:sldMk cId="3875358738" sldId="2933"/>
        </pc:sldMkLst>
        <pc:spChg chg="mod">
          <ac:chgData name="芳彦 植野" userId="86ab4e6fb1040a80" providerId="LiveId" clId="{2AAE6ABA-C2BA-43D9-8D48-DEFB9C929E7B}" dt="2024-06-30T23:06:24.185" v="733" actId="20577"/>
          <ac:spMkLst>
            <pc:docMk/>
            <pc:sldMk cId="3875358738" sldId="2933"/>
            <ac:spMk id="3" creationId="{5947CF7B-6D11-4F5C-860D-FB2C59F3029A}"/>
          </ac:spMkLst>
        </pc:spChg>
      </pc:sldChg>
      <pc:sldChg chg="modSp add mod">
        <pc:chgData name="芳彦 植野" userId="86ab4e6fb1040a80" providerId="LiveId" clId="{2AAE6ABA-C2BA-43D9-8D48-DEFB9C929E7B}" dt="2024-06-30T23:09:26.603" v="925" actId="20577"/>
        <pc:sldMkLst>
          <pc:docMk/>
          <pc:sldMk cId="1776657235" sldId="2934"/>
        </pc:sldMkLst>
        <pc:spChg chg="mod">
          <ac:chgData name="芳彦 植野" userId="86ab4e6fb1040a80" providerId="LiveId" clId="{2AAE6ABA-C2BA-43D9-8D48-DEFB9C929E7B}" dt="2024-06-30T23:09:26.603" v="925" actId="20577"/>
          <ac:spMkLst>
            <pc:docMk/>
            <pc:sldMk cId="1776657235" sldId="2934"/>
            <ac:spMk id="75779" creationId="{FE1AD9DA-1D9D-4DFC-B585-E1E09A545C25}"/>
          </ac:spMkLst>
        </pc:spChg>
      </pc:sldChg>
      <pc:sldChg chg="modSp add mod">
        <pc:chgData name="芳彦 植野" userId="86ab4e6fb1040a80" providerId="LiveId" clId="{2AAE6ABA-C2BA-43D9-8D48-DEFB9C929E7B}" dt="2024-06-30T23:34:41.927" v="2030" actId="255"/>
        <pc:sldMkLst>
          <pc:docMk/>
          <pc:sldMk cId="479528025" sldId="2935"/>
        </pc:sldMkLst>
        <pc:spChg chg="mod">
          <ac:chgData name="芳彦 植野" userId="86ab4e6fb1040a80" providerId="LiveId" clId="{2AAE6ABA-C2BA-43D9-8D48-DEFB9C929E7B}" dt="2024-06-30T23:34:41.927" v="2030" actId="255"/>
          <ac:spMkLst>
            <pc:docMk/>
            <pc:sldMk cId="479528025" sldId="2935"/>
            <ac:spMk id="3" creationId="{E773F89C-87A3-A08E-6A22-739AC29DEDFD}"/>
          </ac:spMkLst>
        </pc:spChg>
      </pc:sldChg>
      <pc:sldChg chg="add">
        <pc:chgData name="芳彦 植野" userId="86ab4e6fb1040a80" providerId="LiveId" clId="{2AAE6ABA-C2BA-43D9-8D48-DEFB9C929E7B}" dt="2024-07-01T01:33:16.280" v="2034"/>
        <pc:sldMkLst>
          <pc:docMk/>
          <pc:sldMk cId="0" sldId="2936"/>
        </pc:sldMkLst>
      </pc:sldChg>
      <pc:sldChg chg="addSp delSp modSp add mod">
        <pc:chgData name="芳彦 植野" userId="86ab4e6fb1040a80" providerId="LiveId" clId="{2AAE6ABA-C2BA-43D9-8D48-DEFB9C929E7B}" dt="2024-07-01T18:15:52.253" v="2280" actId="255"/>
        <pc:sldMkLst>
          <pc:docMk/>
          <pc:sldMk cId="0" sldId="2937"/>
        </pc:sldMkLst>
        <pc:spChg chg="del">
          <ac:chgData name="芳彦 植野" userId="86ab4e6fb1040a80" providerId="LiveId" clId="{2AAE6ABA-C2BA-43D9-8D48-DEFB9C929E7B}" dt="2024-07-01T10:47:31.200" v="2059" actId="21"/>
          <ac:spMkLst>
            <pc:docMk/>
            <pc:sldMk cId="0" sldId="2937"/>
            <ac:spMk id="3" creationId="{00000000-0000-0000-0000-000000000000}"/>
          </ac:spMkLst>
        </pc:spChg>
        <pc:spChg chg="mod">
          <ac:chgData name="芳彦 植野" userId="86ab4e6fb1040a80" providerId="LiveId" clId="{2AAE6ABA-C2BA-43D9-8D48-DEFB9C929E7B}" dt="2024-07-01T18:14:56.836" v="2274" actId="14100"/>
          <ac:spMkLst>
            <pc:docMk/>
            <pc:sldMk cId="0" sldId="2937"/>
            <ac:spMk id="35" creationId="{00000000-0000-0000-0000-000000000000}"/>
          </ac:spMkLst>
        </pc:spChg>
        <pc:spChg chg="mod">
          <ac:chgData name="芳彦 植野" userId="86ab4e6fb1040a80" providerId="LiveId" clId="{2AAE6ABA-C2BA-43D9-8D48-DEFB9C929E7B}" dt="2024-07-01T18:15:01.179" v="2275" actId="14100"/>
          <ac:spMkLst>
            <pc:docMk/>
            <pc:sldMk cId="0" sldId="2937"/>
            <ac:spMk id="36" creationId="{00000000-0000-0000-0000-000000000000}"/>
          </ac:spMkLst>
        </pc:spChg>
        <pc:spChg chg="mod">
          <ac:chgData name="芳彦 植野" userId="86ab4e6fb1040a80" providerId="LiveId" clId="{2AAE6ABA-C2BA-43D9-8D48-DEFB9C929E7B}" dt="2024-07-01T18:15:52.253" v="2280" actId="255"/>
          <ac:spMkLst>
            <pc:docMk/>
            <pc:sldMk cId="0" sldId="2937"/>
            <ac:spMk id="38" creationId="{00000000-0000-0000-0000-000000000000}"/>
          </ac:spMkLst>
        </pc:spChg>
        <pc:spChg chg="mod">
          <ac:chgData name="芳彦 植野" userId="86ab4e6fb1040a80" providerId="LiveId" clId="{2AAE6ABA-C2BA-43D9-8D48-DEFB9C929E7B}" dt="2024-07-01T18:15:22.026" v="2276" actId="255"/>
          <ac:spMkLst>
            <pc:docMk/>
            <pc:sldMk cId="0" sldId="2937"/>
            <ac:spMk id="40" creationId="{00000000-0000-0000-0000-000000000000}"/>
          </ac:spMkLst>
        </pc:spChg>
        <pc:spChg chg="del">
          <ac:chgData name="芳彦 植野" userId="86ab4e6fb1040a80" providerId="LiveId" clId="{2AAE6ABA-C2BA-43D9-8D48-DEFB9C929E7B}" dt="2024-07-01T10:48:03.390" v="2065" actId="21"/>
          <ac:spMkLst>
            <pc:docMk/>
            <pc:sldMk cId="0" sldId="2937"/>
            <ac:spMk id="41" creationId="{00000000-0000-0000-0000-000000000000}"/>
          </ac:spMkLst>
        </pc:spChg>
        <pc:spChg chg="del">
          <ac:chgData name="芳彦 植野" userId="86ab4e6fb1040a80" providerId="LiveId" clId="{2AAE6ABA-C2BA-43D9-8D48-DEFB9C929E7B}" dt="2024-07-01T10:47:57.521" v="2064" actId="21"/>
          <ac:spMkLst>
            <pc:docMk/>
            <pc:sldMk cId="0" sldId="2937"/>
            <ac:spMk id="42" creationId="{00000000-0000-0000-0000-000000000000}"/>
          </ac:spMkLst>
        </pc:spChg>
        <pc:spChg chg="del mod">
          <ac:chgData name="芳彦 植野" userId="86ab4e6fb1040a80" providerId="LiveId" clId="{2AAE6ABA-C2BA-43D9-8D48-DEFB9C929E7B}" dt="2024-07-01T10:47:45.506" v="2063" actId="21"/>
          <ac:spMkLst>
            <pc:docMk/>
            <pc:sldMk cId="0" sldId="2937"/>
            <ac:spMk id="46" creationId="{00000000-0000-0000-0000-000000000000}"/>
          </ac:spMkLst>
        </pc:spChg>
        <pc:spChg chg="add mod">
          <ac:chgData name="芳彦 植野" userId="86ab4e6fb1040a80" providerId="LiveId" clId="{2AAE6ABA-C2BA-43D9-8D48-DEFB9C929E7B}" dt="2024-07-01T10:47:31.200" v="2059" actId="21"/>
          <ac:spMkLst>
            <pc:docMk/>
            <pc:sldMk cId="0" sldId="2937"/>
            <ac:spMk id="48" creationId="{C543F314-334F-1EA5-DB34-EE80093721BB}"/>
          </ac:spMkLst>
        </pc:spChg>
        <pc:grpChg chg="del">
          <ac:chgData name="芳彦 植野" userId="86ab4e6fb1040a80" providerId="LiveId" clId="{2AAE6ABA-C2BA-43D9-8D48-DEFB9C929E7B}" dt="2024-07-01T10:47:34.621" v="2060" actId="21"/>
          <ac:grpSpMkLst>
            <pc:docMk/>
            <pc:sldMk cId="0" sldId="2937"/>
            <ac:grpSpMk id="43" creationId="{00000000-0000-0000-0000-000000000000}"/>
          </ac:grpSpMkLst>
        </pc:grpChg>
        <pc:picChg chg="del">
          <ac:chgData name="芳彦 植野" userId="86ab4e6fb1040a80" providerId="LiveId" clId="{2AAE6ABA-C2BA-43D9-8D48-DEFB9C929E7B}" dt="2024-07-01T10:47:37.937" v="2061" actId="21"/>
          <ac:picMkLst>
            <pc:docMk/>
            <pc:sldMk cId="0" sldId="2937"/>
            <ac:picMk id="2" creationId="{00000000-0000-0000-0000-000000000000}"/>
          </ac:picMkLst>
        </pc:picChg>
      </pc:sldChg>
      <pc:sldChg chg="delSp modSp add mod">
        <pc:chgData name="芳彦 植野" userId="86ab4e6fb1040a80" providerId="LiveId" clId="{2AAE6ABA-C2BA-43D9-8D48-DEFB9C929E7B}" dt="2024-07-01T10:50:31.678" v="2070" actId="21"/>
        <pc:sldMkLst>
          <pc:docMk/>
          <pc:sldMk cId="0" sldId="2938"/>
        </pc:sldMkLst>
        <pc:spChg chg="mod">
          <ac:chgData name="芳彦 植野" userId="86ab4e6fb1040a80" providerId="LiveId" clId="{2AAE6ABA-C2BA-43D9-8D48-DEFB9C929E7B}" dt="2024-07-01T10:50:27.066" v="2069" actId="14100"/>
          <ac:spMkLst>
            <pc:docMk/>
            <pc:sldMk cId="0" sldId="2938"/>
            <ac:spMk id="3" creationId="{00000000-0000-0000-0000-000000000000}"/>
          </ac:spMkLst>
        </pc:spChg>
        <pc:picChg chg="del">
          <ac:chgData name="芳彦 植野" userId="86ab4e6fb1040a80" providerId="LiveId" clId="{2AAE6ABA-C2BA-43D9-8D48-DEFB9C929E7B}" dt="2024-07-01T10:50:31.678" v="2070" actId="21"/>
          <ac:picMkLst>
            <pc:docMk/>
            <pc:sldMk cId="0" sldId="2938"/>
            <ac:picMk id="2" creationId="{00000000-0000-0000-0000-000000000000}"/>
          </ac:picMkLst>
        </pc:picChg>
      </pc:sldChg>
      <pc:sldChg chg="addSp delSp modSp new del mod">
        <pc:chgData name="芳彦 植野" userId="86ab4e6fb1040a80" providerId="LiveId" clId="{2AAE6ABA-C2BA-43D9-8D48-DEFB9C929E7B}" dt="2024-07-01T18:16:31.816" v="2281" actId="2696"/>
        <pc:sldMkLst>
          <pc:docMk/>
          <pc:sldMk cId="2319361438" sldId="2939"/>
        </pc:sldMkLst>
        <pc:picChg chg="add del mod">
          <ac:chgData name="芳彦 植野" userId="86ab4e6fb1040a80" providerId="LiveId" clId="{2AAE6ABA-C2BA-43D9-8D48-DEFB9C929E7B}" dt="2024-07-01T10:51:57.433" v="2075" actId="21"/>
          <ac:picMkLst>
            <pc:docMk/>
            <pc:sldMk cId="2319361438" sldId="2939"/>
            <ac:picMk id="3" creationId="{6C116D4F-FE0D-5FC5-EF5C-CD7800B904D1}"/>
          </ac:picMkLst>
        </pc:picChg>
      </pc:sldChg>
      <pc:sldChg chg="modSp add mod">
        <pc:chgData name="芳彦 植野" userId="86ab4e6fb1040a80" providerId="LiveId" clId="{2AAE6ABA-C2BA-43D9-8D48-DEFB9C929E7B}" dt="2024-07-01T20:43:45.031" v="3172" actId="20577"/>
        <pc:sldMkLst>
          <pc:docMk/>
          <pc:sldMk cId="3107752151" sldId="2939"/>
        </pc:sldMkLst>
        <pc:spChg chg="mod">
          <ac:chgData name="芳彦 植野" userId="86ab4e6fb1040a80" providerId="LiveId" clId="{2AAE6ABA-C2BA-43D9-8D48-DEFB9C929E7B}" dt="2024-07-01T20:43:45.031" v="3172" actId="20577"/>
          <ac:spMkLst>
            <pc:docMk/>
            <pc:sldMk cId="3107752151" sldId="2939"/>
            <ac:spMk id="3" creationId="{E773F89C-87A3-A08E-6A22-739AC29DEDFD}"/>
          </ac:spMkLst>
        </pc:spChg>
      </pc:sldChg>
      <pc:sldChg chg="add">
        <pc:chgData name="芳彦 植野" userId="86ab4e6fb1040a80" providerId="LiveId" clId="{2AAE6ABA-C2BA-43D9-8D48-DEFB9C929E7B}" dt="2024-07-02T01:34:53.429" v="3173"/>
        <pc:sldMkLst>
          <pc:docMk/>
          <pc:sldMk cId="0" sldId="2940"/>
        </pc:sldMkLst>
      </pc:sldChg>
      <pc:sldChg chg="addSp modSp new del">
        <pc:chgData name="芳彦 植野" userId="86ab4e6fb1040a80" providerId="LiveId" clId="{2AAE6ABA-C2BA-43D9-8D48-DEFB9C929E7B}" dt="2024-07-01T18:16:32.762" v="2282" actId="2696"/>
        <pc:sldMkLst>
          <pc:docMk/>
          <pc:sldMk cId="1216764276" sldId="2940"/>
        </pc:sldMkLst>
        <pc:spChg chg="add mod">
          <ac:chgData name="芳彦 植野" userId="86ab4e6fb1040a80" providerId="LiveId" clId="{2AAE6ABA-C2BA-43D9-8D48-DEFB9C929E7B}" dt="2024-07-01T10:53:57.476" v="2084"/>
          <ac:spMkLst>
            <pc:docMk/>
            <pc:sldMk cId="1216764276" sldId="2940"/>
            <ac:spMk id="3" creationId="{0F1AFDD6-A07E-4264-A9C3-17AFD7DC69A8}"/>
          </ac:spMkLst>
        </pc:spChg>
      </pc:sldChg>
      <pc:sldChg chg="modSp add mod">
        <pc:chgData name="芳彦 植野" userId="86ab4e6fb1040a80" providerId="LiveId" clId="{2AAE6ABA-C2BA-43D9-8D48-DEFB9C929E7B}" dt="2024-07-02T01:37:56.221" v="3196" actId="1076"/>
        <pc:sldMkLst>
          <pc:docMk/>
          <pc:sldMk cId="0" sldId="2941"/>
        </pc:sldMkLst>
        <pc:spChg chg="mod">
          <ac:chgData name="芳彦 植野" userId="86ab4e6fb1040a80" providerId="LiveId" clId="{2AAE6ABA-C2BA-43D9-8D48-DEFB9C929E7B}" dt="2024-07-02T01:36:47.078" v="3185" actId="14100"/>
          <ac:spMkLst>
            <pc:docMk/>
            <pc:sldMk cId="0" sldId="2941"/>
            <ac:spMk id="10" creationId="{00000000-0000-0000-0000-000000000000}"/>
          </ac:spMkLst>
        </pc:spChg>
        <pc:spChg chg="mod">
          <ac:chgData name="芳彦 植野" userId="86ab4e6fb1040a80" providerId="LiveId" clId="{2AAE6ABA-C2BA-43D9-8D48-DEFB9C929E7B}" dt="2024-07-02T01:37:32.118" v="3192" actId="1076"/>
          <ac:spMkLst>
            <pc:docMk/>
            <pc:sldMk cId="0" sldId="2941"/>
            <ac:spMk id="11" creationId="{00000000-0000-0000-0000-000000000000}"/>
          </ac:spMkLst>
        </pc:spChg>
        <pc:spChg chg="mod">
          <ac:chgData name="芳彦 植野" userId="86ab4e6fb1040a80" providerId="LiveId" clId="{2AAE6ABA-C2BA-43D9-8D48-DEFB9C929E7B}" dt="2024-07-02T01:37:42.420" v="3194" actId="14100"/>
          <ac:spMkLst>
            <pc:docMk/>
            <pc:sldMk cId="0" sldId="2941"/>
            <ac:spMk id="13" creationId="{00000000-0000-0000-0000-000000000000}"/>
          </ac:spMkLst>
        </pc:spChg>
        <pc:spChg chg="mod">
          <ac:chgData name="芳彦 植野" userId="86ab4e6fb1040a80" providerId="LiveId" clId="{2AAE6ABA-C2BA-43D9-8D48-DEFB9C929E7B}" dt="2024-07-02T01:37:21.803" v="3190" actId="1076"/>
          <ac:spMkLst>
            <pc:docMk/>
            <pc:sldMk cId="0" sldId="2941"/>
            <ac:spMk id="16" creationId="{00000000-0000-0000-0000-000000000000}"/>
          </ac:spMkLst>
        </pc:spChg>
        <pc:spChg chg="mod">
          <ac:chgData name="芳彦 植野" userId="86ab4e6fb1040a80" providerId="LiveId" clId="{2AAE6ABA-C2BA-43D9-8D48-DEFB9C929E7B}" dt="2024-07-02T01:37:02.710" v="3188" actId="1076"/>
          <ac:spMkLst>
            <pc:docMk/>
            <pc:sldMk cId="0" sldId="2941"/>
            <ac:spMk id="18" creationId="{00000000-0000-0000-0000-000000000000}"/>
          </ac:spMkLst>
        </pc:spChg>
        <pc:graphicFrameChg chg="mod modGraphic">
          <ac:chgData name="芳彦 植野" userId="86ab4e6fb1040a80" providerId="LiveId" clId="{2AAE6ABA-C2BA-43D9-8D48-DEFB9C929E7B}" dt="2024-07-02T01:37:56.221" v="3196" actId="1076"/>
          <ac:graphicFrameMkLst>
            <pc:docMk/>
            <pc:sldMk cId="0" sldId="2941"/>
            <ac:graphicFrameMk id="9" creationId="{00000000-0000-0000-0000-000000000000}"/>
          </ac:graphicFrameMkLst>
        </pc:graphicFrameChg>
      </pc:sldChg>
      <pc:sldChg chg="modSp add mod">
        <pc:chgData name="芳彦 植野" userId="86ab4e6fb1040a80" providerId="LiveId" clId="{2AAE6ABA-C2BA-43D9-8D48-DEFB9C929E7B}" dt="2024-07-02T01:36:32.587" v="3184" actId="14100"/>
        <pc:sldMkLst>
          <pc:docMk/>
          <pc:sldMk cId="0" sldId="2942"/>
        </pc:sldMkLst>
        <pc:spChg chg="mod">
          <ac:chgData name="芳彦 植野" userId="86ab4e6fb1040a80" providerId="LiveId" clId="{2AAE6ABA-C2BA-43D9-8D48-DEFB9C929E7B}" dt="2024-07-02T01:35:47.488" v="3177" actId="14100"/>
          <ac:spMkLst>
            <pc:docMk/>
            <pc:sldMk cId="0" sldId="2942"/>
            <ac:spMk id="11" creationId="{00000000-0000-0000-0000-000000000000}"/>
          </ac:spMkLst>
        </pc:spChg>
        <pc:spChg chg="mod">
          <ac:chgData name="芳彦 植野" userId="86ab4e6fb1040a80" providerId="LiveId" clId="{2AAE6ABA-C2BA-43D9-8D48-DEFB9C929E7B}" dt="2024-07-02T01:36:01.590" v="3179" actId="14100"/>
          <ac:spMkLst>
            <pc:docMk/>
            <pc:sldMk cId="0" sldId="2942"/>
            <ac:spMk id="25" creationId="{00000000-0000-0000-0000-000000000000}"/>
          </ac:spMkLst>
        </pc:spChg>
        <pc:spChg chg="mod">
          <ac:chgData name="芳彦 植野" userId="86ab4e6fb1040a80" providerId="LiveId" clId="{2AAE6ABA-C2BA-43D9-8D48-DEFB9C929E7B}" dt="2024-07-02T01:36:13.817" v="3181" actId="14100"/>
          <ac:spMkLst>
            <pc:docMk/>
            <pc:sldMk cId="0" sldId="2942"/>
            <ac:spMk id="63" creationId="{00000000-0000-0000-0000-000000000000}"/>
          </ac:spMkLst>
        </pc:spChg>
        <pc:spChg chg="mod">
          <ac:chgData name="芳彦 植野" userId="86ab4e6fb1040a80" providerId="LiveId" clId="{2AAE6ABA-C2BA-43D9-8D48-DEFB9C929E7B}" dt="2024-07-02T01:36:09.254" v="3180" actId="14100"/>
          <ac:spMkLst>
            <pc:docMk/>
            <pc:sldMk cId="0" sldId="2942"/>
            <ac:spMk id="64" creationId="{00000000-0000-0000-0000-000000000000}"/>
          </ac:spMkLst>
        </pc:spChg>
        <pc:spChg chg="mod">
          <ac:chgData name="芳彦 植野" userId="86ab4e6fb1040a80" providerId="LiveId" clId="{2AAE6ABA-C2BA-43D9-8D48-DEFB9C929E7B}" dt="2024-07-02T01:35:54.612" v="3178" actId="14100"/>
          <ac:spMkLst>
            <pc:docMk/>
            <pc:sldMk cId="0" sldId="2942"/>
            <ac:spMk id="65" creationId="{00000000-0000-0000-0000-000000000000}"/>
          </ac:spMkLst>
        </pc:spChg>
        <pc:spChg chg="mod">
          <ac:chgData name="芳彦 植野" userId="86ab4e6fb1040a80" providerId="LiveId" clId="{2AAE6ABA-C2BA-43D9-8D48-DEFB9C929E7B}" dt="2024-07-02T01:36:22.110" v="3183" actId="14100"/>
          <ac:spMkLst>
            <pc:docMk/>
            <pc:sldMk cId="0" sldId="2942"/>
            <ac:spMk id="66" creationId="{00000000-0000-0000-0000-000000000000}"/>
          </ac:spMkLst>
        </pc:spChg>
        <pc:spChg chg="mod">
          <ac:chgData name="芳彦 植野" userId="86ab4e6fb1040a80" providerId="LiveId" clId="{2AAE6ABA-C2BA-43D9-8D48-DEFB9C929E7B}" dt="2024-07-02T01:36:32.587" v="3184" actId="14100"/>
          <ac:spMkLst>
            <pc:docMk/>
            <pc:sldMk cId="0" sldId="2942"/>
            <ac:spMk id="77" creationId="{00000000-0000-0000-0000-000000000000}"/>
          </ac:spMkLst>
        </pc:spChg>
        <pc:spChg chg="mod">
          <ac:chgData name="芳彦 植野" userId="86ab4e6fb1040a80" providerId="LiveId" clId="{2AAE6ABA-C2BA-43D9-8D48-DEFB9C929E7B}" dt="2024-07-02T01:35:42.998" v="3176" actId="14100"/>
          <ac:spMkLst>
            <pc:docMk/>
            <pc:sldMk cId="0" sldId="2942"/>
            <ac:spMk id="78" creationId="{00000000-0000-0000-0000-000000000000}"/>
          </ac:spMkLst>
        </pc:spChg>
      </pc:sldChg>
      <pc:sldChg chg="add">
        <pc:chgData name="芳彦 植野" userId="86ab4e6fb1040a80" providerId="LiveId" clId="{2AAE6ABA-C2BA-43D9-8D48-DEFB9C929E7B}" dt="2024-07-02T01:38:20.022" v="3197"/>
        <pc:sldMkLst>
          <pc:docMk/>
          <pc:sldMk cId="0" sldId="2943"/>
        </pc:sldMkLst>
      </pc:sldChg>
      <pc:sldChg chg="modSp add del mod">
        <pc:chgData name="芳彦 植野" userId="86ab4e6fb1040a80" providerId="LiveId" clId="{2AAE6ABA-C2BA-43D9-8D48-DEFB9C929E7B}" dt="2024-07-02T02:27:16.132" v="3214" actId="2696"/>
        <pc:sldMkLst>
          <pc:docMk/>
          <pc:sldMk cId="0" sldId="2944"/>
        </pc:sldMkLst>
        <pc:spChg chg="mod">
          <ac:chgData name="芳彦 植野" userId="86ab4e6fb1040a80" providerId="LiveId" clId="{2AAE6ABA-C2BA-43D9-8D48-DEFB9C929E7B}" dt="2024-07-02T01:39:09.975" v="3201" actId="1076"/>
          <ac:spMkLst>
            <pc:docMk/>
            <pc:sldMk cId="0" sldId="2944"/>
            <ac:spMk id="3" creationId="{00000000-0000-0000-0000-000000000000}"/>
          </ac:spMkLst>
        </pc:spChg>
        <pc:spChg chg="mod">
          <ac:chgData name="芳彦 植野" userId="86ab4e6fb1040a80" providerId="LiveId" clId="{2AAE6ABA-C2BA-43D9-8D48-DEFB9C929E7B}" dt="2024-07-02T01:39:17.250" v="3202" actId="14100"/>
          <ac:spMkLst>
            <pc:docMk/>
            <pc:sldMk cId="0" sldId="2944"/>
            <ac:spMk id="9" creationId="{00000000-0000-0000-0000-000000000000}"/>
          </ac:spMkLst>
        </pc:spChg>
      </pc:sldChg>
      <pc:sldChg chg="addSp modSp new add del mod">
        <pc:chgData name="芳彦 植野" userId="86ab4e6fb1040a80" providerId="LiveId" clId="{2AAE6ABA-C2BA-43D9-8D48-DEFB9C929E7B}" dt="2024-07-02T02:29:36.868" v="3255" actId="255"/>
        <pc:sldMkLst>
          <pc:docMk/>
          <pc:sldMk cId="2729038419" sldId="2945"/>
        </pc:sldMkLst>
        <pc:spChg chg="add mod">
          <ac:chgData name="芳彦 植野" userId="86ab4e6fb1040a80" providerId="LiveId" clId="{2AAE6ABA-C2BA-43D9-8D48-DEFB9C929E7B}" dt="2024-07-02T02:29:36.868" v="3255" actId="255"/>
          <ac:spMkLst>
            <pc:docMk/>
            <pc:sldMk cId="2729038419" sldId="2945"/>
            <ac:spMk id="4" creationId="{6CAEE163-606F-7BB3-8EA5-0C4C5B8B1B8C}"/>
          </ac:spMkLst>
        </pc:spChg>
      </pc:sldChg>
      <pc:sldMasterChg chg="delSldLayout">
        <pc:chgData name="芳彦 植野" userId="86ab4e6fb1040a80" providerId="LiveId" clId="{2AAE6ABA-C2BA-43D9-8D48-DEFB9C929E7B}" dt="2024-06-25T20:52:53.864" v="24" actId="2696"/>
        <pc:sldMasterMkLst>
          <pc:docMk/>
          <pc:sldMasterMk cId="1873802127" sldId="2147483685"/>
        </pc:sldMasterMkLst>
        <pc:sldLayoutChg chg="del">
          <pc:chgData name="芳彦 植野" userId="86ab4e6fb1040a80" providerId="LiveId" clId="{2AAE6ABA-C2BA-43D9-8D48-DEFB9C929E7B}" dt="2024-06-25T20:52:53.864" v="24" actId="2696"/>
          <pc:sldLayoutMkLst>
            <pc:docMk/>
            <pc:sldMasterMk cId="1873802127" sldId="2147483685"/>
            <pc:sldLayoutMk cId="1490501331" sldId="2147483914"/>
          </pc:sldLayoutMkLst>
        </pc:sldLayoutChg>
        <pc:sldLayoutChg chg="del">
          <pc:chgData name="芳彦 植野" userId="86ab4e6fb1040a80" providerId="LiveId" clId="{2AAE6ABA-C2BA-43D9-8D48-DEFB9C929E7B}" dt="2024-06-24T20:14:57.684" v="1" actId="2696"/>
          <pc:sldLayoutMkLst>
            <pc:docMk/>
            <pc:sldMasterMk cId="1873802127" sldId="2147483685"/>
            <pc:sldLayoutMk cId="2451740516" sldId="2147483918"/>
          </pc:sldLayoutMkLst>
        </pc:sldLayoutChg>
      </pc:sldMasterChg>
      <pc:sldMasterChg chg="delSldLayout">
        <pc:chgData name="芳彦 植野" userId="86ab4e6fb1040a80" providerId="LiveId" clId="{2AAE6ABA-C2BA-43D9-8D48-DEFB9C929E7B}" dt="2024-07-01T01:32:22.305" v="2033" actId="2696"/>
        <pc:sldMasterMkLst>
          <pc:docMk/>
          <pc:sldMasterMk cId="622364951" sldId="2147483899"/>
        </pc:sldMasterMkLst>
        <pc:sldLayoutChg chg="del">
          <pc:chgData name="芳彦 植野" userId="86ab4e6fb1040a80" providerId="LiveId" clId="{2AAE6ABA-C2BA-43D9-8D48-DEFB9C929E7B}" dt="2024-07-01T01:32:22.305" v="2033" actId="2696"/>
          <pc:sldLayoutMkLst>
            <pc:docMk/>
            <pc:sldMasterMk cId="622364951" sldId="2147483899"/>
            <pc:sldLayoutMk cId="2123403054" sldId="2147483916"/>
          </pc:sldLayoutMkLst>
        </pc:sldLayoutChg>
      </pc:sldMasterChg>
    </pc:docChg>
  </pc:docChgLst>
  <pc:docChgLst>
    <pc:chgData name="芳彦 植野" userId="86ab4e6fb1040a80" providerId="LiveId" clId="{90B3E43B-B3CB-4103-8F41-154F5AC9449A}"/>
    <pc:docChg chg="undo custSel addSld delSld modSld">
      <pc:chgData name="芳彦 植野" userId="86ab4e6fb1040a80" providerId="LiveId" clId="{90B3E43B-B3CB-4103-8F41-154F5AC9449A}" dt="2024-05-15T19:02:17.494" v="2163" actId="6549"/>
      <pc:docMkLst>
        <pc:docMk/>
      </pc:docMkLst>
      <pc:sldChg chg="modSp add del mod">
        <pc:chgData name="芳彦 植野" userId="86ab4e6fb1040a80" providerId="LiveId" clId="{90B3E43B-B3CB-4103-8F41-154F5AC9449A}" dt="2024-05-15T18:40:13.060" v="2002" actId="1076"/>
        <pc:sldMkLst>
          <pc:docMk/>
          <pc:sldMk cId="0" sldId="256"/>
        </pc:sldMkLst>
        <pc:spChg chg="mod">
          <ac:chgData name="芳彦 植野" userId="86ab4e6fb1040a80" providerId="LiveId" clId="{90B3E43B-B3CB-4103-8F41-154F5AC9449A}" dt="2024-05-11T06:31:05.378" v="234" actId="14100"/>
          <ac:spMkLst>
            <pc:docMk/>
            <pc:sldMk cId="0" sldId="256"/>
            <ac:spMk id="2" creationId="{00000000-0000-0000-0000-000000000000}"/>
          </ac:spMkLst>
        </pc:spChg>
        <pc:spChg chg="mod">
          <ac:chgData name="芳彦 植野" userId="86ab4e6fb1040a80" providerId="LiveId" clId="{90B3E43B-B3CB-4103-8F41-154F5AC9449A}" dt="2024-05-15T18:39:42.441" v="1998" actId="1076"/>
          <ac:spMkLst>
            <pc:docMk/>
            <pc:sldMk cId="0" sldId="256"/>
            <ac:spMk id="23" creationId="{00000000-0000-0000-0000-000000000000}"/>
          </ac:spMkLst>
        </pc:spChg>
        <pc:spChg chg="mod">
          <ac:chgData name="芳彦 植野" userId="86ab4e6fb1040a80" providerId="LiveId" clId="{90B3E43B-B3CB-4103-8F41-154F5AC9449A}" dt="2024-05-15T18:40:13.060" v="2002" actId="1076"/>
          <ac:spMkLst>
            <pc:docMk/>
            <pc:sldMk cId="0" sldId="256"/>
            <ac:spMk id="40" creationId="{00000000-0000-0000-0000-000000000000}"/>
          </ac:spMkLst>
        </pc:spChg>
        <pc:spChg chg="mod">
          <ac:chgData name="芳彦 植野" userId="86ab4e6fb1040a80" providerId="LiveId" clId="{90B3E43B-B3CB-4103-8F41-154F5AC9449A}" dt="2024-05-15T18:40:04.064" v="2001" actId="1076"/>
          <ac:spMkLst>
            <pc:docMk/>
            <pc:sldMk cId="0" sldId="256"/>
            <ac:spMk id="62" creationId="{00000000-0000-0000-0000-000000000000}"/>
          </ac:spMkLst>
        </pc:spChg>
        <pc:grpChg chg="mod">
          <ac:chgData name="芳彦 植野" userId="86ab4e6fb1040a80" providerId="LiveId" clId="{90B3E43B-B3CB-4103-8F41-154F5AC9449A}" dt="2024-05-15T18:39:52.881" v="1999" actId="1076"/>
          <ac:grpSpMkLst>
            <pc:docMk/>
            <pc:sldMk cId="0" sldId="256"/>
            <ac:grpSpMk id="19" creationId="{00000000-0000-0000-0000-000000000000}"/>
          </ac:grpSpMkLst>
        </pc:grpChg>
      </pc:sldChg>
      <pc:sldChg chg="add">
        <pc:chgData name="芳彦 植野" userId="86ab4e6fb1040a80" providerId="LiveId" clId="{90B3E43B-B3CB-4103-8F41-154F5AC9449A}" dt="2024-05-14T20:02:45.410" v="504"/>
        <pc:sldMkLst>
          <pc:docMk/>
          <pc:sldMk cId="0" sldId="257"/>
        </pc:sldMkLst>
      </pc:sldChg>
      <pc:sldChg chg="modSp add mod">
        <pc:chgData name="芳彦 植野" userId="86ab4e6fb1040a80" providerId="LiveId" clId="{90B3E43B-B3CB-4103-8F41-154F5AC9449A}" dt="2024-05-15T18:38:32.857" v="1988" actId="14100"/>
        <pc:sldMkLst>
          <pc:docMk/>
          <pc:sldMk cId="0" sldId="258"/>
        </pc:sldMkLst>
        <pc:graphicFrameChg chg="mod modGraphic">
          <ac:chgData name="芳彦 植野" userId="86ab4e6fb1040a80" providerId="LiveId" clId="{90B3E43B-B3CB-4103-8F41-154F5AC9449A}" dt="2024-05-15T18:38:32.857" v="1988" actId="14100"/>
          <ac:graphicFrameMkLst>
            <pc:docMk/>
            <pc:sldMk cId="0" sldId="258"/>
            <ac:graphicFrameMk id="5" creationId="{00000000-0000-0000-0000-000000000000}"/>
          </ac:graphicFrameMkLst>
        </pc:graphicFrameChg>
      </pc:sldChg>
      <pc:sldChg chg="modSp add del mod">
        <pc:chgData name="芳彦 植野" userId="86ab4e6fb1040a80" providerId="LiveId" clId="{90B3E43B-B3CB-4103-8F41-154F5AC9449A}" dt="2024-05-15T18:38:15.826" v="1986" actId="14100"/>
        <pc:sldMkLst>
          <pc:docMk/>
          <pc:sldMk cId="0" sldId="259"/>
        </pc:sldMkLst>
        <pc:spChg chg="mod">
          <ac:chgData name="芳彦 植野" userId="86ab4e6fb1040a80" providerId="LiveId" clId="{90B3E43B-B3CB-4103-8F41-154F5AC9449A}" dt="2024-05-15T18:38:11.428" v="1985" actId="1076"/>
          <ac:spMkLst>
            <pc:docMk/>
            <pc:sldMk cId="0" sldId="259"/>
            <ac:spMk id="4" creationId="{00000000-0000-0000-0000-000000000000}"/>
          </ac:spMkLst>
        </pc:spChg>
        <pc:graphicFrameChg chg="mod modGraphic">
          <ac:chgData name="芳彦 植野" userId="86ab4e6fb1040a80" providerId="LiveId" clId="{90B3E43B-B3CB-4103-8F41-154F5AC9449A}" dt="2024-05-15T18:38:15.826" v="1986" actId="14100"/>
          <ac:graphicFrameMkLst>
            <pc:docMk/>
            <pc:sldMk cId="0" sldId="259"/>
            <ac:graphicFrameMk id="5" creationId="{00000000-0000-0000-0000-000000000000}"/>
          </ac:graphicFrameMkLst>
        </pc:graphicFrameChg>
        <pc:picChg chg="mod">
          <ac:chgData name="芳彦 植野" userId="86ab4e6fb1040a80" providerId="LiveId" clId="{90B3E43B-B3CB-4103-8F41-154F5AC9449A}" dt="2024-05-15T18:38:06.387" v="1984" actId="1076"/>
          <ac:picMkLst>
            <pc:docMk/>
            <pc:sldMk cId="0" sldId="259"/>
            <ac:picMk id="3" creationId="{00000000-0000-0000-0000-000000000000}"/>
          </ac:picMkLst>
        </pc:picChg>
      </pc:sldChg>
      <pc:sldChg chg="modSp add del mod">
        <pc:chgData name="芳彦 植野" userId="86ab4e6fb1040a80" providerId="LiveId" clId="{90B3E43B-B3CB-4103-8F41-154F5AC9449A}" dt="2024-05-15T18:37:44.106" v="1980" actId="14100"/>
        <pc:sldMkLst>
          <pc:docMk/>
          <pc:sldMk cId="0" sldId="260"/>
        </pc:sldMkLst>
        <pc:graphicFrameChg chg="mod modGraphic">
          <ac:chgData name="芳彦 植野" userId="86ab4e6fb1040a80" providerId="LiveId" clId="{90B3E43B-B3CB-4103-8F41-154F5AC9449A}" dt="2024-05-15T18:37:44.106" v="1980" actId="14100"/>
          <ac:graphicFrameMkLst>
            <pc:docMk/>
            <pc:sldMk cId="0" sldId="260"/>
            <ac:graphicFrameMk id="5" creationId="{00000000-0000-0000-0000-000000000000}"/>
          </ac:graphicFrameMkLst>
        </pc:graphicFrameChg>
      </pc:sldChg>
      <pc:sldChg chg="modSp add del mod">
        <pc:chgData name="芳彦 植野" userId="86ab4e6fb1040a80" providerId="LiveId" clId="{90B3E43B-B3CB-4103-8F41-154F5AC9449A}" dt="2024-05-15T18:37:34.844" v="1979" actId="14100"/>
        <pc:sldMkLst>
          <pc:docMk/>
          <pc:sldMk cId="0" sldId="261"/>
        </pc:sldMkLst>
        <pc:graphicFrameChg chg="mod modGraphic">
          <ac:chgData name="芳彦 植野" userId="86ab4e6fb1040a80" providerId="LiveId" clId="{90B3E43B-B3CB-4103-8F41-154F5AC9449A}" dt="2024-05-15T18:37:34.844" v="1979" actId="14100"/>
          <ac:graphicFrameMkLst>
            <pc:docMk/>
            <pc:sldMk cId="0" sldId="261"/>
            <ac:graphicFrameMk id="5" creationId="{00000000-0000-0000-0000-000000000000}"/>
          </ac:graphicFrameMkLst>
        </pc:graphicFrameChg>
        <pc:picChg chg="mod">
          <ac:chgData name="芳彦 植野" userId="86ab4e6fb1040a80" providerId="LiveId" clId="{90B3E43B-B3CB-4103-8F41-154F5AC9449A}" dt="2024-05-15T18:37:30.512" v="1978" actId="1076"/>
          <ac:picMkLst>
            <pc:docMk/>
            <pc:sldMk cId="0" sldId="261"/>
            <ac:picMk id="3" creationId="{00000000-0000-0000-0000-000000000000}"/>
          </ac:picMkLst>
        </pc:picChg>
      </pc:sldChg>
      <pc:sldChg chg="modSp add del mod">
        <pc:chgData name="芳彦 植野" userId="86ab4e6fb1040a80" providerId="LiveId" clId="{90B3E43B-B3CB-4103-8F41-154F5AC9449A}" dt="2024-05-14T23:15:11.671" v="604" actId="2696"/>
        <pc:sldMkLst>
          <pc:docMk/>
          <pc:sldMk cId="0" sldId="262"/>
        </pc:sldMkLst>
        <pc:graphicFrameChg chg="mod modGraphic">
          <ac:chgData name="芳彦 植野" userId="86ab4e6fb1040a80" providerId="LiveId" clId="{90B3E43B-B3CB-4103-8F41-154F5AC9449A}" dt="2024-05-14T22:26:40.815" v="569" actId="14100"/>
          <ac:graphicFrameMkLst>
            <pc:docMk/>
            <pc:sldMk cId="0" sldId="262"/>
            <ac:graphicFrameMk id="5" creationId="{00000000-0000-0000-0000-000000000000}"/>
          </ac:graphicFrameMkLst>
        </pc:graphicFrameChg>
      </pc:sldChg>
      <pc:sldChg chg="modSp add del mod">
        <pc:chgData name="芳彦 植野" userId="86ab4e6fb1040a80" providerId="LiveId" clId="{90B3E43B-B3CB-4103-8F41-154F5AC9449A}" dt="2024-05-13T01:29:35.198" v="449" actId="2696"/>
        <pc:sldMkLst>
          <pc:docMk/>
          <pc:sldMk cId="0" sldId="286"/>
        </pc:sldMkLst>
        <pc:spChg chg="mod">
          <ac:chgData name="芳彦 植野" userId="86ab4e6fb1040a80" providerId="LiveId" clId="{90B3E43B-B3CB-4103-8F41-154F5AC9449A}" dt="2024-05-13T01:29:08.481" v="447" actId="1076"/>
          <ac:spMkLst>
            <pc:docMk/>
            <pc:sldMk cId="0" sldId="286"/>
            <ac:spMk id="6" creationId="{00000000-0000-0000-0000-000000000000}"/>
          </ac:spMkLst>
        </pc:spChg>
        <pc:spChg chg="mod">
          <ac:chgData name="芳彦 植野" userId="86ab4e6fb1040a80" providerId="LiveId" clId="{90B3E43B-B3CB-4103-8F41-154F5AC9449A}" dt="2024-05-11T23:13:08.053" v="420"/>
          <ac:spMkLst>
            <pc:docMk/>
            <pc:sldMk cId="0" sldId="286"/>
            <ac:spMk id="13" creationId="{00000000-0000-0000-0000-000000000000}"/>
          </ac:spMkLst>
        </pc:spChg>
      </pc:sldChg>
      <pc:sldChg chg="modSp add del mod">
        <pc:chgData name="芳彦 植野" userId="86ab4e6fb1040a80" providerId="LiveId" clId="{90B3E43B-B3CB-4103-8F41-154F5AC9449A}" dt="2024-05-13T01:30:12.964" v="453" actId="2696"/>
        <pc:sldMkLst>
          <pc:docMk/>
          <pc:sldMk cId="0" sldId="287"/>
        </pc:sldMkLst>
        <pc:spChg chg="mod">
          <ac:chgData name="芳彦 植野" userId="86ab4e6fb1040a80" providerId="LiveId" clId="{90B3E43B-B3CB-4103-8F41-154F5AC9449A}" dt="2024-05-13T01:29:01.589" v="446" actId="1076"/>
          <ac:spMkLst>
            <pc:docMk/>
            <pc:sldMk cId="0" sldId="287"/>
            <ac:spMk id="19" creationId="{00000000-0000-0000-0000-000000000000}"/>
          </ac:spMkLst>
        </pc:spChg>
        <pc:spChg chg="mod">
          <ac:chgData name="芳彦 植野" userId="86ab4e6fb1040a80" providerId="LiveId" clId="{90B3E43B-B3CB-4103-8F41-154F5AC9449A}" dt="2024-05-11T23:13:33.928" v="422"/>
          <ac:spMkLst>
            <pc:docMk/>
            <pc:sldMk cId="0" sldId="287"/>
            <ac:spMk id="27" creationId="{00000000-0000-0000-0000-000000000000}"/>
          </ac:spMkLst>
        </pc:spChg>
      </pc:sldChg>
      <pc:sldChg chg="add del">
        <pc:chgData name="芳彦 植野" userId="86ab4e6fb1040a80" providerId="LiveId" clId="{90B3E43B-B3CB-4103-8F41-154F5AC9449A}" dt="2024-05-13T01:30:18.701" v="454" actId="2696"/>
        <pc:sldMkLst>
          <pc:docMk/>
          <pc:sldMk cId="0" sldId="288"/>
        </pc:sldMkLst>
      </pc:sldChg>
      <pc:sldChg chg="add del">
        <pc:chgData name="芳彦 植野" userId="86ab4e6fb1040a80" providerId="LiveId" clId="{90B3E43B-B3CB-4103-8F41-154F5AC9449A}" dt="2024-05-15T09:16:35.357" v="1044" actId="2696"/>
        <pc:sldMkLst>
          <pc:docMk/>
          <pc:sldMk cId="0" sldId="289"/>
        </pc:sldMkLst>
      </pc:sldChg>
      <pc:sldChg chg="del">
        <pc:chgData name="芳彦 植野" userId="86ab4e6fb1040a80" providerId="LiveId" clId="{90B3E43B-B3CB-4103-8F41-154F5AC9449A}" dt="2024-05-10T10:55:07.504" v="162" actId="2696"/>
        <pc:sldMkLst>
          <pc:docMk/>
          <pc:sldMk cId="4275454020" sldId="296"/>
        </pc:sldMkLst>
      </pc:sldChg>
      <pc:sldChg chg="modSp add del">
        <pc:chgData name="芳彦 植野" userId="86ab4e6fb1040a80" providerId="LiveId" clId="{90B3E43B-B3CB-4103-8F41-154F5AC9449A}" dt="2024-05-13T01:30:19.860" v="455" actId="2696"/>
        <pc:sldMkLst>
          <pc:docMk/>
          <pc:sldMk cId="0" sldId="298"/>
        </pc:sldMkLst>
        <pc:spChg chg="mod">
          <ac:chgData name="芳彦 植野" userId="86ab4e6fb1040a80" providerId="LiveId" clId="{90B3E43B-B3CB-4103-8F41-154F5AC9449A}" dt="2024-05-11T23:14:14.604" v="424"/>
          <ac:spMkLst>
            <pc:docMk/>
            <pc:sldMk cId="0" sldId="298"/>
            <ac:spMk id="12" creationId="{00000000-0000-0000-0000-000000000000}"/>
          </ac:spMkLst>
        </pc:spChg>
      </pc:sldChg>
      <pc:sldChg chg="del">
        <pc:chgData name="芳彦 植野" userId="86ab4e6fb1040a80" providerId="LiveId" clId="{90B3E43B-B3CB-4103-8F41-154F5AC9449A}" dt="2024-05-13T01:46:02.456" v="497" actId="2696"/>
        <pc:sldMkLst>
          <pc:docMk/>
          <pc:sldMk cId="1294006930" sldId="356"/>
        </pc:sldMkLst>
      </pc:sldChg>
      <pc:sldChg chg="del">
        <pc:chgData name="芳彦 植野" userId="86ab4e6fb1040a80" providerId="LiveId" clId="{90B3E43B-B3CB-4103-8F41-154F5AC9449A}" dt="2024-05-13T01:32:48.087" v="463" actId="2696"/>
        <pc:sldMkLst>
          <pc:docMk/>
          <pc:sldMk cId="891002754" sldId="425"/>
        </pc:sldMkLst>
      </pc:sldChg>
      <pc:sldChg chg="del">
        <pc:chgData name="芳彦 植野" userId="86ab4e6fb1040a80" providerId="LiveId" clId="{90B3E43B-B3CB-4103-8F41-154F5AC9449A}" dt="2024-05-13T01:31:56.730" v="458" actId="2696"/>
        <pc:sldMkLst>
          <pc:docMk/>
          <pc:sldMk cId="4272232827" sldId="426"/>
        </pc:sldMkLst>
      </pc:sldChg>
      <pc:sldChg chg="addSp delSp modSp add del">
        <pc:chgData name="芳彦 植野" userId="86ab4e6fb1040a80" providerId="LiveId" clId="{90B3E43B-B3CB-4103-8F41-154F5AC9449A}" dt="2024-05-13T01:44:03.121" v="485" actId="2696"/>
        <pc:sldMkLst>
          <pc:docMk/>
          <pc:sldMk cId="0" sldId="443"/>
        </pc:sldMkLst>
        <pc:spChg chg="del">
          <ac:chgData name="芳彦 植野" userId="86ab4e6fb1040a80" providerId="LiveId" clId="{90B3E43B-B3CB-4103-8F41-154F5AC9449A}" dt="2024-05-13T01:43:49.023" v="484" actId="21"/>
          <ac:spMkLst>
            <pc:docMk/>
            <pc:sldMk cId="0" sldId="443"/>
            <ac:spMk id="15365" creationId="{139840AA-0D95-E009-EC31-D8C9159D7910}"/>
          </ac:spMkLst>
        </pc:spChg>
        <pc:picChg chg="add mod">
          <ac:chgData name="芳彦 植野" userId="86ab4e6fb1040a80" providerId="LiveId" clId="{90B3E43B-B3CB-4103-8F41-154F5AC9449A}" dt="2024-05-13T01:43:43.546" v="483"/>
          <ac:picMkLst>
            <pc:docMk/>
            <pc:sldMk cId="0" sldId="443"/>
            <ac:picMk id="2" creationId="{302D9558-9A13-5228-FCA9-B36280E9F48A}"/>
          </ac:picMkLst>
        </pc:picChg>
      </pc:sldChg>
      <pc:sldChg chg="add del">
        <pc:chgData name="芳彦 植野" userId="86ab4e6fb1040a80" providerId="LiveId" clId="{90B3E43B-B3CB-4103-8F41-154F5AC9449A}" dt="2024-05-13T01:41:01.452" v="480" actId="2696"/>
        <pc:sldMkLst>
          <pc:docMk/>
          <pc:sldMk cId="749636418" sldId="443"/>
        </pc:sldMkLst>
      </pc:sldChg>
      <pc:sldChg chg="add del">
        <pc:chgData name="芳彦 植野" userId="86ab4e6fb1040a80" providerId="LiveId" clId="{90B3E43B-B3CB-4103-8F41-154F5AC9449A}" dt="2024-05-15T11:19:21.539" v="1065" actId="2696"/>
        <pc:sldMkLst>
          <pc:docMk/>
          <pc:sldMk cId="872061318" sldId="443"/>
        </pc:sldMkLst>
      </pc:sldChg>
      <pc:sldChg chg="modSp add del mod">
        <pc:chgData name="芳彦 植野" userId="86ab4e6fb1040a80" providerId="LiveId" clId="{90B3E43B-B3CB-4103-8F41-154F5AC9449A}" dt="2024-05-14T20:48:11.598" v="552" actId="2696"/>
        <pc:sldMkLst>
          <pc:docMk/>
          <pc:sldMk cId="0" sldId="540"/>
        </pc:sldMkLst>
        <pc:spChg chg="mod">
          <ac:chgData name="芳彦 植野" userId="86ab4e6fb1040a80" providerId="LiveId" clId="{90B3E43B-B3CB-4103-8F41-154F5AC9449A}" dt="2024-05-14T20:45:52.653" v="537" actId="1076"/>
          <ac:spMkLst>
            <pc:docMk/>
            <pc:sldMk cId="0" sldId="540"/>
            <ac:spMk id="2" creationId="{449B1738-02DD-9E4F-FDA8-FBB125B2E486}"/>
          </ac:spMkLst>
        </pc:spChg>
        <pc:spChg chg="mod">
          <ac:chgData name="芳彦 植野" userId="86ab4e6fb1040a80" providerId="LiveId" clId="{90B3E43B-B3CB-4103-8F41-154F5AC9449A}" dt="2024-05-14T20:44:38.340" v="531" actId="1076"/>
          <ac:spMkLst>
            <pc:docMk/>
            <pc:sldMk cId="0" sldId="540"/>
            <ac:spMk id="3079" creationId="{9E04198C-7B63-3B1D-DB68-7595E053D585}"/>
          </ac:spMkLst>
        </pc:spChg>
        <pc:spChg chg="mod">
          <ac:chgData name="芳彦 植野" userId="86ab4e6fb1040a80" providerId="LiveId" clId="{90B3E43B-B3CB-4103-8F41-154F5AC9449A}" dt="2024-05-13T01:35:25.419" v="467"/>
          <ac:spMkLst>
            <pc:docMk/>
            <pc:sldMk cId="0" sldId="540"/>
            <ac:spMk id="3086" creationId="{839C2246-E766-826C-9575-F45DC93406F5}"/>
          </ac:spMkLst>
        </pc:spChg>
      </pc:sldChg>
      <pc:sldChg chg="del">
        <pc:chgData name="芳彦 植野" userId="86ab4e6fb1040a80" providerId="LiveId" clId="{90B3E43B-B3CB-4103-8F41-154F5AC9449A}" dt="2024-05-10T10:55:04.285" v="161" actId="2696"/>
        <pc:sldMkLst>
          <pc:docMk/>
          <pc:sldMk cId="0" sldId="664"/>
        </pc:sldMkLst>
      </pc:sldChg>
      <pc:sldChg chg="del">
        <pc:chgData name="芳彦 植野" userId="86ab4e6fb1040a80" providerId="LiveId" clId="{90B3E43B-B3CB-4103-8F41-154F5AC9449A}" dt="2024-05-13T01:47:41.580" v="500" actId="2696"/>
        <pc:sldMkLst>
          <pc:docMk/>
          <pc:sldMk cId="0" sldId="667"/>
        </pc:sldMkLst>
      </pc:sldChg>
      <pc:sldChg chg="del">
        <pc:chgData name="芳彦 植野" userId="86ab4e6fb1040a80" providerId="LiveId" clId="{90B3E43B-B3CB-4103-8F41-154F5AC9449A}" dt="2024-05-11T06:34:42.787" v="262" actId="2696"/>
        <pc:sldMkLst>
          <pc:docMk/>
          <pc:sldMk cId="0" sldId="685"/>
        </pc:sldMkLst>
      </pc:sldChg>
      <pc:sldChg chg="add del">
        <pc:chgData name="芳彦 植野" userId="86ab4e6fb1040a80" providerId="LiveId" clId="{90B3E43B-B3CB-4103-8F41-154F5AC9449A}" dt="2024-05-15T09:19:02.554" v="1062" actId="2696"/>
        <pc:sldMkLst>
          <pc:docMk/>
          <pc:sldMk cId="1435757445" sldId="762"/>
        </pc:sldMkLst>
      </pc:sldChg>
      <pc:sldChg chg="del">
        <pc:chgData name="芳彦 植野" userId="86ab4e6fb1040a80" providerId="LiveId" clId="{90B3E43B-B3CB-4103-8F41-154F5AC9449A}" dt="2024-04-28T21:22:21.376" v="113" actId="2696"/>
        <pc:sldMkLst>
          <pc:docMk/>
          <pc:sldMk cId="3309054481" sldId="797"/>
        </pc:sldMkLst>
      </pc:sldChg>
      <pc:sldChg chg="del">
        <pc:chgData name="芳彦 植野" userId="86ab4e6fb1040a80" providerId="LiveId" clId="{90B3E43B-B3CB-4103-8F41-154F5AC9449A}" dt="2024-05-10T10:54:45.407" v="160" actId="2696"/>
        <pc:sldMkLst>
          <pc:docMk/>
          <pc:sldMk cId="210484992" sldId="806"/>
        </pc:sldMkLst>
      </pc:sldChg>
      <pc:sldChg chg="del">
        <pc:chgData name="芳彦 植野" userId="86ab4e6fb1040a80" providerId="LiveId" clId="{90B3E43B-B3CB-4103-8F41-154F5AC9449A}" dt="2024-05-10T10:54:35.499" v="158" actId="2696"/>
        <pc:sldMkLst>
          <pc:docMk/>
          <pc:sldMk cId="1791747486" sldId="807"/>
        </pc:sldMkLst>
      </pc:sldChg>
      <pc:sldChg chg="del">
        <pc:chgData name="芳彦 植野" userId="86ab4e6fb1040a80" providerId="LiveId" clId="{90B3E43B-B3CB-4103-8F41-154F5AC9449A}" dt="2024-05-10T10:54:38.104" v="159" actId="2696"/>
        <pc:sldMkLst>
          <pc:docMk/>
          <pc:sldMk cId="453152758" sldId="808"/>
        </pc:sldMkLst>
      </pc:sldChg>
      <pc:sldChg chg="add del">
        <pc:chgData name="芳彦 植野" userId="86ab4e6fb1040a80" providerId="LiveId" clId="{90B3E43B-B3CB-4103-8F41-154F5AC9449A}" dt="2024-05-13T01:48:13.490" v="503" actId="2696"/>
        <pc:sldMkLst>
          <pc:docMk/>
          <pc:sldMk cId="2580248865" sldId="817"/>
        </pc:sldMkLst>
      </pc:sldChg>
      <pc:sldChg chg="del">
        <pc:chgData name="芳彦 植野" userId="86ab4e6fb1040a80" providerId="LiveId" clId="{90B3E43B-B3CB-4103-8F41-154F5AC9449A}" dt="2024-05-13T01:47:44.915" v="501" actId="2696"/>
        <pc:sldMkLst>
          <pc:docMk/>
          <pc:sldMk cId="3785664088" sldId="817"/>
        </pc:sldMkLst>
      </pc:sldChg>
      <pc:sldChg chg="del">
        <pc:chgData name="芳彦 植野" userId="86ab4e6fb1040a80" providerId="LiveId" clId="{90B3E43B-B3CB-4103-8F41-154F5AC9449A}" dt="2024-05-06T21:31:47.812" v="155" actId="2696"/>
        <pc:sldMkLst>
          <pc:docMk/>
          <pc:sldMk cId="0" sldId="938"/>
        </pc:sldMkLst>
      </pc:sldChg>
      <pc:sldChg chg="add">
        <pc:chgData name="芳彦 植野" userId="86ab4e6fb1040a80" providerId="LiveId" clId="{90B3E43B-B3CB-4103-8F41-154F5AC9449A}" dt="2024-05-11T00:55:58.284" v="207"/>
        <pc:sldMkLst>
          <pc:docMk/>
          <pc:sldMk cId="0" sldId="987"/>
        </pc:sldMkLst>
      </pc:sldChg>
      <pc:sldChg chg="modSp mod">
        <pc:chgData name="芳彦 植野" userId="86ab4e6fb1040a80" providerId="LiveId" clId="{90B3E43B-B3CB-4103-8F41-154F5AC9449A}" dt="2024-05-11T06:37:45.344" v="282" actId="20577"/>
        <pc:sldMkLst>
          <pc:docMk/>
          <pc:sldMk cId="0" sldId="1172"/>
        </pc:sldMkLst>
        <pc:spChg chg="mod">
          <ac:chgData name="芳彦 植野" userId="86ab4e6fb1040a80" providerId="LiveId" clId="{90B3E43B-B3CB-4103-8F41-154F5AC9449A}" dt="2024-05-11T06:37:45.344" v="282" actId="20577"/>
          <ac:spMkLst>
            <pc:docMk/>
            <pc:sldMk cId="0" sldId="1172"/>
            <ac:spMk id="90114" creationId="{7C7C07A6-8D19-4978-7F61-E3A184F43B40}"/>
          </ac:spMkLst>
        </pc:spChg>
      </pc:sldChg>
      <pc:sldChg chg="del">
        <pc:chgData name="芳彦 植野" userId="86ab4e6fb1040a80" providerId="LiveId" clId="{90B3E43B-B3CB-4103-8F41-154F5AC9449A}" dt="2024-05-13T01:32:27.356" v="460" actId="2696"/>
        <pc:sldMkLst>
          <pc:docMk/>
          <pc:sldMk cId="0" sldId="1230"/>
        </pc:sldMkLst>
      </pc:sldChg>
      <pc:sldChg chg="modSp add mod">
        <pc:chgData name="芳彦 植野" userId="86ab4e6fb1040a80" providerId="LiveId" clId="{90B3E43B-B3CB-4103-8F41-154F5AC9449A}" dt="2024-05-15T17:57:58.678" v="1851" actId="6549"/>
        <pc:sldMkLst>
          <pc:docMk/>
          <pc:sldMk cId="2173692482" sldId="1232"/>
        </pc:sldMkLst>
        <pc:spChg chg="mod">
          <ac:chgData name="芳彦 植野" userId="86ab4e6fb1040a80" providerId="LiveId" clId="{90B3E43B-B3CB-4103-8F41-154F5AC9449A}" dt="2024-05-15T17:57:58.678" v="1851" actId="6549"/>
          <ac:spMkLst>
            <pc:docMk/>
            <pc:sldMk cId="2173692482" sldId="1232"/>
            <ac:spMk id="3" creationId="{E773F89C-87A3-A08E-6A22-739AC29DEDFD}"/>
          </ac:spMkLst>
        </pc:spChg>
      </pc:sldChg>
      <pc:sldChg chg="add del">
        <pc:chgData name="芳彦 植野" userId="86ab4e6fb1040a80" providerId="LiveId" clId="{90B3E43B-B3CB-4103-8F41-154F5AC9449A}" dt="2024-05-15T17:56:46.924" v="1802" actId="2696"/>
        <pc:sldMkLst>
          <pc:docMk/>
          <pc:sldMk cId="35391847" sldId="1233"/>
        </pc:sldMkLst>
      </pc:sldChg>
      <pc:sldChg chg="add del">
        <pc:chgData name="芳彦 植野" userId="86ab4e6fb1040a80" providerId="LiveId" clId="{90B3E43B-B3CB-4103-8F41-154F5AC9449A}" dt="2024-05-13T01:32:58.880" v="464" actId="2696"/>
        <pc:sldMkLst>
          <pc:docMk/>
          <pc:sldMk cId="2960793048" sldId="1233"/>
        </pc:sldMkLst>
      </pc:sldChg>
      <pc:sldChg chg="add">
        <pc:chgData name="芳彦 植野" userId="86ab4e6fb1040a80" providerId="LiveId" clId="{90B3E43B-B3CB-4103-8F41-154F5AC9449A}" dt="2024-05-13T01:21:35.507" v="432"/>
        <pc:sldMkLst>
          <pc:docMk/>
          <pc:sldMk cId="903850235" sldId="1249"/>
        </pc:sldMkLst>
      </pc:sldChg>
      <pc:sldChg chg="delSp modSp add mod">
        <pc:chgData name="芳彦 植野" userId="86ab4e6fb1040a80" providerId="LiveId" clId="{90B3E43B-B3CB-4103-8F41-154F5AC9449A}" dt="2024-05-15T11:22:03.830" v="1134" actId="255"/>
        <pc:sldMkLst>
          <pc:docMk/>
          <pc:sldMk cId="4053322642" sldId="1257"/>
        </pc:sldMkLst>
        <pc:graphicFrameChg chg="mod">
          <ac:chgData name="芳彦 植野" userId="86ab4e6fb1040a80" providerId="LiveId" clId="{90B3E43B-B3CB-4103-8F41-154F5AC9449A}" dt="2024-05-15T11:22:03.830" v="1134" actId="255"/>
          <ac:graphicFrameMkLst>
            <pc:docMk/>
            <pc:sldMk cId="4053322642" sldId="1257"/>
            <ac:graphicFrameMk id="2" creationId="{6E089910-E741-4754-B2B2-69274BD754DD}"/>
          </ac:graphicFrameMkLst>
        </pc:graphicFrameChg>
        <pc:graphicFrameChg chg="del">
          <ac:chgData name="芳彦 植野" userId="86ab4e6fb1040a80" providerId="LiveId" clId="{90B3E43B-B3CB-4103-8F41-154F5AC9449A}" dt="2024-05-15T11:21:49.997" v="1132" actId="21"/>
          <ac:graphicFrameMkLst>
            <pc:docMk/>
            <pc:sldMk cId="4053322642" sldId="1257"/>
            <ac:graphicFrameMk id="3" creationId="{B81D116D-50EB-47BD-A06F-E48B3328C2B9}"/>
          </ac:graphicFrameMkLst>
        </pc:graphicFrameChg>
      </pc:sldChg>
      <pc:sldChg chg="del">
        <pc:chgData name="芳彦 植野" userId="86ab4e6fb1040a80" providerId="LiveId" clId="{90B3E43B-B3CB-4103-8F41-154F5AC9449A}" dt="2024-05-10T10:55:32.722" v="163" actId="2696"/>
        <pc:sldMkLst>
          <pc:docMk/>
          <pc:sldMk cId="405098307" sldId="1261"/>
        </pc:sldMkLst>
      </pc:sldChg>
      <pc:sldChg chg="add del">
        <pc:chgData name="芳彦 植野" userId="86ab4e6fb1040a80" providerId="LiveId" clId="{90B3E43B-B3CB-4103-8F41-154F5AC9449A}" dt="2024-05-13T01:28:18.882" v="441" actId="2696"/>
        <pc:sldMkLst>
          <pc:docMk/>
          <pc:sldMk cId="1707565435" sldId="1267"/>
        </pc:sldMkLst>
      </pc:sldChg>
      <pc:sldChg chg="modSp add mod">
        <pc:chgData name="芳彦 植野" userId="86ab4e6fb1040a80" providerId="LiveId" clId="{90B3E43B-B3CB-4103-8F41-154F5AC9449A}" dt="2024-05-15T17:55:59.608" v="1801" actId="20577"/>
        <pc:sldMkLst>
          <pc:docMk/>
          <pc:sldMk cId="3347767051" sldId="1267"/>
        </pc:sldMkLst>
        <pc:spChg chg="mod">
          <ac:chgData name="芳彦 植野" userId="86ab4e6fb1040a80" providerId="LiveId" clId="{90B3E43B-B3CB-4103-8F41-154F5AC9449A}" dt="2024-05-15T17:55:07.608" v="1760" actId="20577"/>
          <ac:spMkLst>
            <pc:docMk/>
            <pc:sldMk cId="3347767051" sldId="1267"/>
            <ac:spMk id="3" creationId="{5F671EB8-016B-4A30-BB5A-A1408805899F}"/>
          </ac:spMkLst>
        </pc:spChg>
        <pc:spChg chg="mod">
          <ac:chgData name="芳彦 植野" userId="86ab4e6fb1040a80" providerId="LiveId" clId="{90B3E43B-B3CB-4103-8F41-154F5AC9449A}" dt="2024-05-15T17:55:59.608" v="1801" actId="20577"/>
          <ac:spMkLst>
            <pc:docMk/>
            <pc:sldMk cId="3347767051" sldId="1267"/>
            <ac:spMk id="4" creationId="{827F8AD2-16CD-480D-BF62-5F63001265A2}"/>
          </ac:spMkLst>
        </pc:spChg>
      </pc:sldChg>
      <pc:sldChg chg="modSp add mod">
        <pc:chgData name="芳彦 植野" userId="86ab4e6fb1040a80" providerId="LiveId" clId="{90B3E43B-B3CB-4103-8F41-154F5AC9449A}" dt="2024-05-15T17:35:04.945" v="1135" actId="20577"/>
        <pc:sldMkLst>
          <pc:docMk/>
          <pc:sldMk cId="1826504927" sldId="1269"/>
        </pc:sldMkLst>
        <pc:spChg chg="mod">
          <ac:chgData name="芳彦 植野" userId="86ab4e6fb1040a80" providerId="LiveId" clId="{90B3E43B-B3CB-4103-8F41-154F5AC9449A}" dt="2024-05-15T17:35:04.945" v="1135" actId="20577"/>
          <ac:spMkLst>
            <pc:docMk/>
            <pc:sldMk cId="1826504927" sldId="1269"/>
            <ac:spMk id="2" creationId="{C47ADDA6-178A-46E7-B16B-83087015DD36}"/>
          </ac:spMkLst>
        </pc:spChg>
      </pc:sldChg>
      <pc:sldChg chg="modSp add del mod">
        <pc:chgData name="芳彦 植野" userId="86ab4e6fb1040a80" providerId="LiveId" clId="{90B3E43B-B3CB-4103-8F41-154F5AC9449A}" dt="2024-05-15T09:18:08.344" v="1060" actId="2696"/>
        <pc:sldMkLst>
          <pc:docMk/>
          <pc:sldMk cId="1002088801" sldId="1281"/>
        </pc:sldMkLst>
        <pc:spChg chg="mod">
          <ac:chgData name="芳彦 植野" userId="86ab4e6fb1040a80" providerId="LiveId" clId="{90B3E43B-B3CB-4103-8F41-154F5AC9449A}" dt="2024-05-14T23:23:07.796" v="673" actId="1076"/>
          <ac:spMkLst>
            <pc:docMk/>
            <pc:sldMk cId="1002088801" sldId="1281"/>
            <ac:spMk id="2" creationId="{84707CBE-4332-4E8E-AB21-F6FA04D317FB}"/>
          </ac:spMkLst>
        </pc:spChg>
        <pc:spChg chg="mod">
          <ac:chgData name="芳彦 植野" userId="86ab4e6fb1040a80" providerId="LiveId" clId="{90B3E43B-B3CB-4103-8F41-154F5AC9449A}" dt="2024-05-14T23:24:31.552" v="735" actId="6549"/>
          <ac:spMkLst>
            <pc:docMk/>
            <pc:sldMk cId="1002088801" sldId="1281"/>
            <ac:spMk id="3" creationId="{A9985CD6-1ED3-49C6-8DD4-86EE2784C36C}"/>
          </ac:spMkLst>
        </pc:spChg>
      </pc:sldChg>
      <pc:sldChg chg="modSp add del mod">
        <pc:chgData name="芳彦 植野" userId="86ab4e6fb1040a80" providerId="LiveId" clId="{90B3E43B-B3CB-4103-8F41-154F5AC9449A}" dt="2024-05-13T01:21:20.297" v="431" actId="27636"/>
        <pc:sldMkLst>
          <pc:docMk/>
          <pc:sldMk cId="1933097685" sldId="1287"/>
        </pc:sldMkLst>
        <pc:spChg chg="mod">
          <ac:chgData name="芳彦 植野" userId="86ab4e6fb1040a80" providerId="LiveId" clId="{90B3E43B-B3CB-4103-8F41-154F5AC9449A}" dt="2024-05-13T01:21:20.297" v="431" actId="27636"/>
          <ac:spMkLst>
            <pc:docMk/>
            <pc:sldMk cId="1933097685" sldId="1287"/>
            <ac:spMk id="2" creationId="{9F67C5CF-4F6E-4709-B8F3-09C490FBE341}"/>
          </ac:spMkLst>
        </pc:spChg>
      </pc:sldChg>
      <pc:sldChg chg="add">
        <pc:chgData name="芳彦 植野" userId="86ab4e6fb1040a80" providerId="LiveId" clId="{90B3E43B-B3CB-4103-8F41-154F5AC9449A}" dt="2024-05-11T00:51:37.494" v="189"/>
        <pc:sldMkLst>
          <pc:docMk/>
          <pc:sldMk cId="3328283064" sldId="1290"/>
        </pc:sldMkLst>
      </pc:sldChg>
      <pc:sldChg chg="add">
        <pc:chgData name="芳彦 植野" userId="86ab4e6fb1040a80" providerId="LiveId" clId="{90B3E43B-B3CB-4103-8F41-154F5AC9449A}" dt="2024-05-11T00:51:49.286" v="190"/>
        <pc:sldMkLst>
          <pc:docMk/>
          <pc:sldMk cId="3179318976" sldId="1291"/>
        </pc:sldMkLst>
      </pc:sldChg>
      <pc:sldChg chg="del">
        <pc:chgData name="芳彦 植野" userId="86ab4e6fb1040a80" providerId="LiveId" clId="{90B3E43B-B3CB-4103-8F41-154F5AC9449A}" dt="2024-05-11T06:29:32.484" v="220" actId="2696"/>
        <pc:sldMkLst>
          <pc:docMk/>
          <pc:sldMk cId="2724842189" sldId="1292"/>
        </pc:sldMkLst>
      </pc:sldChg>
      <pc:sldChg chg="add del">
        <pc:chgData name="芳彦 植野" userId="86ab4e6fb1040a80" providerId="LiveId" clId="{90B3E43B-B3CB-4103-8F41-154F5AC9449A}" dt="2024-05-13T01:31:23.806" v="457" actId="2696"/>
        <pc:sldMkLst>
          <pc:docMk/>
          <pc:sldMk cId="982071914" sldId="1293"/>
        </pc:sldMkLst>
      </pc:sldChg>
      <pc:sldChg chg="add">
        <pc:chgData name="芳彦 植野" userId="86ab4e6fb1040a80" providerId="LiveId" clId="{90B3E43B-B3CB-4103-8F41-154F5AC9449A}" dt="2024-05-11T00:52:49.101" v="194"/>
        <pc:sldMkLst>
          <pc:docMk/>
          <pc:sldMk cId="2294613664" sldId="1294"/>
        </pc:sldMkLst>
      </pc:sldChg>
      <pc:sldChg chg="add">
        <pc:chgData name="芳彦 植野" userId="86ab4e6fb1040a80" providerId="LiveId" clId="{90B3E43B-B3CB-4103-8F41-154F5AC9449A}" dt="2024-05-11T00:53:04.032" v="195"/>
        <pc:sldMkLst>
          <pc:docMk/>
          <pc:sldMk cId="114307832" sldId="1295"/>
        </pc:sldMkLst>
      </pc:sldChg>
      <pc:sldChg chg="add del">
        <pc:chgData name="芳彦 植野" userId="86ab4e6fb1040a80" providerId="LiveId" clId="{90B3E43B-B3CB-4103-8F41-154F5AC9449A}" dt="2024-05-13T01:31:13.093" v="456" actId="2696"/>
        <pc:sldMkLst>
          <pc:docMk/>
          <pc:sldMk cId="2534626402" sldId="1296"/>
        </pc:sldMkLst>
      </pc:sldChg>
      <pc:sldChg chg="add del">
        <pc:chgData name="芳彦 植野" userId="86ab4e6fb1040a80" providerId="LiveId" clId="{90B3E43B-B3CB-4103-8F41-154F5AC9449A}" dt="2024-05-11T23:11:56.555" v="412" actId="2696"/>
        <pc:sldMkLst>
          <pc:docMk/>
          <pc:sldMk cId="2153640349" sldId="1297"/>
        </pc:sldMkLst>
      </pc:sldChg>
      <pc:sldChg chg="add">
        <pc:chgData name="芳彦 植野" userId="86ab4e6fb1040a80" providerId="LiveId" clId="{90B3E43B-B3CB-4103-8F41-154F5AC9449A}" dt="2024-05-11T00:53:14.618" v="196"/>
        <pc:sldMkLst>
          <pc:docMk/>
          <pc:sldMk cId="4014006948" sldId="1298"/>
        </pc:sldMkLst>
      </pc:sldChg>
      <pc:sldChg chg="modSp add mod">
        <pc:chgData name="芳彦 植野" userId="86ab4e6fb1040a80" providerId="LiveId" clId="{90B3E43B-B3CB-4103-8F41-154F5AC9449A}" dt="2024-05-15T19:02:17.494" v="2163" actId="6549"/>
        <pc:sldMkLst>
          <pc:docMk/>
          <pc:sldMk cId="1794682804" sldId="1306"/>
        </pc:sldMkLst>
        <pc:spChg chg="mod">
          <ac:chgData name="芳彦 植野" userId="86ab4e6fb1040a80" providerId="LiveId" clId="{90B3E43B-B3CB-4103-8F41-154F5AC9449A}" dt="2024-05-14T23:19:54.856" v="641" actId="27636"/>
          <ac:spMkLst>
            <pc:docMk/>
            <pc:sldMk cId="1794682804" sldId="1306"/>
            <ac:spMk id="2" creationId="{56BF684E-7CE0-4890-9F99-9AF12F387B6B}"/>
          </ac:spMkLst>
        </pc:spChg>
        <pc:spChg chg="mod">
          <ac:chgData name="芳彦 植野" userId="86ab4e6fb1040a80" providerId="LiveId" clId="{90B3E43B-B3CB-4103-8F41-154F5AC9449A}" dt="2024-05-15T19:02:17.494" v="2163" actId="6549"/>
          <ac:spMkLst>
            <pc:docMk/>
            <pc:sldMk cId="1794682804" sldId="1306"/>
            <ac:spMk id="3" creationId="{5947CF7B-6D11-4F5C-860D-FB2C59F3029A}"/>
          </ac:spMkLst>
        </pc:spChg>
      </pc:sldChg>
      <pc:sldChg chg="add del">
        <pc:chgData name="芳彦 植野" userId="86ab4e6fb1040a80" providerId="LiveId" clId="{90B3E43B-B3CB-4103-8F41-154F5AC9449A}" dt="2024-05-15T09:18:14.537" v="1061" actId="2696"/>
        <pc:sldMkLst>
          <pc:docMk/>
          <pc:sldMk cId="2071045971" sldId="1307"/>
        </pc:sldMkLst>
      </pc:sldChg>
      <pc:sldChg chg="modSp add mod">
        <pc:chgData name="芳彦 植野" userId="86ab4e6fb1040a80" providerId="LiveId" clId="{90B3E43B-B3CB-4103-8F41-154F5AC9449A}" dt="2024-05-15T18:00:05.294" v="1970" actId="6549"/>
        <pc:sldMkLst>
          <pc:docMk/>
          <pc:sldMk cId="0" sldId="1310"/>
        </pc:sldMkLst>
        <pc:spChg chg="mod">
          <ac:chgData name="芳彦 植野" userId="86ab4e6fb1040a80" providerId="LiveId" clId="{90B3E43B-B3CB-4103-8F41-154F5AC9449A}" dt="2024-05-15T18:00:05.294" v="1970" actId="6549"/>
          <ac:spMkLst>
            <pc:docMk/>
            <pc:sldMk cId="0" sldId="1310"/>
            <ac:spMk id="75779" creationId="{FE1AD9DA-1D9D-4DFC-B585-E1E09A545C25}"/>
          </ac:spMkLst>
        </pc:spChg>
      </pc:sldChg>
      <pc:sldChg chg="del">
        <pc:chgData name="芳彦 植野" userId="86ab4e6fb1040a80" providerId="LiveId" clId="{90B3E43B-B3CB-4103-8F41-154F5AC9449A}" dt="2024-05-13T01:32:34.520" v="462" actId="2696"/>
        <pc:sldMkLst>
          <pc:docMk/>
          <pc:sldMk cId="2194413261" sldId="1676"/>
        </pc:sldMkLst>
      </pc:sldChg>
      <pc:sldChg chg="del">
        <pc:chgData name="芳彦 植野" userId="86ab4e6fb1040a80" providerId="LiveId" clId="{90B3E43B-B3CB-4103-8F41-154F5AC9449A}" dt="2024-05-11T06:34:52.780" v="264" actId="2696"/>
        <pc:sldMkLst>
          <pc:docMk/>
          <pc:sldMk cId="684488319" sldId="1677"/>
        </pc:sldMkLst>
      </pc:sldChg>
      <pc:sldChg chg="add">
        <pc:chgData name="芳彦 植野" userId="86ab4e6fb1040a80" providerId="LiveId" clId="{90B3E43B-B3CB-4103-8F41-154F5AC9449A}" dt="2024-05-15T11:18:36.065" v="1063"/>
        <pc:sldMkLst>
          <pc:docMk/>
          <pc:sldMk cId="3795345282" sldId="1688"/>
        </pc:sldMkLst>
      </pc:sldChg>
      <pc:sldChg chg="del">
        <pc:chgData name="芳彦 植野" userId="86ab4e6fb1040a80" providerId="LiveId" clId="{90B3E43B-B3CB-4103-8F41-154F5AC9449A}" dt="2024-05-13T01:46:15.912" v="498" actId="2696"/>
        <pc:sldMkLst>
          <pc:docMk/>
          <pc:sldMk cId="2644541129" sldId="1711"/>
        </pc:sldMkLst>
      </pc:sldChg>
      <pc:sldChg chg="del">
        <pc:chgData name="芳彦 植野" userId="86ab4e6fb1040a80" providerId="LiveId" clId="{90B3E43B-B3CB-4103-8F41-154F5AC9449A}" dt="2024-04-28T21:22:33.841" v="114" actId="2696"/>
        <pc:sldMkLst>
          <pc:docMk/>
          <pc:sldMk cId="2225937424" sldId="1720"/>
        </pc:sldMkLst>
      </pc:sldChg>
      <pc:sldChg chg="del">
        <pc:chgData name="芳彦 植野" userId="86ab4e6fb1040a80" providerId="LiveId" clId="{90B3E43B-B3CB-4103-8F41-154F5AC9449A}" dt="2024-04-28T21:22:35.023" v="115" actId="2696"/>
        <pc:sldMkLst>
          <pc:docMk/>
          <pc:sldMk cId="3033060695" sldId="1721"/>
        </pc:sldMkLst>
      </pc:sldChg>
      <pc:sldChg chg="del">
        <pc:chgData name="芳彦 植野" userId="86ab4e6fb1040a80" providerId="LiveId" clId="{90B3E43B-B3CB-4103-8F41-154F5AC9449A}" dt="2024-04-28T21:22:35.699" v="116" actId="2696"/>
        <pc:sldMkLst>
          <pc:docMk/>
          <pc:sldMk cId="1163888577" sldId="1722"/>
        </pc:sldMkLst>
      </pc:sldChg>
      <pc:sldChg chg="del">
        <pc:chgData name="芳彦 植野" userId="86ab4e6fb1040a80" providerId="LiveId" clId="{90B3E43B-B3CB-4103-8F41-154F5AC9449A}" dt="2024-04-30T22:52:32.185" v="123" actId="2696"/>
        <pc:sldMkLst>
          <pc:docMk/>
          <pc:sldMk cId="1411390702" sldId="1723"/>
        </pc:sldMkLst>
      </pc:sldChg>
      <pc:sldChg chg="del">
        <pc:chgData name="芳彦 植野" userId="86ab4e6fb1040a80" providerId="LiveId" clId="{90B3E43B-B3CB-4103-8F41-154F5AC9449A}" dt="2024-05-06T21:31:37.929" v="154" actId="2696"/>
        <pc:sldMkLst>
          <pc:docMk/>
          <pc:sldMk cId="1576417505" sldId="1725"/>
        </pc:sldMkLst>
      </pc:sldChg>
      <pc:sldChg chg="modSp add mod">
        <pc:chgData name="芳彦 植野" userId="86ab4e6fb1040a80" providerId="LiveId" clId="{90B3E43B-B3CB-4103-8F41-154F5AC9449A}" dt="2024-05-11T06:30:41.623" v="232" actId="20577"/>
        <pc:sldMkLst>
          <pc:docMk/>
          <pc:sldMk cId="3700259667" sldId="1805"/>
        </pc:sldMkLst>
        <pc:spChg chg="mod">
          <ac:chgData name="芳彦 植野" userId="86ab4e6fb1040a80" providerId="LiveId" clId="{90B3E43B-B3CB-4103-8F41-154F5AC9449A}" dt="2024-05-11T06:29:55.241" v="225" actId="14100"/>
          <ac:spMkLst>
            <pc:docMk/>
            <pc:sldMk cId="3700259667" sldId="1805"/>
            <ac:spMk id="2" creationId="{DF8F2CD9-2932-4782-A913-F71FFF750EA4}"/>
          </ac:spMkLst>
        </pc:spChg>
        <pc:spChg chg="mod">
          <ac:chgData name="芳彦 植野" userId="86ab4e6fb1040a80" providerId="LiveId" clId="{90B3E43B-B3CB-4103-8F41-154F5AC9449A}" dt="2024-05-11T06:30:41.623" v="232" actId="20577"/>
          <ac:spMkLst>
            <pc:docMk/>
            <pc:sldMk cId="3700259667" sldId="1805"/>
            <ac:spMk id="3" creationId="{A8B77BD0-30C2-4056-806B-39442954433E}"/>
          </ac:spMkLst>
        </pc:spChg>
      </pc:sldChg>
      <pc:sldChg chg="modSp add mod">
        <pc:chgData name="芳彦 植野" userId="86ab4e6fb1040a80" providerId="LiveId" clId="{90B3E43B-B3CB-4103-8F41-154F5AC9449A}" dt="2024-05-14T23:18:47.670" v="639" actId="1076"/>
        <pc:sldMkLst>
          <pc:docMk/>
          <pc:sldMk cId="1777878304" sldId="2754"/>
        </pc:sldMkLst>
        <pc:spChg chg="mod">
          <ac:chgData name="芳彦 植野" userId="86ab4e6fb1040a80" providerId="LiveId" clId="{90B3E43B-B3CB-4103-8F41-154F5AC9449A}" dt="2024-05-14T23:17:59.975" v="633" actId="14100"/>
          <ac:spMkLst>
            <pc:docMk/>
            <pc:sldMk cId="1777878304" sldId="2754"/>
            <ac:spMk id="2" creationId="{1D2483CE-52C5-40B5-951B-27F3BD75B56E}"/>
          </ac:spMkLst>
        </pc:spChg>
        <pc:spChg chg="mod">
          <ac:chgData name="芳彦 植野" userId="86ab4e6fb1040a80" providerId="LiveId" clId="{90B3E43B-B3CB-4103-8F41-154F5AC9449A}" dt="2024-05-14T23:17:53.988" v="632" actId="14100"/>
          <ac:spMkLst>
            <pc:docMk/>
            <pc:sldMk cId="1777878304" sldId="2754"/>
            <ac:spMk id="6" creationId="{52D83903-842F-4DFF-AE6A-3BCAD998D63A}"/>
          </ac:spMkLst>
        </pc:spChg>
        <pc:spChg chg="mod">
          <ac:chgData name="芳彦 植野" userId="86ab4e6fb1040a80" providerId="LiveId" clId="{90B3E43B-B3CB-4103-8F41-154F5AC9449A}" dt="2024-05-14T23:18:47.670" v="639" actId="1076"/>
          <ac:spMkLst>
            <pc:docMk/>
            <pc:sldMk cId="1777878304" sldId="2754"/>
            <ac:spMk id="7" creationId="{4D0D4CAA-F1E2-4F24-8780-C69E621ABF4A}"/>
          </ac:spMkLst>
        </pc:spChg>
        <pc:spChg chg="mod">
          <ac:chgData name="芳彦 植野" userId="86ab4e6fb1040a80" providerId="LiveId" clId="{90B3E43B-B3CB-4103-8F41-154F5AC9449A}" dt="2024-05-14T23:17:45.291" v="631" actId="14100"/>
          <ac:spMkLst>
            <pc:docMk/>
            <pc:sldMk cId="1777878304" sldId="2754"/>
            <ac:spMk id="16" creationId="{4DAD3D6C-26B4-42D7-8B56-991438EAADE4}"/>
          </ac:spMkLst>
        </pc:spChg>
        <pc:spChg chg="mod">
          <ac:chgData name="芳彦 植野" userId="86ab4e6fb1040a80" providerId="LiveId" clId="{90B3E43B-B3CB-4103-8F41-154F5AC9449A}" dt="2024-05-14T23:18:16.175" v="634" actId="14100"/>
          <ac:spMkLst>
            <pc:docMk/>
            <pc:sldMk cId="1777878304" sldId="2754"/>
            <ac:spMk id="20" creationId="{BDDC56BE-F889-4309-A631-22FDE2ED32AE}"/>
          </ac:spMkLst>
        </pc:spChg>
        <pc:spChg chg="mod">
          <ac:chgData name="芳彦 植野" userId="86ab4e6fb1040a80" providerId="LiveId" clId="{90B3E43B-B3CB-4103-8F41-154F5AC9449A}" dt="2024-05-14T23:17:30.759" v="630" actId="1076"/>
          <ac:spMkLst>
            <pc:docMk/>
            <pc:sldMk cId="1777878304" sldId="2754"/>
            <ac:spMk id="21" creationId="{8E78BC0A-CC54-4315-969F-98D1DE0DC807}"/>
          </ac:spMkLst>
        </pc:spChg>
        <pc:spChg chg="mod">
          <ac:chgData name="芳彦 植野" userId="86ab4e6fb1040a80" providerId="LiveId" clId="{90B3E43B-B3CB-4103-8F41-154F5AC9449A}" dt="2024-05-14T23:18:31.907" v="637" actId="1076"/>
          <ac:spMkLst>
            <pc:docMk/>
            <pc:sldMk cId="1777878304" sldId="2754"/>
            <ac:spMk id="22" creationId="{7A41C234-88A7-4C53-AEE1-8B19ABF13CCD}"/>
          </ac:spMkLst>
        </pc:spChg>
      </pc:sldChg>
      <pc:sldChg chg="add">
        <pc:chgData name="芳彦 植野" userId="86ab4e6fb1040a80" providerId="LiveId" clId="{90B3E43B-B3CB-4103-8F41-154F5AC9449A}" dt="2024-05-11T00:24:24.141" v="180"/>
        <pc:sldMkLst>
          <pc:docMk/>
          <pc:sldMk cId="656000398" sldId="2755"/>
        </pc:sldMkLst>
      </pc:sldChg>
      <pc:sldChg chg="add del">
        <pc:chgData name="芳彦 植野" userId="86ab4e6fb1040a80" providerId="LiveId" clId="{90B3E43B-B3CB-4103-8F41-154F5AC9449A}" dt="2024-05-13T01:40:26.504" v="479" actId="2696"/>
        <pc:sldMkLst>
          <pc:docMk/>
          <pc:sldMk cId="1463021410" sldId="2756"/>
        </pc:sldMkLst>
      </pc:sldChg>
      <pc:sldChg chg="add">
        <pc:chgData name="芳彦 植野" userId="86ab4e6fb1040a80" providerId="LiveId" clId="{90B3E43B-B3CB-4103-8F41-154F5AC9449A}" dt="2024-05-11T00:52:35.753" v="193"/>
        <pc:sldMkLst>
          <pc:docMk/>
          <pc:sldMk cId="3284974798" sldId="2757"/>
        </pc:sldMkLst>
      </pc:sldChg>
      <pc:sldChg chg="add del">
        <pc:chgData name="芳彦 植野" userId="86ab4e6fb1040a80" providerId="LiveId" clId="{90B3E43B-B3CB-4103-8F41-154F5AC9449A}" dt="2024-05-11T23:11:59.063" v="413" actId="2696"/>
        <pc:sldMkLst>
          <pc:docMk/>
          <pc:sldMk cId="543096390" sldId="2758"/>
        </pc:sldMkLst>
      </pc:sldChg>
      <pc:sldChg chg="addSp modSp del mod setBg">
        <pc:chgData name="芳彦 植野" userId="86ab4e6fb1040a80" providerId="LiveId" clId="{90B3E43B-B3CB-4103-8F41-154F5AC9449A}" dt="2024-05-13T01:40:07.901" v="477" actId="2696"/>
        <pc:sldMkLst>
          <pc:docMk/>
          <pc:sldMk cId="588392011" sldId="2759"/>
        </pc:sldMkLst>
        <pc:spChg chg="mod">
          <ac:chgData name="芳彦 植野" userId="86ab4e6fb1040a80" providerId="LiveId" clId="{90B3E43B-B3CB-4103-8F41-154F5AC9449A}" dt="2024-05-11T23:16:47.645" v="426" actId="26606"/>
          <ac:spMkLst>
            <pc:docMk/>
            <pc:sldMk cId="588392011" sldId="2759"/>
            <ac:spMk id="3" creationId="{211B6A74-24DC-2B56-3149-600EC688E50D}"/>
          </ac:spMkLst>
        </pc:spChg>
        <pc:spChg chg="add">
          <ac:chgData name="芳彦 植野" userId="86ab4e6fb1040a80" providerId="LiveId" clId="{90B3E43B-B3CB-4103-8F41-154F5AC9449A}" dt="2024-05-11T23:16:47.645" v="426" actId="26606"/>
          <ac:spMkLst>
            <pc:docMk/>
            <pc:sldMk cId="588392011" sldId="2759"/>
            <ac:spMk id="8" creationId="{5A59F003-E00A-43F9-91DC-CC54E3B87466}"/>
          </ac:spMkLst>
        </pc:spChg>
        <pc:spChg chg="add">
          <ac:chgData name="芳彦 植野" userId="86ab4e6fb1040a80" providerId="LiveId" clId="{90B3E43B-B3CB-4103-8F41-154F5AC9449A}" dt="2024-05-11T23:16:47.645" v="426" actId="26606"/>
          <ac:spMkLst>
            <pc:docMk/>
            <pc:sldMk cId="588392011" sldId="2759"/>
            <ac:spMk id="10" creationId="{D74A4382-E3AD-430A-9A1F-DFA3E0E77A7D}"/>
          </ac:spMkLst>
        </pc:spChg>
        <pc:spChg chg="add">
          <ac:chgData name="芳彦 植野" userId="86ab4e6fb1040a80" providerId="LiveId" clId="{90B3E43B-B3CB-4103-8F41-154F5AC9449A}" dt="2024-05-11T23:16:47.645" v="426" actId="26606"/>
          <ac:spMkLst>
            <pc:docMk/>
            <pc:sldMk cId="588392011" sldId="2759"/>
            <ac:spMk id="12" creationId="{79F40191-0F44-4FD1-82CC-ACB507C14BE6}"/>
          </ac:spMkLst>
        </pc:spChg>
        <pc:picChg chg="mod">
          <ac:chgData name="芳彦 植野" userId="86ab4e6fb1040a80" providerId="LiveId" clId="{90B3E43B-B3CB-4103-8F41-154F5AC9449A}" dt="2024-05-13T01:39:35.926" v="475" actId="1076"/>
          <ac:picMkLst>
            <pc:docMk/>
            <pc:sldMk cId="588392011" sldId="2759"/>
            <ac:picMk id="2" creationId="{AFE772F5-7CAA-0729-1D45-0D7E9D96F325}"/>
          </ac:picMkLst>
        </pc:picChg>
      </pc:sldChg>
      <pc:sldChg chg="addSp modSp del mod setBg">
        <pc:chgData name="芳彦 植野" userId="86ab4e6fb1040a80" providerId="LiveId" clId="{90B3E43B-B3CB-4103-8F41-154F5AC9449A}" dt="2024-05-13T01:46:43.972" v="499" actId="2696"/>
        <pc:sldMkLst>
          <pc:docMk/>
          <pc:sldMk cId="1056054561" sldId="2761"/>
        </pc:sldMkLst>
        <pc:spChg chg="mod">
          <ac:chgData name="芳彦 植野" userId="86ab4e6fb1040a80" providerId="LiveId" clId="{90B3E43B-B3CB-4103-8F41-154F5AC9449A}" dt="2024-05-11T23:16:25.411" v="425" actId="26606"/>
          <ac:spMkLst>
            <pc:docMk/>
            <pc:sldMk cId="1056054561" sldId="2761"/>
            <ac:spMk id="3" creationId="{4A479C5C-E2B5-BD09-E4B5-F4C1D5812E47}"/>
          </ac:spMkLst>
        </pc:spChg>
        <pc:spChg chg="add">
          <ac:chgData name="芳彦 植野" userId="86ab4e6fb1040a80" providerId="LiveId" clId="{90B3E43B-B3CB-4103-8F41-154F5AC9449A}" dt="2024-05-11T23:16:25.411" v="425" actId="26606"/>
          <ac:spMkLst>
            <pc:docMk/>
            <pc:sldMk cId="1056054561" sldId="2761"/>
            <ac:spMk id="8" creationId="{F13C74B1-5B17-4795-BED0-7140497B445A}"/>
          </ac:spMkLst>
        </pc:spChg>
        <pc:spChg chg="add">
          <ac:chgData name="芳彦 植野" userId="86ab4e6fb1040a80" providerId="LiveId" clId="{90B3E43B-B3CB-4103-8F41-154F5AC9449A}" dt="2024-05-11T23:16:25.411" v="425" actId="26606"/>
          <ac:spMkLst>
            <pc:docMk/>
            <pc:sldMk cId="1056054561" sldId="2761"/>
            <ac:spMk id="10" creationId="{D4974D33-8DC5-464E-8C6D-BE58F0669C17}"/>
          </ac:spMkLst>
        </pc:spChg>
        <pc:picChg chg="mod ord">
          <ac:chgData name="芳彦 植野" userId="86ab4e6fb1040a80" providerId="LiveId" clId="{90B3E43B-B3CB-4103-8F41-154F5AC9449A}" dt="2024-05-11T23:16:25.411" v="425" actId="26606"/>
          <ac:picMkLst>
            <pc:docMk/>
            <pc:sldMk cId="1056054561" sldId="2761"/>
            <ac:picMk id="2" creationId="{27975FDE-699F-0F1F-E021-A9850C0925ED}"/>
          </ac:picMkLst>
        </pc:picChg>
      </pc:sldChg>
      <pc:sldChg chg="add">
        <pc:chgData name="芳彦 植野" userId="86ab4e6fb1040a80" providerId="LiveId" clId="{90B3E43B-B3CB-4103-8F41-154F5AC9449A}" dt="2024-05-11T00:56:08.616" v="208"/>
        <pc:sldMkLst>
          <pc:docMk/>
          <pc:sldMk cId="2988436274" sldId="2766"/>
        </pc:sldMkLst>
      </pc:sldChg>
      <pc:sldChg chg="add del">
        <pc:chgData name="芳彦 植野" userId="86ab4e6fb1040a80" providerId="LiveId" clId="{90B3E43B-B3CB-4103-8F41-154F5AC9449A}" dt="2024-04-30T22:52:35.610" v="126" actId="2696"/>
        <pc:sldMkLst>
          <pc:docMk/>
          <pc:sldMk cId="2031032305" sldId="2769"/>
        </pc:sldMkLst>
      </pc:sldChg>
      <pc:sldChg chg="add">
        <pc:chgData name="芳彦 植野" userId="86ab4e6fb1040a80" providerId="LiveId" clId="{90B3E43B-B3CB-4103-8F41-154F5AC9449A}" dt="2024-05-11T00:37:25.870" v="181"/>
        <pc:sldMkLst>
          <pc:docMk/>
          <pc:sldMk cId="3407117497" sldId="2771"/>
        </pc:sldMkLst>
      </pc:sldChg>
      <pc:sldChg chg="add">
        <pc:chgData name="芳彦 植野" userId="86ab4e6fb1040a80" providerId="LiveId" clId="{90B3E43B-B3CB-4103-8F41-154F5AC9449A}" dt="2024-05-11T00:37:39.258" v="182"/>
        <pc:sldMkLst>
          <pc:docMk/>
          <pc:sldMk cId="2331941290" sldId="2772"/>
        </pc:sldMkLst>
      </pc:sldChg>
      <pc:sldChg chg="add">
        <pc:chgData name="芳彦 植野" userId="86ab4e6fb1040a80" providerId="LiveId" clId="{90B3E43B-B3CB-4103-8F41-154F5AC9449A}" dt="2024-05-11T00:38:07.352" v="184"/>
        <pc:sldMkLst>
          <pc:docMk/>
          <pc:sldMk cId="584435923" sldId="2773"/>
        </pc:sldMkLst>
      </pc:sldChg>
      <pc:sldChg chg="add">
        <pc:chgData name="芳彦 植野" userId="86ab4e6fb1040a80" providerId="LiveId" clId="{90B3E43B-B3CB-4103-8F41-154F5AC9449A}" dt="2024-05-11T00:38:19.424" v="185"/>
        <pc:sldMkLst>
          <pc:docMk/>
          <pc:sldMk cId="4085034216" sldId="2774"/>
        </pc:sldMkLst>
      </pc:sldChg>
      <pc:sldChg chg="add">
        <pc:chgData name="芳彦 植野" userId="86ab4e6fb1040a80" providerId="LiveId" clId="{90B3E43B-B3CB-4103-8F41-154F5AC9449A}" dt="2024-05-11T00:38:35.981" v="186"/>
        <pc:sldMkLst>
          <pc:docMk/>
          <pc:sldMk cId="4093759440" sldId="2775"/>
        </pc:sldMkLst>
      </pc:sldChg>
      <pc:sldChg chg="add">
        <pc:chgData name="芳彦 植野" userId="86ab4e6fb1040a80" providerId="LiveId" clId="{90B3E43B-B3CB-4103-8F41-154F5AC9449A}" dt="2024-05-11T00:51:22.442" v="188"/>
        <pc:sldMkLst>
          <pc:docMk/>
          <pc:sldMk cId="411979756" sldId="2778"/>
        </pc:sldMkLst>
      </pc:sldChg>
      <pc:sldChg chg="del">
        <pc:chgData name="芳彦 植野" userId="86ab4e6fb1040a80" providerId="LiveId" clId="{90B3E43B-B3CB-4103-8F41-154F5AC9449A}" dt="2024-04-30T22:52:34.570" v="125" actId="2696"/>
        <pc:sldMkLst>
          <pc:docMk/>
          <pc:sldMk cId="2563216280" sldId="2778"/>
        </pc:sldMkLst>
      </pc:sldChg>
      <pc:sldChg chg="add del">
        <pc:chgData name="芳彦 植野" userId="86ab4e6fb1040a80" providerId="LiveId" clId="{90B3E43B-B3CB-4103-8F41-154F5AC9449A}" dt="2024-05-11T23:12:00.279" v="414" actId="2696"/>
        <pc:sldMkLst>
          <pc:docMk/>
          <pc:sldMk cId="3756611037" sldId="2780"/>
        </pc:sldMkLst>
      </pc:sldChg>
      <pc:sldChg chg="add del">
        <pc:chgData name="芳彦 植野" userId="86ab4e6fb1040a80" providerId="LiveId" clId="{90B3E43B-B3CB-4103-8F41-154F5AC9449A}" dt="2024-05-11T23:12:01.304" v="415" actId="2696"/>
        <pc:sldMkLst>
          <pc:docMk/>
          <pc:sldMk cId="65488385" sldId="2781"/>
        </pc:sldMkLst>
      </pc:sldChg>
      <pc:sldChg chg="del">
        <pc:chgData name="芳彦 植野" userId="86ab4e6fb1040a80" providerId="LiveId" clId="{90B3E43B-B3CB-4103-8F41-154F5AC9449A}" dt="2024-04-30T22:52:33.296" v="124" actId="2696"/>
        <pc:sldMkLst>
          <pc:docMk/>
          <pc:sldMk cId="3291753045" sldId="2782"/>
        </pc:sldMkLst>
      </pc:sldChg>
      <pc:sldChg chg="add del">
        <pc:chgData name="芳彦 植野" userId="86ab4e6fb1040a80" providerId="LiveId" clId="{90B3E43B-B3CB-4103-8F41-154F5AC9449A}" dt="2024-05-11T23:12:02.144" v="416" actId="2696"/>
        <pc:sldMkLst>
          <pc:docMk/>
          <pc:sldMk cId="225489638" sldId="2784"/>
        </pc:sldMkLst>
      </pc:sldChg>
      <pc:sldChg chg="add del">
        <pc:chgData name="芳彦 植野" userId="86ab4e6fb1040a80" providerId="LiveId" clId="{90B3E43B-B3CB-4103-8F41-154F5AC9449A}" dt="2024-05-11T23:12:04.207" v="417" actId="2696"/>
        <pc:sldMkLst>
          <pc:docMk/>
          <pc:sldMk cId="3542832806" sldId="2790"/>
        </pc:sldMkLst>
      </pc:sldChg>
      <pc:sldChg chg="add">
        <pc:chgData name="芳彦 植野" userId="86ab4e6fb1040a80" providerId="LiveId" clId="{90B3E43B-B3CB-4103-8F41-154F5AC9449A}" dt="2024-05-11T00:37:50.042" v="183"/>
        <pc:sldMkLst>
          <pc:docMk/>
          <pc:sldMk cId="3967676201" sldId="2791"/>
        </pc:sldMkLst>
      </pc:sldChg>
      <pc:sldChg chg="modSp add del mod">
        <pc:chgData name="芳彦 植野" userId="86ab4e6fb1040a80" providerId="LiveId" clId="{90B3E43B-B3CB-4103-8F41-154F5AC9449A}" dt="2024-05-15T17:53:35.826" v="1714" actId="2696"/>
        <pc:sldMkLst>
          <pc:docMk/>
          <pc:sldMk cId="0" sldId="2801"/>
        </pc:sldMkLst>
        <pc:spChg chg="mod">
          <ac:chgData name="芳彦 植野" userId="86ab4e6fb1040a80" providerId="LiveId" clId="{90B3E43B-B3CB-4103-8F41-154F5AC9449A}" dt="2024-05-11T06:31:54.867" v="241" actId="1076"/>
          <ac:spMkLst>
            <pc:docMk/>
            <pc:sldMk cId="0" sldId="2801"/>
            <ac:spMk id="2" creationId="{00000000-0000-0000-0000-000000000000}"/>
          </ac:spMkLst>
        </pc:spChg>
        <pc:graphicFrameChg chg="mod modGraphic">
          <ac:chgData name="芳彦 植野" userId="86ab4e6fb1040a80" providerId="LiveId" clId="{90B3E43B-B3CB-4103-8F41-154F5AC9449A}" dt="2024-05-11T06:31:50.436" v="240" actId="14100"/>
          <ac:graphicFrameMkLst>
            <pc:docMk/>
            <pc:sldMk cId="0" sldId="2801"/>
            <ac:graphicFrameMk id="3" creationId="{00000000-0000-0000-0000-000000000000}"/>
          </ac:graphicFrameMkLst>
        </pc:graphicFrameChg>
      </pc:sldChg>
      <pc:sldChg chg="modSp add del mod">
        <pc:chgData name="芳彦 植野" userId="86ab4e6fb1040a80" providerId="LiveId" clId="{90B3E43B-B3CB-4103-8F41-154F5AC9449A}" dt="2024-05-15T09:15:05.567" v="1028" actId="2696"/>
        <pc:sldMkLst>
          <pc:docMk/>
          <pc:sldMk cId="0" sldId="2802"/>
        </pc:sldMkLst>
        <pc:spChg chg="mod">
          <ac:chgData name="芳彦 植野" userId="86ab4e6fb1040a80" providerId="LiveId" clId="{90B3E43B-B3CB-4103-8F41-154F5AC9449A}" dt="2024-05-11T06:32:13.731" v="244" actId="1076"/>
          <ac:spMkLst>
            <pc:docMk/>
            <pc:sldMk cId="0" sldId="2802"/>
            <ac:spMk id="24" creationId="{00000000-0000-0000-0000-000000000000}"/>
          </ac:spMkLst>
        </pc:spChg>
      </pc:sldChg>
      <pc:sldChg chg="modSp add del mod">
        <pc:chgData name="芳彦 植野" userId="86ab4e6fb1040a80" providerId="LiveId" clId="{90B3E43B-B3CB-4103-8F41-154F5AC9449A}" dt="2024-05-15T09:15:06.390" v="1029" actId="2696"/>
        <pc:sldMkLst>
          <pc:docMk/>
          <pc:sldMk cId="0" sldId="2803"/>
        </pc:sldMkLst>
        <pc:spChg chg="mod">
          <ac:chgData name="芳彦 植野" userId="86ab4e6fb1040a80" providerId="LiveId" clId="{90B3E43B-B3CB-4103-8F41-154F5AC9449A}" dt="2024-05-11T06:32:25.056" v="245" actId="1076"/>
          <ac:spMkLst>
            <pc:docMk/>
            <pc:sldMk cId="0" sldId="2803"/>
            <ac:spMk id="10" creationId="{00000000-0000-0000-0000-000000000000}"/>
          </ac:spMkLst>
        </pc:spChg>
        <pc:graphicFrameChg chg="mod">
          <ac:chgData name="芳彦 植野" userId="86ab4e6fb1040a80" providerId="LiveId" clId="{90B3E43B-B3CB-4103-8F41-154F5AC9449A}" dt="2024-05-11T00:21:04.400" v="175"/>
          <ac:graphicFrameMkLst>
            <pc:docMk/>
            <pc:sldMk cId="0" sldId="2803"/>
            <ac:graphicFrameMk id="18" creationId="{00000000-0000-0000-0000-000000000000}"/>
          </ac:graphicFrameMkLst>
        </pc:graphicFrameChg>
      </pc:sldChg>
      <pc:sldChg chg="add del">
        <pc:chgData name="芳彦 植野" userId="86ab4e6fb1040a80" providerId="LiveId" clId="{90B3E43B-B3CB-4103-8F41-154F5AC9449A}" dt="2024-05-15T17:53:57.059" v="1715" actId="2696"/>
        <pc:sldMkLst>
          <pc:docMk/>
          <pc:sldMk cId="2366932962" sldId="2805"/>
        </pc:sldMkLst>
      </pc:sldChg>
      <pc:sldChg chg="modSp add del mod">
        <pc:chgData name="芳彦 植野" userId="86ab4e6fb1040a80" providerId="LiveId" clId="{90B3E43B-B3CB-4103-8F41-154F5AC9449A}" dt="2024-05-11T06:33:43.415" v="256" actId="2696"/>
        <pc:sldMkLst>
          <pc:docMk/>
          <pc:sldMk cId="0" sldId="2806"/>
        </pc:sldMkLst>
        <pc:spChg chg="mod">
          <ac:chgData name="芳彦 植野" userId="86ab4e6fb1040a80" providerId="LiveId" clId="{90B3E43B-B3CB-4103-8F41-154F5AC9449A}" dt="2024-05-11T06:32:37.623" v="246" actId="1076"/>
          <ac:spMkLst>
            <pc:docMk/>
            <pc:sldMk cId="0" sldId="2806"/>
            <ac:spMk id="2" creationId="{00000000-0000-0000-0000-000000000000}"/>
          </ac:spMkLst>
        </pc:spChg>
        <pc:spChg chg="mod">
          <ac:chgData name="芳彦 植野" userId="86ab4e6fb1040a80" providerId="LiveId" clId="{90B3E43B-B3CB-4103-8F41-154F5AC9449A}" dt="2024-05-11T06:32:57.544" v="249" actId="1076"/>
          <ac:spMkLst>
            <pc:docMk/>
            <pc:sldMk cId="0" sldId="2806"/>
            <ac:spMk id="20" creationId="{00000000-0000-0000-0000-000000000000}"/>
          </ac:spMkLst>
        </pc:spChg>
        <pc:spChg chg="mod">
          <ac:chgData name="芳彦 植野" userId="86ab4e6fb1040a80" providerId="LiveId" clId="{90B3E43B-B3CB-4103-8F41-154F5AC9449A}" dt="2024-05-11T06:33:02.446" v="250" actId="1076"/>
          <ac:spMkLst>
            <pc:docMk/>
            <pc:sldMk cId="0" sldId="2806"/>
            <ac:spMk id="25" creationId="{00000000-0000-0000-0000-000000000000}"/>
          </ac:spMkLst>
        </pc:spChg>
        <pc:spChg chg="mod">
          <ac:chgData name="芳彦 植野" userId="86ab4e6fb1040a80" providerId="LiveId" clId="{90B3E43B-B3CB-4103-8F41-154F5AC9449A}" dt="2024-05-11T06:33:16.301" v="252" actId="1076"/>
          <ac:spMkLst>
            <pc:docMk/>
            <pc:sldMk cId="0" sldId="2806"/>
            <ac:spMk id="28" creationId="{00000000-0000-0000-0000-000000000000}"/>
          </ac:spMkLst>
        </pc:spChg>
        <pc:spChg chg="mod">
          <ac:chgData name="芳彦 植野" userId="86ab4e6fb1040a80" providerId="LiveId" clId="{90B3E43B-B3CB-4103-8F41-154F5AC9449A}" dt="2024-05-11T06:33:10.238" v="251" actId="1076"/>
          <ac:spMkLst>
            <pc:docMk/>
            <pc:sldMk cId="0" sldId="2806"/>
            <ac:spMk id="29" creationId="{00000000-0000-0000-0000-000000000000}"/>
          </ac:spMkLst>
        </pc:spChg>
        <pc:graphicFrameChg chg="mod modGraphic">
          <ac:chgData name="芳彦 植野" userId="86ab4e6fb1040a80" providerId="LiveId" clId="{90B3E43B-B3CB-4103-8F41-154F5AC9449A}" dt="2024-05-11T06:32:46.400" v="248" actId="14734"/>
          <ac:graphicFrameMkLst>
            <pc:docMk/>
            <pc:sldMk cId="0" sldId="2806"/>
            <ac:graphicFrameMk id="91" creationId="{00000000-0000-0000-0000-000000000000}"/>
          </ac:graphicFrameMkLst>
        </pc:graphicFrameChg>
      </pc:sldChg>
      <pc:sldChg chg="modSp add del mod">
        <pc:chgData name="芳彦 植野" userId="86ab4e6fb1040a80" providerId="LiveId" clId="{90B3E43B-B3CB-4103-8F41-154F5AC9449A}" dt="2024-05-11T06:33:38.524" v="255" actId="2696"/>
        <pc:sldMkLst>
          <pc:docMk/>
          <pc:sldMk cId="0" sldId="2807"/>
        </pc:sldMkLst>
        <pc:spChg chg="mod">
          <ac:chgData name="芳彦 植野" userId="86ab4e6fb1040a80" providerId="LiveId" clId="{90B3E43B-B3CB-4103-8F41-154F5AC9449A}" dt="2024-05-11T06:33:27.461" v="253" actId="1076"/>
          <ac:spMkLst>
            <pc:docMk/>
            <pc:sldMk cId="0" sldId="2807"/>
            <ac:spMk id="2" creationId="{00000000-0000-0000-0000-000000000000}"/>
          </ac:spMkLst>
        </pc:spChg>
        <pc:graphicFrameChg chg="mod">
          <ac:chgData name="芳彦 植野" userId="86ab4e6fb1040a80" providerId="LiveId" clId="{90B3E43B-B3CB-4103-8F41-154F5AC9449A}" dt="2024-05-11T06:33:30.343" v="254" actId="1076"/>
          <ac:graphicFrameMkLst>
            <pc:docMk/>
            <pc:sldMk cId="0" sldId="2807"/>
            <ac:graphicFrameMk id="3" creationId="{00000000-0000-0000-0000-000000000000}"/>
          </ac:graphicFrameMkLst>
        </pc:graphicFrameChg>
      </pc:sldChg>
      <pc:sldChg chg="addSp modSp mod">
        <pc:chgData name="芳彦 植野" userId="86ab4e6fb1040a80" providerId="LiveId" clId="{90B3E43B-B3CB-4103-8F41-154F5AC9449A}" dt="2024-05-15T17:36:49.415" v="1244" actId="1076"/>
        <pc:sldMkLst>
          <pc:docMk/>
          <pc:sldMk cId="3268885342" sldId="2813"/>
        </pc:sldMkLst>
        <pc:spChg chg="add mod">
          <ac:chgData name="芳彦 植野" userId="86ab4e6fb1040a80" providerId="LiveId" clId="{90B3E43B-B3CB-4103-8F41-154F5AC9449A}" dt="2024-05-15T17:36:49.415" v="1244" actId="1076"/>
          <ac:spMkLst>
            <pc:docMk/>
            <pc:sldMk cId="3268885342" sldId="2813"/>
            <ac:spMk id="4" creationId="{87C18C5B-3EDF-FF88-C4F7-240B12F49B4F}"/>
          </ac:spMkLst>
        </pc:spChg>
        <pc:spChg chg="mod">
          <ac:chgData name="芳彦 植野" userId="86ab4e6fb1040a80" providerId="LiveId" clId="{90B3E43B-B3CB-4103-8F41-154F5AC9449A}" dt="2024-05-15T17:36:40.702" v="1243" actId="21"/>
          <ac:spMkLst>
            <pc:docMk/>
            <pc:sldMk cId="3268885342" sldId="2813"/>
            <ac:spMk id="7" creationId="{B26A66D6-F4D7-3094-85CD-AAA8029E21B5}"/>
          </ac:spMkLst>
        </pc:spChg>
      </pc:sldChg>
      <pc:sldChg chg="del">
        <pc:chgData name="芳彦 植野" userId="86ab4e6fb1040a80" providerId="LiveId" clId="{90B3E43B-B3CB-4103-8F41-154F5AC9449A}" dt="2024-05-13T01:19:59.687" v="428" actId="2696"/>
        <pc:sldMkLst>
          <pc:docMk/>
          <pc:sldMk cId="62187434" sldId="2816"/>
        </pc:sldMkLst>
      </pc:sldChg>
      <pc:sldChg chg="modSp mod">
        <pc:chgData name="芳彦 植野" userId="86ab4e6fb1040a80" providerId="LiveId" clId="{90B3E43B-B3CB-4103-8F41-154F5AC9449A}" dt="2024-05-14T23:15:47.998" v="606" actId="27636"/>
        <pc:sldMkLst>
          <pc:docMk/>
          <pc:sldMk cId="3592500252" sldId="2817"/>
        </pc:sldMkLst>
        <pc:spChg chg="mod">
          <ac:chgData name="芳彦 植野" userId="86ab4e6fb1040a80" providerId="LiveId" clId="{90B3E43B-B3CB-4103-8F41-154F5AC9449A}" dt="2024-05-14T23:15:47.998" v="606" actId="27636"/>
          <ac:spMkLst>
            <pc:docMk/>
            <pc:sldMk cId="3592500252" sldId="2817"/>
            <ac:spMk id="3" creationId="{59A6AB16-D4F3-6B7A-7BE2-219C22BC7B35}"/>
          </ac:spMkLst>
        </pc:spChg>
      </pc:sldChg>
      <pc:sldChg chg="modSp mod">
        <pc:chgData name="芳彦 植野" userId="86ab4e6fb1040a80" providerId="LiveId" clId="{90B3E43B-B3CB-4103-8F41-154F5AC9449A}" dt="2024-04-30T22:55:26.295" v="152" actId="20577"/>
        <pc:sldMkLst>
          <pc:docMk/>
          <pc:sldMk cId="1669230869" sldId="2818"/>
        </pc:sldMkLst>
        <pc:spChg chg="mod">
          <ac:chgData name="芳彦 植野" userId="86ab4e6fb1040a80" providerId="LiveId" clId="{90B3E43B-B3CB-4103-8F41-154F5AC9449A}" dt="2024-04-30T22:55:26.295" v="152" actId="20577"/>
          <ac:spMkLst>
            <pc:docMk/>
            <pc:sldMk cId="1669230869" sldId="2818"/>
            <ac:spMk id="3" creationId="{98658827-7309-AEAA-B104-FDFAC36F6AB5}"/>
          </ac:spMkLst>
        </pc:spChg>
      </pc:sldChg>
      <pc:sldChg chg="delSp modSp mod">
        <pc:chgData name="芳彦 植野" userId="86ab4e6fb1040a80" providerId="LiveId" clId="{90B3E43B-B3CB-4103-8F41-154F5AC9449A}" dt="2024-04-28T21:22:14.951" v="112" actId="1076"/>
        <pc:sldMkLst>
          <pc:docMk/>
          <pc:sldMk cId="2459585590" sldId="2819"/>
        </pc:sldMkLst>
        <pc:spChg chg="mod">
          <ac:chgData name="芳彦 植野" userId="86ab4e6fb1040a80" providerId="LiveId" clId="{90B3E43B-B3CB-4103-8F41-154F5AC9449A}" dt="2024-04-28T21:22:14.951" v="112" actId="1076"/>
          <ac:spMkLst>
            <pc:docMk/>
            <pc:sldMk cId="2459585590" sldId="2819"/>
            <ac:spMk id="4099" creationId="{35C882C9-0FF4-ABA5-FB0B-43417D9A8E10}"/>
          </ac:spMkLst>
        </pc:spChg>
        <pc:spChg chg="mod">
          <ac:chgData name="芳彦 植野" userId="86ab4e6fb1040a80" providerId="LiveId" clId="{90B3E43B-B3CB-4103-8F41-154F5AC9449A}" dt="2024-04-28T21:22:04.885" v="111" actId="1076"/>
          <ac:spMkLst>
            <pc:docMk/>
            <pc:sldMk cId="2459585590" sldId="2819"/>
            <ac:spMk id="4100" creationId="{9B9A8C65-54AC-55C9-76E5-843269FC650F}"/>
          </ac:spMkLst>
        </pc:spChg>
        <pc:picChg chg="del">
          <ac:chgData name="芳彦 植野" userId="86ab4e6fb1040a80" providerId="LiveId" clId="{90B3E43B-B3CB-4103-8F41-154F5AC9449A}" dt="2024-04-28T20:10:45.125" v="0" actId="21"/>
          <ac:picMkLst>
            <pc:docMk/>
            <pc:sldMk cId="2459585590" sldId="2819"/>
            <ac:picMk id="4098" creationId="{5077D697-A05E-5CE4-BFC5-B2C18D972E98}"/>
          </ac:picMkLst>
        </pc:picChg>
      </pc:sldChg>
      <pc:sldChg chg="del">
        <pc:chgData name="芳彦 植野" userId="86ab4e6fb1040a80" providerId="LiveId" clId="{90B3E43B-B3CB-4103-8F41-154F5AC9449A}" dt="2024-05-13T01:32:30.246" v="461" actId="2696"/>
        <pc:sldMkLst>
          <pc:docMk/>
          <pc:sldMk cId="1122694504" sldId="2821"/>
        </pc:sldMkLst>
      </pc:sldChg>
      <pc:sldChg chg="del">
        <pc:chgData name="芳彦 植野" userId="86ab4e6fb1040a80" providerId="LiveId" clId="{90B3E43B-B3CB-4103-8F41-154F5AC9449A}" dt="2024-05-06T21:31:49.039" v="156" actId="2696"/>
        <pc:sldMkLst>
          <pc:docMk/>
          <pc:sldMk cId="3359569296" sldId="2824"/>
        </pc:sldMkLst>
      </pc:sldChg>
      <pc:sldChg chg="del">
        <pc:chgData name="芳彦 植野" userId="86ab4e6fb1040a80" providerId="LiveId" clId="{90B3E43B-B3CB-4103-8F41-154F5AC9449A}" dt="2024-05-13T01:32:16.694" v="459" actId="2696"/>
        <pc:sldMkLst>
          <pc:docMk/>
          <pc:sldMk cId="3166690312" sldId="2825"/>
        </pc:sldMkLst>
      </pc:sldChg>
      <pc:sldChg chg="addSp modSp new del mod">
        <pc:chgData name="芳彦 植野" userId="86ab4e6fb1040a80" providerId="LiveId" clId="{90B3E43B-B3CB-4103-8F41-154F5AC9449A}" dt="2024-04-29T00:26:56.522" v="122" actId="2696"/>
        <pc:sldMkLst>
          <pc:docMk/>
          <pc:sldMk cId="2890163104" sldId="2826"/>
        </pc:sldMkLst>
        <pc:picChg chg="add mod">
          <ac:chgData name="芳彦 植野" userId="86ab4e6fb1040a80" providerId="LiveId" clId="{90B3E43B-B3CB-4103-8F41-154F5AC9449A}" dt="2024-04-29T00:24:37.030" v="121" actId="1076"/>
          <ac:picMkLst>
            <pc:docMk/>
            <pc:sldMk cId="2890163104" sldId="2826"/>
            <ac:picMk id="4" creationId="{F36456ED-E8C7-4EE4-BADE-14349E6B041C}"/>
          </ac:picMkLst>
        </pc:picChg>
      </pc:sldChg>
      <pc:sldChg chg="modSp add del mod">
        <pc:chgData name="芳彦 植野" userId="86ab4e6fb1040a80" providerId="LiveId" clId="{90B3E43B-B3CB-4103-8F41-154F5AC9449A}" dt="2024-05-15T09:14:26.469" v="1027" actId="20577"/>
        <pc:sldMkLst>
          <pc:docMk/>
          <pc:sldMk cId="3547136350" sldId="2882"/>
        </pc:sldMkLst>
        <pc:spChg chg="mod">
          <ac:chgData name="芳彦 植野" userId="86ab4e6fb1040a80" providerId="LiveId" clId="{90B3E43B-B3CB-4103-8F41-154F5AC9449A}" dt="2024-05-15T09:14:26.469" v="1027" actId="20577"/>
          <ac:spMkLst>
            <pc:docMk/>
            <pc:sldMk cId="3547136350" sldId="2882"/>
            <ac:spMk id="31747" creationId="{96607FA7-6C2F-6D83-0474-66DC7468606A}"/>
          </ac:spMkLst>
        </pc:spChg>
      </pc:sldChg>
      <pc:sldChg chg="add del">
        <pc:chgData name="芳彦 植野" userId="86ab4e6fb1040a80" providerId="LiveId" clId="{90B3E43B-B3CB-4103-8F41-154F5AC9449A}" dt="2024-05-11T06:31:26.836" v="235" actId="2696"/>
        <pc:sldMkLst>
          <pc:docMk/>
          <pc:sldMk cId="0" sldId="2883"/>
        </pc:sldMkLst>
      </pc:sldChg>
      <pc:sldChg chg="add del">
        <pc:chgData name="芳彦 植野" userId="86ab4e6fb1040a80" providerId="LiveId" clId="{90B3E43B-B3CB-4103-8F41-154F5AC9449A}" dt="2024-05-14T23:25:32.432" v="736" actId="2696"/>
        <pc:sldMkLst>
          <pc:docMk/>
          <pc:sldMk cId="2945636601" sldId="2883"/>
        </pc:sldMkLst>
      </pc:sldChg>
      <pc:sldChg chg="add del">
        <pc:chgData name="芳彦 植野" userId="86ab4e6fb1040a80" providerId="LiveId" clId="{90B3E43B-B3CB-4103-8F41-154F5AC9449A}" dt="2024-05-13T01:38:48.370" v="472"/>
        <pc:sldMkLst>
          <pc:docMk/>
          <pc:sldMk cId="0" sldId="2884"/>
        </pc:sldMkLst>
      </pc:sldChg>
      <pc:sldChg chg="add del">
        <pc:chgData name="芳彦 植野" userId="86ab4e6fb1040a80" providerId="LiveId" clId="{90B3E43B-B3CB-4103-8F41-154F5AC9449A}" dt="2024-05-11T06:32:07.727" v="243" actId="2696"/>
        <pc:sldMkLst>
          <pc:docMk/>
          <pc:sldMk cId="0" sldId="2885"/>
        </pc:sldMkLst>
      </pc:sldChg>
      <pc:sldChg chg="add del">
        <pc:chgData name="芳彦 植野" userId="86ab4e6fb1040a80" providerId="LiveId" clId="{90B3E43B-B3CB-4103-8F41-154F5AC9449A}" dt="2024-05-15T18:41:08.628" v="2004" actId="2696"/>
        <pc:sldMkLst>
          <pc:docMk/>
          <pc:sldMk cId="3204698224" sldId="2886"/>
        </pc:sldMkLst>
      </pc:sldChg>
      <pc:sldChg chg="add">
        <pc:chgData name="芳彦 植野" userId="86ab4e6fb1040a80" providerId="LiveId" clId="{90B3E43B-B3CB-4103-8F41-154F5AC9449A}" dt="2024-05-11T00:52:13.749" v="191"/>
        <pc:sldMkLst>
          <pc:docMk/>
          <pc:sldMk cId="1218274419" sldId="2887"/>
        </pc:sldMkLst>
      </pc:sldChg>
      <pc:sldChg chg="add">
        <pc:chgData name="芳彦 植野" userId="86ab4e6fb1040a80" providerId="LiveId" clId="{90B3E43B-B3CB-4103-8F41-154F5AC9449A}" dt="2024-05-11T00:55:29.374" v="205"/>
        <pc:sldMkLst>
          <pc:docMk/>
          <pc:sldMk cId="2291883027" sldId="2888"/>
        </pc:sldMkLst>
      </pc:sldChg>
      <pc:sldChg chg="new del">
        <pc:chgData name="芳彦 植野" userId="86ab4e6fb1040a80" providerId="LiveId" clId="{90B3E43B-B3CB-4103-8F41-154F5AC9449A}" dt="2024-05-11T06:34:06.008" v="257" actId="2696"/>
        <pc:sldMkLst>
          <pc:docMk/>
          <pc:sldMk cId="2892281835" sldId="2889"/>
        </pc:sldMkLst>
      </pc:sldChg>
      <pc:sldChg chg="addSp modSp new del mod">
        <pc:chgData name="芳彦 植野" userId="86ab4e6fb1040a80" providerId="LiveId" clId="{90B3E43B-B3CB-4103-8F41-154F5AC9449A}" dt="2024-05-11T23:12:13.134" v="418" actId="2696"/>
        <pc:sldMkLst>
          <pc:docMk/>
          <pc:sldMk cId="3557187174" sldId="2890"/>
        </pc:sldMkLst>
        <pc:picChg chg="add mod">
          <ac:chgData name="芳彦 植野" userId="86ab4e6fb1040a80" providerId="LiveId" clId="{90B3E43B-B3CB-4103-8F41-154F5AC9449A}" dt="2024-05-11T06:34:15.963" v="259" actId="14100"/>
          <ac:picMkLst>
            <pc:docMk/>
            <pc:sldMk cId="3557187174" sldId="2890"/>
            <ac:picMk id="4" creationId="{59B56477-AC80-152D-0E8D-111E03C3A52A}"/>
          </ac:picMkLst>
        </pc:picChg>
      </pc:sldChg>
      <pc:sldChg chg="addSp modSp new del mod">
        <pc:chgData name="芳彦 植野" userId="86ab4e6fb1040a80" providerId="LiveId" clId="{90B3E43B-B3CB-4103-8F41-154F5AC9449A}" dt="2024-05-13T01:40:19.216" v="478" actId="2696"/>
        <pc:sldMkLst>
          <pc:docMk/>
          <pc:sldMk cId="2339764621" sldId="2891"/>
        </pc:sldMkLst>
        <pc:spChg chg="add mod">
          <ac:chgData name="芳彦 植野" userId="86ab4e6fb1040a80" providerId="LiveId" clId="{90B3E43B-B3CB-4103-8F41-154F5AC9449A}" dt="2024-05-11T06:38:43.427" v="351" actId="20577"/>
          <ac:spMkLst>
            <pc:docMk/>
            <pc:sldMk cId="2339764621" sldId="2891"/>
            <ac:spMk id="3" creationId="{A28EEDFA-4C9D-82B9-DD34-0F8A4E06C1FA}"/>
          </ac:spMkLst>
        </pc:spChg>
        <pc:picChg chg="add mod">
          <ac:chgData name="芳彦 植野" userId="86ab4e6fb1040a80" providerId="LiveId" clId="{90B3E43B-B3CB-4103-8F41-154F5AC9449A}" dt="2024-05-11T06:38:04.519" v="285" actId="1076"/>
          <ac:picMkLst>
            <pc:docMk/>
            <pc:sldMk cId="2339764621" sldId="2891"/>
            <ac:picMk id="4" creationId="{D2FB0F52-14F1-C90B-AFBD-9D3FBE8D7743}"/>
          </ac:picMkLst>
        </pc:picChg>
      </pc:sldChg>
      <pc:sldChg chg="addSp modSp new del mod">
        <pc:chgData name="芳彦 植野" userId="86ab4e6fb1040a80" providerId="LiveId" clId="{90B3E43B-B3CB-4103-8F41-154F5AC9449A}" dt="2024-05-11T23:13:13.162" v="421" actId="2696"/>
        <pc:sldMkLst>
          <pc:docMk/>
          <pc:sldMk cId="804672555" sldId="2892"/>
        </pc:sldMkLst>
        <pc:spChg chg="add mod">
          <ac:chgData name="芳彦 植野" userId="86ab4e6fb1040a80" providerId="LiveId" clId="{90B3E43B-B3CB-4103-8F41-154F5AC9449A}" dt="2024-05-11T06:39:17.720" v="409" actId="20577"/>
          <ac:spMkLst>
            <pc:docMk/>
            <pc:sldMk cId="804672555" sldId="2892"/>
            <ac:spMk id="4" creationId="{D8B4E6B3-4990-392B-BB90-759356A20FE4}"/>
          </ac:spMkLst>
        </pc:spChg>
        <pc:picChg chg="add mod">
          <ac:chgData name="芳彦 植野" userId="86ab4e6fb1040a80" providerId="LiveId" clId="{90B3E43B-B3CB-4103-8F41-154F5AC9449A}" dt="2024-05-11T06:34:27.499" v="261" actId="14100"/>
          <ac:picMkLst>
            <pc:docMk/>
            <pc:sldMk cId="804672555" sldId="2892"/>
            <ac:picMk id="3" creationId="{6793FA6E-7DFE-902F-F685-F6AF0908CB14}"/>
          </ac:picMkLst>
        </pc:picChg>
        <pc:picChg chg="add">
          <ac:chgData name="芳彦 植野" userId="86ab4e6fb1040a80" providerId="LiveId" clId="{90B3E43B-B3CB-4103-8F41-154F5AC9449A}" dt="2024-05-11T23:12:53.182" v="419"/>
          <ac:picMkLst>
            <pc:docMk/>
            <pc:sldMk cId="804672555" sldId="2892"/>
            <ac:picMk id="5" creationId="{1DF5EB9B-F426-9E91-B0AE-69160E2DF7C2}"/>
          </ac:picMkLst>
        </pc:picChg>
      </pc:sldChg>
      <pc:sldChg chg="addSp modSp new mod">
        <pc:chgData name="芳彦 植野" userId="86ab4e6fb1040a80" providerId="LiveId" clId="{90B3E43B-B3CB-4103-8F41-154F5AC9449A}" dt="2024-05-11T06:29:16.543" v="219" actId="14100"/>
        <pc:sldMkLst>
          <pc:docMk/>
          <pc:sldMk cId="2466066003" sldId="2893"/>
        </pc:sldMkLst>
        <pc:picChg chg="add mod">
          <ac:chgData name="芳彦 植野" userId="86ab4e6fb1040a80" providerId="LiveId" clId="{90B3E43B-B3CB-4103-8F41-154F5AC9449A}" dt="2024-05-11T06:29:16.543" v="219" actId="14100"/>
          <ac:picMkLst>
            <pc:docMk/>
            <pc:sldMk cId="2466066003" sldId="2893"/>
            <ac:picMk id="4" creationId="{05141387-FAD7-8A30-E4C9-881EEC6E34F9}"/>
          </ac:picMkLst>
        </pc:picChg>
      </pc:sldChg>
      <pc:sldChg chg="addSp new">
        <pc:chgData name="芳彦 植野" userId="86ab4e6fb1040a80" providerId="LiveId" clId="{90B3E43B-B3CB-4103-8F41-154F5AC9449A}" dt="2024-05-11T06:40:59.824" v="411"/>
        <pc:sldMkLst>
          <pc:docMk/>
          <pc:sldMk cId="1884252765" sldId="2894"/>
        </pc:sldMkLst>
        <pc:picChg chg="add">
          <ac:chgData name="芳彦 植野" userId="86ab4e6fb1040a80" providerId="LiveId" clId="{90B3E43B-B3CB-4103-8F41-154F5AC9449A}" dt="2024-05-11T06:40:59.824" v="411"/>
          <ac:picMkLst>
            <pc:docMk/>
            <pc:sldMk cId="1884252765" sldId="2894"/>
            <ac:picMk id="3" creationId="{D0F6471E-2CA3-2122-08C1-B15DA99252F0}"/>
          </ac:picMkLst>
        </pc:picChg>
      </pc:sldChg>
      <pc:sldChg chg="modSp add del mod">
        <pc:chgData name="芳彦 植野" userId="86ab4e6fb1040a80" providerId="LiveId" clId="{90B3E43B-B3CB-4103-8F41-154F5AC9449A}" dt="2024-05-15T18:40:23.284" v="2003" actId="2696"/>
        <pc:sldMkLst>
          <pc:docMk/>
          <pc:sldMk cId="2698748292" sldId="2895"/>
        </pc:sldMkLst>
        <pc:spChg chg="mod">
          <ac:chgData name="芳彦 植野" userId="86ab4e6fb1040a80" providerId="LiveId" clId="{90B3E43B-B3CB-4103-8F41-154F5AC9449A}" dt="2024-05-15T17:37:49.273" v="1247" actId="20577"/>
          <ac:spMkLst>
            <pc:docMk/>
            <pc:sldMk cId="2698748292" sldId="2895"/>
            <ac:spMk id="2" creationId="{1CF1A9E0-6B8E-41C4-9457-F9C86BA5B92E}"/>
          </ac:spMkLst>
        </pc:spChg>
      </pc:sldChg>
      <pc:sldChg chg="modSp add mod">
        <pc:chgData name="芳彦 植野" userId="86ab4e6fb1040a80" providerId="LiveId" clId="{90B3E43B-B3CB-4103-8F41-154F5AC9449A}" dt="2024-05-14T20:49:53.054" v="560" actId="6549"/>
        <pc:sldMkLst>
          <pc:docMk/>
          <pc:sldMk cId="0" sldId="2896"/>
        </pc:sldMkLst>
        <pc:spChg chg="mod">
          <ac:chgData name="芳彦 植野" userId="86ab4e6fb1040a80" providerId="LiveId" clId="{90B3E43B-B3CB-4103-8F41-154F5AC9449A}" dt="2024-05-14T20:49:53.054" v="560" actId="6549"/>
          <ac:spMkLst>
            <pc:docMk/>
            <pc:sldMk cId="0" sldId="2896"/>
            <ac:spMk id="6" creationId="{00000000-0000-0000-0000-000000000000}"/>
          </ac:spMkLst>
        </pc:spChg>
      </pc:sldChg>
      <pc:sldChg chg="add del">
        <pc:chgData name="芳彦 植野" userId="86ab4e6fb1040a80" providerId="LiveId" clId="{90B3E43B-B3CB-4103-8F41-154F5AC9449A}" dt="2024-05-13T01:27:10.008" v="438" actId="2696"/>
        <pc:sldMkLst>
          <pc:docMk/>
          <pc:sldMk cId="500992089" sldId="2896"/>
        </pc:sldMkLst>
      </pc:sldChg>
      <pc:sldChg chg="add del">
        <pc:chgData name="芳彦 植野" userId="86ab4e6fb1040a80" providerId="LiveId" clId="{90B3E43B-B3CB-4103-8F41-154F5AC9449A}" dt="2024-05-15T09:16:41.839" v="1046" actId="2696"/>
        <pc:sldMkLst>
          <pc:docMk/>
          <pc:sldMk cId="0" sldId="2897"/>
        </pc:sldMkLst>
      </pc:sldChg>
      <pc:sldChg chg="add">
        <pc:chgData name="芳彦 植野" userId="86ab4e6fb1040a80" providerId="LiveId" clId="{90B3E43B-B3CB-4103-8F41-154F5AC9449A}" dt="2024-05-13T01:30:09.413" v="452"/>
        <pc:sldMkLst>
          <pc:docMk/>
          <pc:sldMk cId="68301570" sldId="2898"/>
        </pc:sldMkLst>
      </pc:sldChg>
      <pc:sldChg chg="add del">
        <pc:chgData name="芳彦 植野" userId="86ab4e6fb1040a80" providerId="LiveId" clId="{90B3E43B-B3CB-4103-8F41-154F5AC9449A}" dt="2024-05-13T01:43:25.286" v="482" actId="2696"/>
        <pc:sldMkLst>
          <pc:docMk/>
          <pc:sldMk cId="0" sldId="2899"/>
        </pc:sldMkLst>
      </pc:sldChg>
      <pc:sldChg chg="add del">
        <pc:chgData name="芳彦 植野" userId="86ab4e6fb1040a80" providerId="LiveId" clId="{90B3E43B-B3CB-4103-8F41-154F5AC9449A}" dt="2024-05-15T18:00:36.631" v="1971" actId="2696"/>
        <pc:sldMkLst>
          <pc:docMk/>
          <pc:sldMk cId="0" sldId="2912"/>
        </pc:sldMkLst>
      </pc:sldChg>
      <pc:sldChg chg="add">
        <pc:chgData name="芳彦 植野" userId="86ab4e6fb1040a80" providerId="LiveId" clId="{90B3E43B-B3CB-4103-8F41-154F5AC9449A}" dt="2024-05-13T01:40:03.691" v="476"/>
        <pc:sldMkLst>
          <pc:docMk/>
          <pc:sldMk cId="0" sldId="2913"/>
        </pc:sldMkLst>
      </pc:sldChg>
      <pc:sldChg chg="add">
        <pc:chgData name="芳彦 植野" userId="86ab4e6fb1040a80" providerId="LiveId" clId="{90B3E43B-B3CB-4103-8F41-154F5AC9449A}" dt="2024-05-13T01:38:08.311" v="470"/>
        <pc:sldMkLst>
          <pc:docMk/>
          <pc:sldMk cId="0" sldId="2914"/>
        </pc:sldMkLst>
      </pc:sldChg>
      <pc:sldChg chg="add">
        <pc:chgData name="芳彦 植野" userId="86ab4e6fb1040a80" providerId="LiveId" clId="{90B3E43B-B3CB-4103-8F41-154F5AC9449A}" dt="2024-05-13T01:39:03.198" v="473"/>
        <pc:sldMkLst>
          <pc:docMk/>
          <pc:sldMk cId="0" sldId="2915"/>
        </pc:sldMkLst>
      </pc:sldChg>
      <pc:sldChg chg="add">
        <pc:chgData name="芳彦 植野" userId="86ab4e6fb1040a80" providerId="LiveId" clId="{90B3E43B-B3CB-4103-8F41-154F5AC9449A}" dt="2024-05-13T01:39:20.840" v="474"/>
        <pc:sldMkLst>
          <pc:docMk/>
          <pc:sldMk cId="0" sldId="2916"/>
        </pc:sldMkLst>
      </pc:sldChg>
      <pc:sldChg chg="addSp delSp modSp new mod">
        <pc:chgData name="芳彦 植野" userId="86ab4e6fb1040a80" providerId="LiveId" clId="{90B3E43B-B3CB-4103-8F41-154F5AC9449A}" dt="2024-05-14T23:16:30.743" v="629" actId="20577"/>
        <pc:sldMkLst>
          <pc:docMk/>
          <pc:sldMk cId="1437656296" sldId="2917"/>
        </pc:sldMkLst>
        <pc:spChg chg="del">
          <ac:chgData name="芳彦 植野" userId="86ab4e6fb1040a80" providerId="LiveId" clId="{90B3E43B-B3CB-4103-8F41-154F5AC9449A}" dt="2024-05-14T20:48:24.143" v="554" actId="21"/>
          <ac:spMkLst>
            <pc:docMk/>
            <pc:sldMk cId="1437656296" sldId="2917"/>
            <ac:spMk id="2" creationId="{8B2FC984-17B6-8915-D0CE-8916419758FF}"/>
          </ac:spMkLst>
        </pc:spChg>
        <pc:spChg chg="add mod">
          <ac:chgData name="芳彦 植野" userId="86ab4e6fb1040a80" providerId="LiveId" clId="{90B3E43B-B3CB-4103-8F41-154F5AC9449A}" dt="2024-05-14T23:16:30.743" v="629" actId="20577"/>
          <ac:spMkLst>
            <pc:docMk/>
            <pc:sldMk cId="1437656296" sldId="2917"/>
            <ac:spMk id="2" creationId="{9D1B71F4-BC40-D388-0061-FAA9458C6D44}"/>
          </ac:spMkLst>
        </pc:spChg>
        <pc:spChg chg="add mod">
          <ac:chgData name="芳彦 植野" userId="86ab4e6fb1040a80" providerId="LiveId" clId="{90B3E43B-B3CB-4103-8F41-154F5AC9449A}" dt="2024-05-14T20:40:54.101" v="516" actId="14100"/>
          <ac:spMkLst>
            <pc:docMk/>
            <pc:sldMk cId="1437656296" sldId="2917"/>
            <ac:spMk id="5" creationId="{0B658CE1-1B96-6C95-5D27-338697ADFA15}"/>
          </ac:spMkLst>
        </pc:spChg>
        <pc:spChg chg="add mod">
          <ac:chgData name="芳彦 植野" userId="86ab4e6fb1040a80" providerId="LiveId" clId="{90B3E43B-B3CB-4103-8F41-154F5AC9449A}" dt="2024-05-14T20:43:17.491" v="526" actId="1076"/>
          <ac:spMkLst>
            <pc:docMk/>
            <pc:sldMk cId="1437656296" sldId="2917"/>
            <ac:spMk id="10" creationId="{4A884774-6923-E3CB-A094-6BA2A7FE9CDA}"/>
          </ac:spMkLst>
        </pc:spChg>
        <pc:spChg chg="add mod">
          <ac:chgData name="芳彦 植野" userId="86ab4e6fb1040a80" providerId="LiveId" clId="{90B3E43B-B3CB-4103-8F41-154F5AC9449A}" dt="2024-05-14T20:45:12.641" v="534" actId="1076"/>
          <ac:spMkLst>
            <pc:docMk/>
            <pc:sldMk cId="1437656296" sldId="2917"/>
            <ac:spMk id="13" creationId="{9C971A1E-6107-8EEB-8087-EF61D9F0A81A}"/>
          </ac:spMkLst>
        </pc:spChg>
        <pc:spChg chg="add mod">
          <ac:chgData name="芳彦 植野" userId="86ab4e6fb1040a80" providerId="LiveId" clId="{90B3E43B-B3CB-4103-8F41-154F5AC9449A}" dt="2024-05-14T20:47:37.059" v="547" actId="1076"/>
          <ac:spMkLst>
            <pc:docMk/>
            <pc:sldMk cId="1437656296" sldId="2917"/>
            <ac:spMk id="19" creationId="{927D65D6-D66D-A953-CE30-D401B9398E84}"/>
          </ac:spMkLst>
        </pc:spChg>
        <pc:picChg chg="add mod">
          <ac:chgData name="芳彦 植野" userId="86ab4e6fb1040a80" providerId="LiveId" clId="{90B3E43B-B3CB-4103-8F41-154F5AC9449A}" dt="2024-05-14T20:40:26.308" v="513" actId="14100"/>
          <ac:picMkLst>
            <pc:docMk/>
            <pc:sldMk cId="1437656296" sldId="2917"/>
            <ac:picMk id="3" creationId="{D8A19C4B-B05D-B9E9-C8DD-A2CCA0BAB07D}"/>
          </ac:picMkLst>
        </pc:picChg>
        <pc:picChg chg="add mod">
          <ac:chgData name="芳彦 植野" userId="86ab4e6fb1040a80" providerId="LiveId" clId="{90B3E43B-B3CB-4103-8F41-154F5AC9449A}" dt="2024-05-14T20:48:19.067" v="553" actId="1076"/>
          <ac:picMkLst>
            <pc:docMk/>
            <pc:sldMk cId="1437656296" sldId="2917"/>
            <ac:picMk id="4" creationId="{C4BAE7B3-C5E5-684A-FE04-F55860D18F39}"/>
          </ac:picMkLst>
        </pc:picChg>
        <pc:picChg chg="add mod">
          <ac:chgData name="芳彦 植野" userId="86ab4e6fb1040a80" providerId="LiveId" clId="{90B3E43B-B3CB-4103-8F41-154F5AC9449A}" dt="2024-05-14T20:41:21.740" v="518" actId="1076"/>
          <ac:picMkLst>
            <pc:docMk/>
            <pc:sldMk cId="1437656296" sldId="2917"/>
            <ac:picMk id="6" creationId="{41BAAF76-37EF-4C72-0A39-7BC4EFA4BFFC}"/>
          </ac:picMkLst>
        </pc:picChg>
        <pc:picChg chg="add mod">
          <ac:chgData name="芳彦 植野" userId="86ab4e6fb1040a80" providerId="LiveId" clId="{90B3E43B-B3CB-4103-8F41-154F5AC9449A}" dt="2024-05-14T20:41:41.737" v="519"/>
          <ac:picMkLst>
            <pc:docMk/>
            <pc:sldMk cId="1437656296" sldId="2917"/>
            <ac:picMk id="7" creationId="{E00D5498-450C-61E4-E9BE-3717EE687688}"/>
          </ac:picMkLst>
        </pc:picChg>
        <pc:picChg chg="add mod">
          <ac:chgData name="芳彦 植野" userId="86ab4e6fb1040a80" providerId="LiveId" clId="{90B3E43B-B3CB-4103-8F41-154F5AC9449A}" dt="2024-05-14T20:42:10.285" v="521" actId="1076"/>
          <ac:picMkLst>
            <pc:docMk/>
            <pc:sldMk cId="1437656296" sldId="2917"/>
            <ac:picMk id="8" creationId="{BFBE40EB-8D74-435B-EE66-B4B71874E27B}"/>
          </ac:picMkLst>
        </pc:picChg>
        <pc:picChg chg="add mod">
          <ac:chgData name="芳彦 植野" userId="86ab4e6fb1040a80" providerId="LiveId" clId="{90B3E43B-B3CB-4103-8F41-154F5AC9449A}" dt="2024-05-14T20:42:39.994" v="524" actId="14100"/>
          <ac:picMkLst>
            <pc:docMk/>
            <pc:sldMk cId="1437656296" sldId="2917"/>
            <ac:picMk id="9" creationId="{4CFD6797-7FA5-25BB-9F6B-12DB10905DFF}"/>
          </ac:picMkLst>
        </pc:picChg>
        <pc:picChg chg="add mod">
          <ac:chgData name="芳彦 植野" userId="86ab4e6fb1040a80" providerId="LiveId" clId="{90B3E43B-B3CB-4103-8F41-154F5AC9449A}" dt="2024-05-14T20:45:07.706" v="533" actId="1076"/>
          <ac:picMkLst>
            <pc:docMk/>
            <pc:sldMk cId="1437656296" sldId="2917"/>
            <ac:picMk id="11" creationId="{A84732C8-1CC8-CA93-46AD-A30D7307B833}"/>
          </ac:picMkLst>
        </pc:picChg>
        <pc:picChg chg="add del">
          <ac:chgData name="芳彦 植野" userId="86ab4e6fb1040a80" providerId="LiveId" clId="{90B3E43B-B3CB-4103-8F41-154F5AC9449A}" dt="2024-05-14T20:44:12.544" v="530" actId="21"/>
          <ac:picMkLst>
            <pc:docMk/>
            <pc:sldMk cId="1437656296" sldId="2917"/>
            <ac:picMk id="12" creationId="{7368E3A8-E1EF-23B0-1A42-20B60C288529}"/>
          </ac:picMkLst>
        </pc:picChg>
        <pc:picChg chg="add mod">
          <ac:chgData name="芳彦 植野" userId="86ab4e6fb1040a80" providerId="LiveId" clId="{90B3E43B-B3CB-4103-8F41-154F5AC9449A}" dt="2024-05-14T20:45:39.909" v="536" actId="1076"/>
          <ac:picMkLst>
            <pc:docMk/>
            <pc:sldMk cId="1437656296" sldId="2917"/>
            <ac:picMk id="14" creationId="{4E37C3C5-280C-D1D6-DBCD-5F81AEF91633}"/>
          </ac:picMkLst>
        </pc:picChg>
        <pc:picChg chg="add mod">
          <ac:chgData name="芳彦 植野" userId="86ab4e6fb1040a80" providerId="LiveId" clId="{90B3E43B-B3CB-4103-8F41-154F5AC9449A}" dt="2024-05-14T20:46:12.717" v="539" actId="1076"/>
          <ac:picMkLst>
            <pc:docMk/>
            <pc:sldMk cId="1437656296" sldId="2917"/>
            <ac:picMk id="15" creationId="{880FEDE2-7A3F-FF98-AC1A-9E8694FC0744}"/>
          </ac:picMkLst>
        </pc:picChg>
        <pc:picChg chg="add mod">
          <ac:chgData name="芳彦 植野" userId="86ab4e6fb1040a80" providerId="LiveId" clId="{90B3E43B-B3CB-4103-8F41-154F5AC9449A}" dt="2024-05-14T20:48:00.237" v="551" actId="1076"/>
          <ac:picMkLst>
            <pc:docMk/>
            <pc:sldMk cId="1437656296" sldId="2917"/>
            <ac:picMk id="17" creationId="{2FD66776-CFE3-BAEC-AFAF-883FC9A22C42}"/>
          </ac:picMkLst>
        </pc:picChg>
      </pc:sldChg>
      <pc:sldChg chg="add">
        <pc:chgData name="芳彦 植野" userId="86ab4e6fb1040a80" providerId="LiveId" clId="{90B3E43B-B3CB-4103-8F41-154F5AC9449A}" dt="2024-05-14T23:20:48.155" v="645"/>
        <pc:sldMkLst>
          <pc:docMk/>
          <pc:sldMk cId="1389991847" sldId="2918"/>
        </pc:sldMkLst>
      </pc:sldChg>
      <pc:sldChg chg="addSp new del">
        <pc:chgData name="芳彦 植野" userId="86ab4e6fb1040a80" providerId="LiveId" clId="{90B3E43B-B3CB-4103-8F41-154F5AC9449A}" dt="2024-05-14T22:24:52.447" v="563" actId="2696"/>
        <pc:sldMkLst>
          <pc:docMk/>
          <pc:sldMk cId="1563343316" sldId="2918"/>
        </pc:sldMkLst>
        <pc:picChg chg="add">
          <ac:chgData name="芳彦 植野" userId="86ab4e6fb1040a80" providerId="LiveId" clId="{90B3E43B-B3CB-4103-8F41-154F5AC9449A}" dt="2024-05-14T22:24:38.010" v="562"/>
          <ac:picMkLst>
            <pc:docMk/>
            <pc:sldMk cId="1563343316" sldId="2918"/>
            <ac:picMk id="3" creationId="{0A2FE845-0DD5-7B18-39B1-A96BEA5B780D}"/>
          </ac:picMkLst>
        </pc:picChg>
      </pc:sldChg>
      <pc:sldChg chg="modSp add mod">
        <pc:chgData name="芳彦 植野" userId="86ab4e6fb1040a80" providerId="LiveId" clId="{90B3E43B-B3CB-4103-8F41-154F5AC9449A}" dt="2024-05-15T19:00:13.903" v="2098" actId="113"/>
        <pc:sldMkLst>
          <pc:docMk/>
          <pc:sldMk cId="679694492" sldId="2919"/>
        </pc:sldMkLst>
        <pc:spChg chg="mod">
          <ac:chgData name="芳彦 植野" userId="86ab4e6fb1040a80" providerId="LiveId" clId="{90B3E43B-B3CB-4103-8F41-154F5AC9449A}" dt="2024-05-15T18:59:08.871" v="2024" actId="6549"/>
          <ac:spMkLst>
            <pc:docMk/>
            <pc:sldMk cId="679694492" sldId="2919"/>
            <ac:spMk id="2" creationId="{C91254AB-BE3F-4EF6-90AF-A588CCE200B3}"/>
          </ac:spMkLst>
        </pc:spChg>
        <pc:spChg chg="mod">
          <ac:chgData name="芳彦 植野" userId="86ab4e6fb1040a80" providerId="LiveId" clId="{90B3E43B-B3CB-4103-8F41-154F5AC9449A}" dt="2024-05-15T19:00:13.903" v="2098" actId="113"/>
          <ac:spMkLst>
            <pc:docMk/>
            <pc:sldMk cId="679694492" sldId="2919"/>
            <ac:spMk id="75779" creationId="{FE1AD9DA-1D9D-4DFC-B585-E1E09A545C25}"/>
          </ac:spMkLst>
        </pc:spChg>
      </pc:sldChg>
      <pc:sldChg chg="addSp modSp new mod modClrScheme chgLayout">
        <pc:chgData name="芳彦 植野" userId="86ab4e6fb1040a80" providerId="LiveId" clId="{90B3E43B-B3CB-4103-8F41-154F5AC9449A}" dt="2024-05-15T11:21:04.747" v="1128" actId="20577"/>
        <pc:sldMkLst>
          <pc:docMk/>
          <pc:sldMk cId="2696599260" sldId="2920"/>
        </pc:sldMkLst>
        <pc:spChg chg="mod ord modVis">
          <ac:chgData name="芳彦 植野" userId="86ab4e6fb1040a80" providerId="LiveId" clId="{90B3E43B-B3CB-4103-8F41-154F5AC9449A}" dt="2024-05-15T11:20:23.553" v="1068" actId="26606"/>
          <ac:spMkLst>
            <pc:docMk/>
            <pc:sldMk cId="2696599260" sldId="2920"/>
            <ac:spMk id="2" creationId="{83A2C37E-3666-E9E9-FFE5-308C6C3A66C3}"/>
          </ac:spMkLst>
        </pc:spChg>
        <pc:spChg chg="add mod">
          <ac:chgData name="芳彦 植野" userId="86ab4e6fb1040a80" providerId="LiveId" clId="{90B3E43B-B3CB-4103-8F41-154F5AC9449A}" dt="2024-05-15T11:21:04.747" v="1128" actId="20577"/>
          <ac:spMkLst>
            <pc:docMk/>
            <pc:sldMk cId="2696599260" sldId="2920"/>
            <ac:spMk id="4" creationId="{72E05F05-AA73-2D63-58AB-0DC945DFBB8C}"/>
          </ac:spMkLst>
        </pc:spChg>
        <pc:picChg chg="add mod">
          <ac:chgData name="芳彦 植野" userId="86ab4e6fb1040a80" providerId="LiveId" clId="{90B3E43B-B3CB-4103-8F41-154F5AC9449A}" dt="2024-05-15T11:20:23.553" v="1068" actId="26606"/>
          <ac:picMkLst>
            <pc:docMk/>
            <pc:sldMk cId="2696599260" sldId="2920"/>
            <ac:picMk id="3" creationId="{10C986AD-AC76-2020-7336-65D50467D285}"/>
          </ac:picMkLst>
        </pc:picChg>
      </pc:sldChg>
      <pc:sldChg chg="addSp modSp new mod">
        <pc:chgData name="芳彦 植野" userId="86ab4e6fb1040a80" providerId="LiveId" clId="{90B3E43B-B3CB-4103-8F41-154F5AC9449A}" dt="2024-05-15T17:54:15.852" v="1728" actId="1076"/>
        <pc:sldMkLst>
          <pc:docMk/>
          <pc:sldMk cId="3318122856" sldId="2921"/>
        </pc:sldMkLst>
        <pc:spChg chg="add mod">
          <ac:chgData name="芳彦 植野" userId="86ab4e6fb1040a80" providerId="LiveId" clId="{90B3E43B-B3CB-4103-8F41-154F5AC9449A}" dt="2024-05-15T17:54:15.852" v="1728" actId="1076"/>
          <ac:spMkLst>
            <pc:docMk/>
            <pc:sldMk cId="3318122856" sldId="2921"/>
            <ac:spMk id="3" creationId="{5CA24C6D-03E3-F3ED-63AB-C5433503A94D}"/>
          </ac:spMkLst>
        </pc:spChg>
        <pc:spChg chg="add mod">
          <ac:chgData name="芳彦 植野" userId="86ab4e6fb1040a80" providerId="LiveId" clId="{90B3E43B-B3CB-4103-8F41-154F5AC9449A}" dt="2024-05-15T17:49:59.274" v="1608" actId="122"/>
          <ac:spMkLst>
            <pc:docMk/>
            <pc:sldMk cId="3318122856" sldId="2921"/>
            <ac:spMk id="4" creationId="{7CBCB86D-EE3A-0F2B-E5EB-45457DCFE9A8}"/>
          </ac:spMkLst>
        </pc:spChg>
        <pc:spChg chg="add mod">
          <ac:chgData name="芳彦 植野" userId="86ab4e6fb1040a80" providerId="LiveId" clId="{90B3E43B-B3CB-4103-8F41-154F5AC9449A}" dt="2024-05-15T17:43:24.898" v="1437" actId="1076"/>
          <ac:spMkLst>
            <pc:docMk/>
            <pc:sldMk cId="3318122856" sldId="2921"/>
            <ac:spMk id="5" creationId="{CF88DC8E-F9E4-263D-E6C3-964F95587C8D}"/>
          </ac:spMkLst>
        </pc:spChg>
        <pc:spChg chg="add mod">
          <ac:chgData name="芳彦 植野" userId="86ab4e6fb1040a80" providerId="LiveId" clId="{90B3E43B-B3CB-4103-8F41-154F5AC9449A}" dt="2024-05-15T17:46:06.433" v="1470" actId="1076"/>
          <ac:spMkLst>
            <pc:docMk/>
            <pc:sldMk cId="3318122856" sldId="2921"/>
            <ac:spMk id="6" creationId="{236B2FF0-9596-17FA-C1B3-65A1EA3BFD12}"/>
          </ac:spMkLst>
        </pc:spChg>
        <pc:spChg chg="add mod">
          <ac:chgData name="芳彦 植野" userId="86ab4e6fb1040a80" providerId="LiveId" clId="{90B3E43B-B3CB-4103-8F41-154F5AC9449A}" dt="2024-05-15T17:46:11.595" v="1472" actId="1076"/>
          <ac:spMkLst>
            <pc:docMk/>
            <pc:sldMk cId="3318122856" sldId="2921"/>
            <ac:spMk id="7" creationId="{92C3BC87-0591-05A6-1853-CF79305467A8}"/>
          </ac:spMkLst>
        </pc:spChg>
        <pc:spChg chg="add mod">
          <ac:chgData name="芳彦 植野" userId="86ab4e6fb1040a80" providerId="LiveId" clId="{90B3E43B-B3CB-4103-8F41-154F5AC9449A}" dt="2024-05-15T17:46:17.807" v="1474" actId="1076"/>
          <ac:spMkLst>
            <pc:docMk/>
            <pc:sldMk cId="3318122856" sldId="2921"/>
            <ac:spMk id="8" creationId="{788BCE9C-7590-779A-FAF5-BAAAE5B52585}"/>
          </ac:spMkLst>
        </pc:spChg>
        <pc:spChg chg="add mod">
          <ac:chgData name="芳彦 植野" userId="86ab4e6fb1040a80" providerId="LiveId" clId="{90B3E43B-B3CB-4103-8F41-154F5AC9449A}" dt="2024-05-15T17:46:25.257" v="1476" actId="1076"/>
          <ac:spMkLst>
            <pc:docMk/>
            <pc:sldMk cId="3318122856" sldId="2921"/>
            <ac:spMk id="9" creationId="{FC630B5A-A7F4-786A-7226-1C0FA9B09A13}"/>
          </ac:spMkLst>
        </pc:spChg>
        <pc:spChg chg="add mod">
          <ac:chgData name="芳彦 植野" userId="86ab4e6fb1040a80" providerId="LiveId" clId="{90B3E43B-B3CB-4103-8F41-154F5AC9449A}" dt="2024-05-15T17:46:31.295" v="1478" actId="1076"/>
          <ac:spMkLst>
            <pc:docMk/>
            <pc:sldMk cId="3318122856" sldId="2921"/>
            <ac:spMk id="10" creationId="{D3D833A2-A44A-B355-2E0A-6A39BC89EA33}"/>
          </ac:spMkLst>
        </pc:spChg>
        <pc:spChg chg="add mod">
          <ac:chgData name="芳彦 植野" userId="86ab4e6fb1040a80" providerId="LiveId" clId="{90B3E43B-B3CB-4103-8F41-154F5AC9449A}" dt="2024-05-15T17:43:52.098" v="1442" actId="1076"/>
          <ac:spMkLst>
            <pc:docMk/>
            <pc:sldMk cId="3318122856" sldId="2921"/>
            <ac:spMk id="11" creationId="{CF738CAA-359D-2007-823C-B28DABBD9869}"/>
          </ac:spMkLst>
        </pc:spChg>
        <pc:spChg chg="add mod">
          <ac:chgData name="芳彦 植野" userId="86ab4e6fb1040a80" providerId="LiveId" clId="{90B3E43B-B3CB-4103-8F41-154F5AC9449A}" dt="2024-05-15T17:44:09.634" v="1445" actId="1076"/>
          <ac:spMkLst>
            <pc:docMk/>
            <pc:sldMk cId="3318122856" sldId="2921"/>
            <ac:spMk id="12" creationId="{0B4B1C09-DC31-C63C-20E5-EF488515052A}"/>
          </ac:spMkLst>
        </pc:spChg>
        <pc:spChg chg="add mod">
          <ac:chgData name="芳彦 植野" userId="86ab4e6fb1040a80" providerId="LiveId" clId="{90B3E43B-B3CB-4103-8F41-154F5AC9449A}" dt="2024-05-15T17:46:08.590" v="1471" actId="1076"/>
          <ac:spMkLst>
            <pc:docMk/>
            <pc:sldMk cId="3318122856" sldId="2921"/>
            <ac:spMk id="13" creationId="{8C5BEBC2-B2CF-2707-E8E2-91B4598CFF34}"/>
          </ac:spMkLst>
        </pc:spChg>
        <pc:spChg chg="add mod">
          <ac:chgData name="芳彦 植野" userId="86ab4e6fb1040a80" providerId="LiveId" clId="{90B3E43B-B3CB-4103-8F41-154F5AC9449A}" dt="2024-05-15T17:46:14.226" v="1473" actId="1076"/>
          <ac:spMkLst>
            <pc:docMk/>
            <pc:sldMk cId="3318122856" sldId="2921"/>
            <ac:spMk id="14" creationId="{54BA7E81-0E73-1E86-5EDB-52E003AE2AC6}"/>
          </ac:spMkLst>
        </pc:spChg>
        <pc:spChg chg="add mod">
          <ac:chgData name="芳彦 植野" userId="86ab4e6fb1040a80" providerId="LiveId" clId="{90B3E43B-B3CB-4103-8F41-154F5AC9449A}" dt="2024-05-15T17:46:21.480" v="1475" actId="1076"/>
          <ac:spMkLst>
            <pc:docMk/>
            <pc:sldMk cId="3318122856" sldId="2921"/>
            <ac:spMk id="15" creationId="{EE9C9245-CF0B-7866-E864-40966BE5EDAA}"/>
          </ac:spMkLst>
        </pc:spChg>
        <pc:spChg chg="add mod">
          <ac:chgData name="芳彦 植野" userId="86ab4e6fb1040a80" providerId="LiveId" clId="{90B3E43B-B3CB-4103-8F41-154F5AC9449A}" dt="2024-05-15T17:46:27.831" v="1477" actId="1076"/>
          <ac:spMkLst>
            <pc:docMk/>
            <pc:sldMk cId="3318122856" sldId="2921"/>
            <ac:spMk id="16" creationId="{7CF7E29B-BF96-BCC7-7DBF-713450021670}"/>
          </ac:spMkLst>
        </pc:spChg>
        <pc:spChg chg="add mod">
          <ac:chgData name="芳彦 植野" userId="86ab4e6fb1040a80" providerId="LiveId" clId="{90B3E43B-B3CB-4103-8F41-154F5AC9449A}" dt="2024-05-15T17:46:52.836" v="1504" actId="6549"/>
          <ac:spMkLst>
            <pc:docMk/>
            <pc:sldMk cId="3318122856" sldId="2921"/>
            <ac:spMk id="17" creationId="{4AE993DA-12EC-BFD0-1A18-7F8C51175434}"/>
          </ac:spMkLst>
        </pc:spChg>
        <pc:spChg chg="add mod">
          <ac:chgData name="芳彦 植野" userId="86ab4e6fb1040a80" providerId="LiveId" clId="{90B3E43B-B3CB-4103-8F41-154F5AC9449A}" dt="2024-05-15T17:47:11.297" v="1530" actId="6549"/>
          <ac:spMkLst>
            <pc:docMk/>
            <pc:sldMk cId="3318122856" sldId="2921"/>
            <ac:spMk id="18" creationId="{350D40B0-ED56-AE67-A9A5-7B2593A83FAB}"/>
          </ac:spMkLst>
        </pc:spChg>
        <pc:spChg chg="add mod">
          <ac:chgData name="芳彦 植野" userId="86ab4e6fb1040a80" providerId="LiveId" clId="{90B3E43B-B3CB-4103-8F41-154F5AC9449A}" dt="2024-05-15T17:50:04.260" v="1609" actId="20577"/>
          <ac:spMkLst>
            <pc:docMk/>
            <pc:sldMk cId="3318122856" sldId="2921"/>
            <ac:spMk id="19" creationId="{FBC14934-C660-A7D5-EEE9-B7DD52E1E215}"/>
          </ac:spMkLst>
        </pc:spChg>
        <pc:spChg chg="add mod">
          <ac:chgData name="芳彦 植野" userId="86ab4e6fb1040a80" providerId="LiveId" clId="{90B3E43B-B3CB-4103-8F41-154F5AC9449A}" dt="2024-05-15T17:47:27.790" v="1532" actId="1076"/>
          <ac:spMkLst>
            <pc:docMk/>
            <pc:sldMk cId="3318122856" sldId="2921"/>
            <ac:spMk id="20" creationId="{52EBD8C9-2721-4247-6F68-B5AD8700F50F}"/>
          </ac:spMkLst>
        </pc:spChg>
        <pc:spChg chg="add mod">
          <ac:chgData name="芳彦 植野" userId="86ab4e6fb1040a80" providerId="LiveId" clId="{90B3E43B-B3CB-4103-8F41-154F5AC9449A}" dt="2024-05-15T17:47:59.940" v="1550" actId="1076"/>
          <ac:spMkLst>
            <pc:docMk/>
            <pc:sldMk cId="3318122856" sldId="2921"/>
            <ac:spMk id="21" creationId="{23B5C82A-0FAC-82EF-09B3-00E9D2230182}"/>
          </ac:spMkLst>
        </pc:spChg>
        <pc:spChg chg="add mod">
          <ac:chgData name="芳彦 植野" userId="86ab4e6fb1040a80" providerId="LiveId" clId="{90B3E43B-B3CB-4103-8F41-154F5AC9449A}" dt="2024-05-15T17:49:28.081" v="1603" actId="14100"/>
          <ac:spMkLst>
            <pc:docMk/>
            <pc:sldMk cId="3318122856" sldId="2921"/>
            <ac:spMk id="22" creationId="{10D9CBD9-7793-FB38-2AC7-D65A6D2FF63A}"/>
          </ac:spMkLst>
        </pc:spChg>
        <pc:spChg chg="add mod">
          <ac:chgData name="芳彦 植野" userId="86ab4e6fb1040a80" providerId="LiveId" clId="{90B3E43B-B3CB-4103-8F41-154F5AC9449A}" dt="2024-05-15T17:51:01.642" v="1644" actId="1076"/>
          <ac:spMkLst>
            <pc:docMk/>
            <pc:sldMk cId="3318122856" sldId="2921"/>
            <ac:spMk id="23" creationId="{05BDBA8A-6775-A4A9-A1C4-6EACBE0DB806}"/>
          </ac:spMkLst>
        </pc:spChg>
        <pc:spChg chg="add mod">
          <ac:chgData name="芳彦 植野" userId="86ab4e6fb1040a80" providerId="LiveId" clId="{90B3E43B-B3CB-4103-8F41-154F5AC9449A}" dt="2024-05-15T17:51:04.227" v="1645" actId="1076"/>
          <ac:spMkLst>
            <pc:docMk/>
            <pc:sldMk cId="3318122856" sldId="2921"/>
            <ac:spMk id="24" creationId="{11240DE2-7F76-E8D0-6CF1-CF81703ED488}"/>
          </ac:spMkLst>
        </pc:spChg>
        <pc:spChg chg="add mod">
          <ac:chgData name="芳彦 植野" userId="86ab4e6fb1040a80" providerId="LiveId" clId="{90B3E43B-B3CB-4103-8F41-154F5AC9449A}" dt="2024-05-15T17:51:56.560" v="1668" actId="20577"/>
          <ac:spMkLst>
            <pc:docMk/>
            <pc:sldMk cId="3318122856" sldId="2921"/>
            <ac:spMk id="25" creationId="{27575E29-62E6-2287-C6B1-B7D33AC4AD83}"/>
          </ac:spMkLst>
        </pc:spChg>
        <pc:spChg chg="add mod">
          <ac:chgData name="芳彦 植野" userId="86ab4e6fb1040a80" providerId="LiveId" clId="{90B3E43B-B3CB-4103-8F41-154F5AC9449A}" dt="2024-05-15T17:53:10.372" v="1712" actId="20577"/>
          <ac:spMkLst>
            <pc:docMk/>
            <pc:sldMk cId="3318122856" sldId="2921"/>
            <ac:spMk id="26" creationId="{55E580D3-DF13-513C-1D3B-7283EB7FBBCE}"/>
          </ac:spMkLst>
        </pc:spChg>
      </pc:sldChg>
      <pc:sldChg chg="modSp add mod">
        <pc:chgData name="芳彦 植野" userId="86ab4e6fb1040a80" providerId="LiveId" clId="{90B3E43B-B3CB-4103-8F41-154F5AC9449A}" dt="2024-05-15T18:39:32.256" v="1997" actId="1076"/>
        <pc:sldMkLst>
          <pc:docMk/>
          <pc:sldMk cId="0" sldId="2922"/>
        </pc:sldMkLst>
        <pc:spChg chg="mod">
          <ac:chgData name="芳彦 植野" userId="86ab4e6fb1040a80" providerId="LiveId" clId="{90B3E43B-B3CB-4103-8F41-154F5AC9449A}" dt="2024-05-15T18:39:08.834" v="1993" actId="1076"/>
          <ac:spMkLst>
            <pc:docMk/>
            <pc:sldMk cId="0" sldId="2922"/>
            <ac:spMk id="9" creationId="{00000000-0000-0000-0000-000000000000}"/>
          </ac:spMkLst>
        </pc:spChg>
        <pc:spChg chg="mod">
          <ac:chgData name="芳彦 植野" userId="86ab4e6fb1040a80" providerId="LiveId" clId="{90B3E43B-B3CB-4103-8F41-154F5AC9449A}" dt="2024-05-15T18:39:16.472" v="1994" actId="1076"/>
          <ac:spMkLst>
            <pc:docMk/>
            <pc:sldMk cId="0" sldId="2922"/>
            <ac:spMk id="10" creationId="{00000000-0000-0000-0000-000000000000}"/>
          </ac:spMkLst>
        </pc:spChg>
        <pc:spChg chg="mod">
          <ac:chgData name="芳彦 植野" userId="86ab4e6fb1040a80" providerId="LiveId" clId="{90B3E43B-B3CB-4103-8F41-154F5AC9449A}" dt="2024-05-15T18:39:24.046" v="1995" actId="1076"/>
          <ac:spMkLst>
            <pc:docMk/>
            <pc:sldMk cId="0" sldId="2922"/>
            <ac:spMk id="14" creationId="{00000000-0000-0000-0000-000000000000}"/>
          </ac:spMkLst>
        </pc:spChg>
        <pc:spChg chg="mod">
          <ac:chgData name="芳彦 植野" userId="86ab4e6fb1040a80" providerId="LiveId" clId="{90B3E43B-B3CB-4103-8F41-154F5AC9449A}" dt="2024-05-15T18:39:28.157" v="1996" actId="1076"/>
          <ac:spMkLst>
            <pc:docMk/>
            <pc:sldMk cId="0" sldId="2922"/>
            <ac:spMk id="33" creationId="{00000000-0000-0000-0000-000000000000}"/>
          </ac:spMkLst>
        </pc:spChg>
        <pc:spChg chg="mod">
          <ac:chgData name="芳彦 植野" userId="86ab4e6fb1040a80" providerId="LiveId" clId="{90B3E43B-B3CB-4103-8F41-154F5AC9449A}" dt="2024-05-15T18:38:47.982" v="1989" actId="14100"/>
          <ac:spMkLst>
            <pc:docMk/>
            <pc:sldMk cId="0" sldId="2922"/>
            <ac:spMk id="38" creationId="{00000000-0000-0000-0000-000000000000}"/>
          </ac:spMkLst>
        </pc:spChg>
        <pc:grpChg chg="mod">
          <ac:chgData name="芳彦 植野" userId="86ab4e6fb1040a80" providerId="LiveId" clId="{90B3E43B-B3CB-4103-8F41-154F5AC9449A}" dt="2024-05-15T18:39:04.317" v="1992" actId="1076"/>
          <ac:grpSpMkLst>
            <pc:docMk/>
            <pc:sldMk cId="0" sldId="2922"/>
            <ac:grpSpMk id="2" creationId="{00000000-0000-0000-0000-000000000000}"/>
          </ac:grpSpMkLst>
        </pc:grpChg>
        <pc:grpChg chg="mod">
          <ac:chgData name="芳彦 植野" userId="86ab4e6fb1040a80" providerId="LiveId" clId="{90B3E43B-B3CB-4103-8F41-154F5AC9449A}" dt="2024-05-15T18:39:32.256" v="1997" actId="1076"/>
          <ac:grpSpMkLst>
            <pc:docMk/>
            <pc:sldMk cId="0" sldId="2922"/>
            <ac:grpSpMk id="19" creationId="{00000000-0000-0000-0000-000000000000}"/>
          </ac:grpSpMkLst>
        </pc:grpChg>
        <pc:grpChg chg="mod">
          <ac:chgData name="芳彦 植野" userId="86ab4e6fb1040a80" providerId="LiveId" clId="{90B3E43B-B3CB-4103-8F41-154F5AC9449A}" dt="2024-05-15T18:38:54.359" v="1990" actId="1076"/>
          <ac:grpSpMkLst>
            <pc:docMk/>
            <pc:sldMk cId="0" sldId="2922"/>
            <ac:grpSpMk id="35" creationId="{00000000-0000-0000-0000-000000000000}"/>
          </ac:grpSpMkLst>
        </pc:grpChg>
      </pc:sldChg>
      <pc:sldMasterChg chg="delSldLayout">
        <pc:chgData name="芳彦 植野" userId="86ab4e6fb1040a80" providerId="LiveId" clId="{90B3E43B-B3CB-4103-8F41-154F5AC9449A}" dt="2024-05-15T09:16:35.357" v="1044" actId="2696"/>
        <pc:sldMasterMkLst>
          <pc:docMk/>
          <pc:sldMasterMk cId="622364951" sldId="2147483899"/>
        </pc:sldMasterMkLst>
        <pc:sldLayoutChg chg="del">
          <pc:chgData name="芳彦 植野" userId="86ab4e6fb1040a80" providerId="LiveId" clId="{90B3E43B-B3CB-4103-8F41-154F5AC9449A}" dt="2024-05-15T09:16:35.357" v="1044" actId="2696"/>
          <pc:sldLayoutMkLst>
            <pc:docMk/>
            <pc:sldMasterMk cId="622364951" sldId="2147483899"/>
            <pc:sldLayoutMk cId="3584912347" sldId="2147483917"/>
          </pc:sldLayoutMkLst>
        </pc:sldLayoutChg>
      </pc:sldMasterChg>
    </pc:docChg>
  </pc:docChgLst>
  <pc:docChgLst>
    <pc:chgData name="芳彦 植野" userId="86ab4e6fb1040a80" providerId="LiveId" clId="{EACDFAC7-3E19-40C4-A49C-7FAFADAE6068}"/>
    <pc:docChg chg="addSld modSld">
      <pc:chgData name="芳彦 植野" userId="86ab4e6fb1040a80" providerId="LiveId" clId="{EACDFAC7-3E19-40C4-A49C-7FAFADAE6068}" dt="2024-06-15T21:04:06.242" v="26" actId="2711"/>
      <pc:docMkLst>
        <pc:docMk/>
      </pc:docMkLst>
      <pc:sldChg chg="modSp mod">
        <pc:chgData name="芳彦 植野" userId="86ab4e6fb1040a80" providerId="LiveId" clId="{EACDFAC7-3E19-40C4-A49C-7FAFADAE6068}" dt="2024-06-15T21:04:06.242" v="26" actId="2711"/>
        <pc:sldMkLst>
          <pc:docMk/>
          <pc:sldMk cId="2459585590" sldId="2819"/>
        </pc:sldMkLst>
        <pc:spChg chg="mod">
          <ac:chgData name="芳彦 植野" userId="86ab4e6fb1040a80" providerId="LiveId" clId="{EACDFAC7-3E19-40C4-A49C-7FAFADAE6068}" dt="2024-06-15T21:04:06.242" v="26" actId="2711"/>
          <ac:spMkLst>
            <pc:docMk/>
            <pc:sldMk cId="2459585590" sldId="2819"/>
            <ac:spMk id="4100" creationId="{9B9A8C65-54AC-55C9-76E5-843269FC650F}"/>
          </ac:spMkLst>
        </pc:spChg>
      </pc:sldChg>
      <pc:sldChg chg="addSp modSp new mod">
        <pc:chgData name="芳彦 植野" userId="86ab4e6fb1040a80" providerId="LiveId" clId="{EACDFAC7-3E19-40C4-A49C-7FAFADAE6068}" dt="2024-06-15T21:02:30.436" v="5" actId="21"/>
        <pc:sldMkLst>
          <pc:docMk/>
          <pc:sldMk cId="2350647466" sldId="2923"/>
        </pc:sldMkLst>
        <pc:spChg chg="add mod">
          <ac:chgData name="芳彦 植野" userId="86ab4e6fb1040a80" providerId="LiveId" clId="{EACDFAC7-3E19-40C4-A49C-7FAFADAE6068}" dt="2024-06-15T21:02:30.436" v="5" actId="21"/>
          <ac:spMkLst>
            <pc:docMk/>
            <pc:sldMk cId="2350647466" sldId="2923"/>
            <ac:spMk id="4" creationId="{7F1C0E09-4110-D99E-B619-3EB8A1C58E00}"/>
          </ac:spMkLst>
        </pc:spChg>
      </pc:sldChg>
    </pc:docChg>
  </pc:docChgLst>
  <pc:docChgLst>
    <pc:chgData name="芳彦 植野" userId="f73418c7d3ac11cb" providerId="LiveId" clId="{4A36F7B4-635B-47FE-8BF6-CA18512F5327}"/>
    <pc:docChg chg="delSld modSld sldOrd">
      <pc:chgData name="芳彦 植野" userId="f73418c7d3ac11cb" providerId="LiveId" clId="{4A36F7B4-635B-47FE-8BF6-CA18512F5327}" dt="2024-06-28T04:31:39.004" v="132" actId="1076"/>
      <pc:docMkLst>
        <pc:docMk/>
      </pc:docMkLst>
      <pc:sldChg chg="del">
        <pc:chgData name="芳彦 植野" userId="f73418c7d3ac11cb" providerId="LiveId" clId="{4A36F7B4-635B-47FE-8BF6-CA18512F5327}" dt="2024-06-28T04:28:34.877" v="110" actId="2696"/>
        <pc:sldMkLst>
          <pc:docMk/>
          <pc:sldMk cId="0" sldId="256"/>
        </pc:sldMkLst>
      </pc:sldChg>
      <pc:sldChg chg="modSp mod">
        <pc:chgData name="芳彦 植野" userId="f73418c7d3ac11cb" providerId="LiveId" clId="{4A36F7B4-635B-47FE-8BF6-CA18512F5327}" dt="2024-06-28T04:29:03.384" v="114" actId="1076"/>
        <pc:sldMkLst>
          <pc:docMk/>
          <pc:sldMk cId="0" sldId="258"/>
        </pc:sldMkLst>
        <pc:spChg chg="mod">
          <ac:chgData name="芳彦 植野" userId="f73418c7d3ac11cb" providerId="LiveId" clId="{4A36F7B4-635B-47FE-8BF6-CA18512F5327}" dt="2024-06-28T04:29:03.384" v="114" actId="1076"/>
          <ac:spMkLst>
            <pc:docMk/>
            <pc:sldMk cId="0" sldId="258"/>
            <ac:spMk id="7" creationId="{00000000-0000-0000-0000-000000000000}"/>
          </ac:spMkLst>
        </pc:spChg>
      </pc:sldChg>
      <pc:sldChg chg="modSp mod">
        <pc:chgData name="芳彦 植野" userId="f73418c7d3ac11cb" providerId="LiveId" clId="{4A36F7B4-635B-47FE-8BF6-CA18512F5327}" dt="2024-06-28T04:29:32.703" v="118" actId="1076"/>
        <pc:sldMkLst>
          <pc:docMk/>
          <pc:sldMk cId="0" sldId="259"/>
        </pc:sldMkLst>
        <pc:spChg chg="mod">
          <ac:chgData name="芳彦 植野" userId="f73418c7d3ac11cb" providerId="LiveId" clId="{4A36F7B4-635B-47FE-8BF6-CA18512F5327}" dt="2024-06-28T04:29:32.703" v="118" actId="1076"/>
          <ac:spMkLst>
            <pc:docMk/>
            <pc:sldMk cId="0" sldId="259"/>
            <ac:spMk id="6" creationId="{00000000-0000-0000-0000-000000000000}"/>
          </ac:spMkLst>
        </pc:spChg>
        <pc:graphicFrameChg chg="mod modGraphic">
          <ac:chgData name="芳彦 植野" userId="f73418c7d3ac11cb" providerId="LiveId" clId="{4A36F7B4-635B-47FE-8BF6-CA18512F5327}" dt="2024-06-28T04:29:20.597" v="116" actId="14100"/>
          <ac:graphicFrameMkLst>
            <pc:docMk/>
            <pc:sldMk cId="0" sldId="259"/>
            <ac:graphicFrameMk id="8" creationId="{00000000-0000-0000-0000-000000000000}"/>
          </ac:graphicFrameMkLst>
        </pc:graphicFrameChg>
      </pc:sldChg>
      <pc:sldChg chg="modSp mod">
        <pc:chgData name="芳彦 植野" userId="f73418c7d3ac11cb" providerId="LiveId" clId="{4A36F7B4-635B-47FE-8BF6-CA18512F5327}" dt="2024-06-28T04:29:46.375" v="120" actId="1076"/>
        <pc:sldMkLst>
          <pc:docMk/>
          <pc:sldMk cId="0" sldId="260"/>
        </pc:sldMkLst>
        <pc:spChg chg="mod">
          <ac:chgData name="芳彦 植野" userId="f73418c7d3ac11cb" providerId="LiveId" clId="{4A36F7B4-635B-47FE-8BF6-CA18512F5327}" dt="2024-06-28T04:29:46.375" v="120" actId="1076"/>
          <ac:spMkLst>
            <pc:docMk/>
            <pc:sldMk cId="0" sldId="260"/>
            <ac:spMk id="7" creationId="{00000000-0000-0000-0000-000000000000}"/>
          </ac:spMkLst>
        </pc:spChg>
      </pc:sldChg>
      <pc:sldChg chg="modSp mod">
        <pc:chgData name="芳彦 植野" userId="f73418c7d3ac11cb" providerId="LiveId" clId="{4A36F7B4-635B-47FE-8BF6-CA18512F5327}" dt="2024-06-28T04:30:10.205" v="123" actId="1076"/>
        <pc:sldMkLst>
          <pc:docMk/>
          <pc:sldMk cId="0" sldId="261"/>
        </pc:sldMkLst>
        <pc:spChg chg="mod">
          <ac:chgData name="芳彦 植野" userId="f73418c7d3ac11cb" providerId="LiveId" clId="{4A36F7B4-635B-47FE-8BF6-CA18512F5327}" dt="2024-06-28T04:30:10.205" v="123" actId="1076"/>
          <ac:spMkLst>
            <pc:docMk/>
            <pc:sldMk cId="0" sldId="261"/>
            <ac:spMk id="66" creationId="{00000000-0000-0000-0000-000000000000}"/>
          </ac:spMkLst>
        </pc:spChg>
      </pc:sldChg>
      <pc:sldChg chg="modSp mod">
        <pc:chgData name="芳彦 植野" userId="f73418c7d3ac11cb" providerId="LiveId" clId="{4A36F7B4-635B-47FE-8BF6-CA18512F5327}" dt="2024-06-27T20:34:57.512" v="38" actId="1076"/>
        <pc:sldMkLst>
          <pc:docMk/>
          <pc:sldMk cId="0" sldId="262"/>
        </pc:sldMkLst>
        <pc:spChg chg="mod">
          <ac:chgData name="芳彦 植野" userId="f73418c7d3ac11cb" providerId="LiveId" clId="{4A36F7B4-635B-47FE-8BF6-CA18512F5327}" dt="2024-06-27T20:33:47.884" v="26" actId="1076"/>
          <ac:spMkLst>
            <pc:docMk/>
            <pc:sldMk cId="0" sldId="262"/>
            <ac:spMk id="16" creationId="{00000000-0000-0000-0000-000000000000}"/>
          </ac:spMkLst>
        </pc:spChg>
        <pc:spChg chg="mod">
          <ac:chgData name="芳彦 植野" userId="f73418c7d3ac11cb" providerId="LiveId" clId="{4A36F7B4-635B-47FE-8BF6-CA18512F5327}" dt="2024-06-27T20:34:57.512" v="38" actId="1076"/>
          <ac:spMkLst>
            <pc:docMk/>
            <pc:sldMk cId="0" sldId="262"/>
            <ac:spMk id="18" creationId="{00000000-0000-0000-0000-000000000000}"/>
          </ac:spMkLst>
        </pc:spChg>
        <pc:spChg chg="mod">
          <ac:chgData name="芳彦 植野" userId="f73418c7d3ac11cb" providerId="LiveId" clId="{4A36F7B4-635B-47FE-8BF6-CA18512F5327}" dt="2024-06-27T20:33:51.463" v="27" actId="1076"/>
          <ac:spMkLst>
            <pc:docMk/>
            <pc:sldMk cId="0" sldId="262"/>
            <ac:spMk id="22" creationId="{00000000-0000-0000-0000-000000000000}"/>
          </ac:spMkLst>
        </pc:spChg>
        <pc:grpChg chg="mod">
          <ac:chgData name="芳彦 植野" userId="f73418c7d3ac11cb" providerId="LiveId" clId="{4A36F7B4-635B-47FE-8BF6-CA18512F5327}" dt="2024-06-27T20:34:47.205" v="36" actId="1076"/>
          <ac:grpSpMkLst>
            <pc:docMk/>
            <pc:sldMk cId="0" sldId="262"/>
            <ac:grpSpMk id="2" creationId="{00000000-0000-0000-0000-000000000000}"/>
          </ac:grpSpMkLst>
        </pc:grpChg>
        <pc:graphicFrameChg chg="mod modGraphic">
          <ac:chgData name="芳彦 植野" userId="f73418c7d3ac11cb" providerId="LiveId" clId="{4A36F7B4-635B-47FE-8BF6-CA18512F5327}" dt="2024-06-27T20:34:00.988" v="29" actId="14100"/>
          <ac:graphicFrameMkLst>
            <pc:docMk/>
            <pc:sldMk cId="0" sldId="262"/>
            <ac:graphicFrameMk id="12" creationId="{00000000-0000-0000-0000-000000000000}"/>
          </ac:graphicFrameMkLst>
        </pc:graphicFrameChg>
        <pc:graphicFrameChg chg="mod modGraphic">
          <ac:chgData name="芳彦 植野" userId="f73418c7d3ac11cb" providerId="LiveId" clId="{4A36F7B4-635B-47FE-8BF6-CA18512F5327}" dt="2024-06-27T20:34:30.850" v="34"/>
          <ac:graphicFrameMkLst>
            <pc:docMk/>
            <pc:sldMk cId="0" sldId="262"/>
            <ac:graphicFrameMk id="43" creationId="{00000000-0000-0000-0000-000000000000}"/>
          </ac:graphicFrameMkLst>
        </pc:graphicFrameChg>
      </pc:sldChg>
      <pc:sldChg chg="modSp del mod">
        <pc:chgData name="芳彦 植野" userId="f73418c7d3ac11cb" providerId="LiveId" clId="{4A36F7B4-635B-47FE-8BF6-CA18512F5327}" dt="2024-06-27T20:39:55.443" v="64" actId="2696"/>
        <pc:sldMkLst>
          <pc:docMk/>
          <pc:sldMk cId="0" sldId="263"/>
        </pc:sldMkLst>
        <pc:spChg chg="mod">
          <ac:chgData name="芳彦 植野" userId="f73418c7d3ac11cb" providerId="LiveId" clId="{4A36F7B4-635B-47FE-8BF6-CA18512F5327}" dt="2024-06-27T20:39:32.121" v="63" actId="14100"/>
          <ac:spMkLst>
            <pc:docMk/>
            <pc:sldMk cId="0" sldId="263"/>
            <ac:spMk id="5" creationId="{00000000-0000-0000-0000-000000000000}"/>
          </ac:spMkLst>
        </pc:spChg>
        <pc:spChg chg="mod">
          <ac:chgData name="芳彦 植野" userId="f73418c7d3ac11cb" providerId="LiveId" clId="{4A36F7B4-635B-47FE-8BF6-CA18512F5327}" dt="2024-06-27T20:39:24.341" v="62" actId="14100"/>
          <ac:spMkLst>
            <pc:docMk/>
            <pc:sldMk cId="0" sldId="263"/>
            <ac:spMk id="8" creationId="{00000000-0000-0000-0000-000000000000}"/>
          </ac:spMkLst>
        </pc:spChg>
      </pc:sldChg>
      <pc:sldChg chg="modSp mod">
        <pc:chgData name="芳彦 植野" userId="f73418c7d3ac11cb" providerId="LiveId" clId="{4A36F7B4-635B-47FE-8BF6-CA18512F5327}" dt="2024-06-27T20:40:12.167" v="66" actId="14100"/>
        <pc:sldMkLst>
          <pc:docMk/>
          <pc:sldMk cId="0" sldId="264"/>
        </pc:sldMkLst>
        <pc:spChg chg="mod">
          <ac:chgData name="芳彦 植野" userId="f73418c7d3ac11cb" providerId="LiveId" clId="{4A36F7B4-635B-47FE-8BF6-CA18512F5327}" dt="2024-06-27T20:40:07.634" v="65" actId="14100"/>
          <ac:spMkLst>
            <pc:docMk/>
            <pc:sldMk cId="0" sldId="264"/>
            <ac:spMk id="4" creationId="{00000000-0000-0000-0000-000000000000}"/>
          </ac:spMkLst>
        </pc:spChg>
        <pc:spChg chg="mod">
          <ac:chgData name="芳彦 植野" userId="f73418c7d3ac11cb" providerId="LiveId" clId="{4A36F7B4-635B-47FE-8BF6-CA18512F5327}" dt="2024-06-27T20:40:12.167" v="66" actId="14100"/>
          <ac:spMkLst>
            <pc:docMk/>
            <pc:sldMk cId="0" sldId="264"/>
            <ac:spMk id="11" creationId="{00000000-0000-0000-0000-000000000000}"/>
          </ac:spMkLst>
        </pc:spChg>
      </pc:sldChg>
      <pc:sldChg chg="modSp mod">
        <pc:chgData name="芳彦 植野" userId="f73418c7d3ac11cb" providerId="LiveId" clId="{4A36F7B4-635B-47FE-8BF6-CA18512F5327}" dt="2024-06-27T20:40:49.575" v="69" actId="14100"/>
        <pc:sldMkLst>
          <pc:docMk/>
          <pc:sldMk cId="0" sldId="265"/>
        </pc:sldMkLst>
        <pc:spChg chg="mod">
          <ac:chgData name="芳彦 植野" userId="f73418c7d3ac11cb" providerId="LiveId" clId="{4A36F7B4-635B-47FE-8BF6-CA18512F5327}" dt="2024-06-27T20:40:44.949" v="68" actId="14100"/>
          <ac:spMkLst>
            <pc:docMk/>
            <pc:sldMk cId="0" sldId="265"/>
            <ac:spMk id="5" creationId="{00000000-0000-0000-0000-000000000000}"/>
          </ac:spMkLst>
        </pc:spChg>
        <pc:spChg chg="mod">
          <ac:chgData name="芳彦 植野" userId="f73418c7d3ac11cb" providerId="LiveId" clId="{4A36F7B4-635B-47FE-8BF6-CA18512F5327}" dt="2024-06-27T20:40:49.575" v="69" actId="14100"/>
          <ac:spMkLst>
            <pc:docMk/>
            <pc:sldMk cId="0" sldId="265"/>
            <ac:spMk id="8" creationId="{00000000-0000-0000-0000-000000000000}"/>
          </ac:spMkLst>
        </pc:spChg>
      </pc:sldChg>
      <pc:sldChg chg="modSp mod">
        <pc:chgData name="芳彦 植野" userId="f73418c7d3ac11cb" providerId="LiveId" clId="{4A36F7B4-635B-47FE-8BF6-CA18512F5327}" dt="2024-06-27T20:41:05.686" v="71" actId="14100"/>
        <pc:sldMkLst>
          <pc:docMk/>
          <pc:sldMk cId="0" sldId="266"/>
        </pc:sldMkLst>
        <pc:spChg chg="mod">
          <ac:chgData name="芳彦 植野" userId="f73418c7d3ac11cb" providerId="LiveId" clId="{4A36F7B4-635B-47FE-8BF6-CA18512F5327}" dt="2024-06-27T20:41:05.686" v="71" actId="14100"/>
          <ac:spMkLst>
            <pc:docMk/>
            <pc:sldMk cId="0" sldId="266"/>
            <ac:spMk id="5" creationId="{00000000-0000-0000-0000-000000000000}"/>
          </ac:spMkLst>
        </pc:spChg>
        <pc:spChg chg="mod">
          <ac:chgData name="芳彦 植野" userId="f73418c7d3ac11cb" providerId="LiveId" clId="{4A36F7B4-635B-47FE-8BF6-CA18512F5327}" dt="2024-06-27T20:40:56.316" v="70" actId="14100"/>
          <ac:spMkLst>
            <pc:docMk/>
            <pc:sldMk cId="0" sldId="266"/>
            <ac:spMk id="8" creationId="{00000000-0000-0000-0000-000000000000}"/>
          </ac:spMkLst>
        </pc:spChg>
      </pc:sldChg>
      <pc:sldChg chg="modSp mod">
        <pc:chgData name="芳彦 植野" userId="f73418c7d3ac11cb" providerId="LiveId" clId="{4A36F7B4-635B-47FE-8BF6-CA18512F5327}" dt="2024-06-27T20:41:19.874" v="73" actId="14100"/>
        <pc:sldMkLst>
          <pc:docMk/>
          <pc:sldMk cId="0" sldId="267"/>
        </pc:sldMkLst>
        <pc:spChg chg="mod">
          <ac:chgData name="芳彦 植野" userId="f73418c7d3ac11cb" providerId="LiveId" clId="{4A36F7B4-635B-47FE-8BF6-CA18512F5327}" dt="2024-06-27T20:41:15.690" v="72" actId="14100"/>
          <ac:spMkLst>
            <pc:docMk/>
            <pc:sldMk cId="0" sldId="267"/>
            <ac:spMk id="3" creationId="{00000000-0000-0000-0000-000000000000}"/>
          </ac:spMkLst>
        </pc:spChg>
        <pc:spChg chg="mod">
          <ac:chgData name="芳彦 植野" userId="f73418c7d3ac11cb" providerId="LiveId" clId="{4A36F7B4-635B-47FE-8BF6-CA18512F5327}" dt="2024-06-27T20:41:19.874" v="73" actId="14100"/>
          <ac:spMkLst>
            <pc:docMk/>
            <pc:sldMk cId="0" sldId="267"/>
            <ac:spMk id="13" creationId="{00000000-0000-0000-0000-000000000000}"/>
          </ac:spMkLst>
        </pc:spChg>
      </pc:sldChg>
      <pc:sldChg chg="modSp mod">
        <pc:chgData name="芳彦 植野" userId="f73418c7d3ac11cb" providerId="LiveId" clId="{4A36F7B4-635B-47FE-8BF6-CA18512F5327}" dt="2024-06-27T20:41:49.941" v="75" actId="14100"/>
        <pc:sldMkLst>
          <pc:docMk/>
          <pc:sldMk cId="0" sldId="268"/>
        </pc:sldMkLst>
        <pc:spChg chg="mod">
          <ac:chgData name="芳彦 植野" userId="f73418c7d3ac11cb" providerId="LiveId" clId="{4A36F7B4-635B-47FE-8BF6-CA18512F5327}" dt="2024-06-27T20:41:49.941" v="75" actId="14100"/>
          <ac:spMkLst>
            <pc:docMk/>
            <pc:sldMk cId="0" sldId="268"/>
            <ac:spMk id="39" creationId="{00000000-0000-0000-0000-000000000000}"/>
          </ac:spMkLst>
        </pc:spChg>
      </pc:sldChg>
      <pc:sldChg chg="modSp mod">
        <pc:chgData name="芳彦 植野" userId="f73418c7d3ac11cb" providerId="LiveId" clId="{4A36F7B4-635B-47FE-8BF6-CA18512F5327}" dt="2024-06-27T20:44:27.210" v="96" actId="14100"/>
        <pc:sldMkLst>
          <pc:docMk/>
          <pc:sldMk cId="0" sldId="269"/>
        </pc:sldMkLst>
        <pc:spChg chg="mod">
          <ac:chgData name="芳彦 植野" userId="f73418c7d3ac11cb" providerId="LiveId" clId="{4A36F7B4-635B-47FE-8BF6-CA18512F5327}" dt="2024-06-27T20:42:05.835" v="77" actId="14100"/>
          <ac:spMkLst>
            <pc:docMk/>
            <pc:sldMk cId="0" sldId="269"/>
            <ac:spMk id="2" creationId="{00000000-0000-0000-0000-000000000000}"/>
          </ac:spMkLst>
        </pc:spChg>
        <pc:spChg chg="mod">
          <ac:chgData name="芳彦 植野" userId="f73418c7d3ac11cb" providerId="LiveId" clId="{4A36F7B4-635B-47FE-8BF6-CA18512F5327}" dt="2024-06-27T20:42:41.602" v="82" actId="14100"/>
          <ac:spMkLst>
            <pc:docMk/>
            <pc:sldMk cId="0" sldId="269"/>
            <ac:spMk id="4" creationId="{00000000-0000-0000-0000-000000000000}"/>
          </ac:spMkLst>
        </pc:spChg>
        <pc:spChg chg="mod">
          <ac:chgData name="芳彦 植野" userId="f73418c7d3ac11cb" providerId="LiveId" clId="{4A36F7B4-635B-47FE-8BF6-CA18512F5327}" dt="2024-06-27T20:43:31.071" v="88" actId="1076"/>
          <ac:spMkLst>
            <pc:docMk/>
            <pc:sldMk cId="0" sldId="269"/>
            <ac:spMk id="8" creationId="{00000000-0000-0000-0000-000000000000}"/>
          </ac:spMkLst>
        </pc:spChg>
        <pc:spChg chg="mod">
          <ac:chgData name="芳彦 植野" userId="f73418c7d3ac11cb" providerId="LiveId" clId="{4A36F7B4-635B-47FE-8BF6-CA18512F5327}" dt="2024-06-27T20:43:35.496" v="89" actId="14100"/>
          <ac:spMkLst>
            <pc:docMk/>
            <pc:sldMk cId="0" sldId="269"/>
            <ac:spMk id="12" creationId="{00000000-0000-0000-0000-000000000000}"/>
          </ac:spMkLst>
        </pc:spChg>
        <pc:spChg chg="mod">
          <ac:chgData name="芳彦 植野" userId="f73418c7d3ac11cb" providerId="LiveId" clId="{4A36F7B4-635B-47FE-8BF6-CA18512F5327}" dt="2024-06-27T20:44:12.963" v="93" actId="14100"/>
          <ac:spMkLst>
            <pc:docMk/>
            <pc:sldMk cId="0" sldId="269"/>
            <ac:spMk id="13" creationId="{00000000-0000-0000-0000-000000000000}"/>
          </ac:spMkLst>
        </pc:spChg>
        <pc:spChg chg="mod">
          <ac:chgData name="芳彦 植野" userId="f73418c7d3ac11cb" providerId="LiveId" clId="{4A36F7B4-635B-47FE-8BF6-CA18512F5327}" dt="2024-06-27T20:44:27.210" v="96" actId="14100"/>
          <ac:spMkLst>
            <pc:docMk/>
            <pc:sldMk cId="0" sldId="269"/>
            <ac:spMk id="29" creationId="{00000000-0000-0000-0000-000000000000}"/>
          </ac:spMkLst>
        </pc:spChg>
        <pc:spChg chg="mod">
          <ac:chgData name="芳彦 植野" userId="f73418c7d3ac11cb" providerId="LiveId" clId="{4A36F7B4-635B-47FE-8BF6-CA18512F5327}" dt="2024-06-27T20:42:45.774" v="83" actId="1076"/>
          <ac:spMkLst>
            <pc:docMk/>
            <pc:sldMk cId="0" sldId="269"/>
            <ac:spMk id="30" creationId="{00000000-0000-0000-0000-000000000000}"/>
          </ac:spMkLst>
        </pc:spChg>
        <pc:spChg chg="mod">
          <ac:chgData name="芳彦 植野" userId="f73418c7d3ac11cb" providerId="LiveId" clId="{4A36F7B4-635B-47FE-8BF6-CA18512F5327}" dt="2024-06-27T20:42:27.662" v="79" actId="14100"/>
          <ac:spMkLst>
            <pc:docMk/>
            <pc:sldMk cId="0" sldId="269"/>
            <ac:spMk id="31" creationId="{00000000-0000-0000-0000-000000000000}"/>
          </ac:spMkLst>
        </pc:spChg>
        <pc:spChg chg="mod">
          <ac:chgData name="芳彦 植野" userId="f73418c7d3ac11cb" providerId="LiveId" clId="{4A36F7B4-635B-47FE-8BF6-CA18512F5327}" dt="2024-06-27T20:44:22.446" v="95" actId="14100"/>
          <ac:spMkLst>
            <pc:docMk/>
            <pc:sldMk cId="0" sldId="269"/>
            <ac:spMk id="36" creationId="{00000000-0000-0000-0000-000000000000}"/>
          </ac:spMkLst>
        </pc:spChg>
        <pc:grpChg chg="mod">
          <ac:chgData name="芳彦 植野" userId="f73418c7d3ac11cb" providerId="LiveId" clId="{4A36F7B4-635B-47FE-8BF6-CA18512F5327}" dt="2024-06-27T20:44:18.335" v="94" actId="14100"/>
          <ac:grpSpMkLst>
            <pc:docMk/>
            <pc:sldMk cId="0" sldId="269"/>
            <ac:grpSpMk id="5" creationId="{00000000-0000-0000-0000-000000000000}"/>
          </ac:grpSpMkLst>
        </pc:grpChg>
        <pc:grpChg chg="mod">
          <ac:chgData name="芳彦 植野" userId="f73418c7d3ac11cb" providerId="LiveId" clId="{4A36F7B4-635B-47FE-8BF6-CA18512F5327}" dt="2024-06-27T20:43:54.897" v="90" actId="1076"/>
          <ac:grpSpMkLst>
            <pc:docMk/>
            <pc:sldMk cId="0" sldId="269"/>
            <ac:grpSpMk id="9" creationId="{00000000-0000-0000-0000-000000000000}"/>
          </ac:grpSpMkLst>
        </pc:grpChg>
      </pc:sldChg>
      <pc:sldChg chg="del">
        <pc:chgData name="芳彦 植野" userId="f73418c7d3ac11cb" providerId="LiveId" clId="{4A36F7B4-635B-47FE-8BF6-CA18512F5327}" dt="2024-06-27T20:45:01.506" v="99" actId="2696"/>
        <pc:sldMkLst>
          <pc:docMk/>
          <pc:sldMk cId="1732934232" sldId="427"/>
        </pc:sldMkLst>
      </pc:sldChg>
      <pc:sldChg chg="del">
        <pc:chgData name="芳彦 植野" userId="f73418c7d3ac11cb" providerId="LiveId" clId="{4A36F7B4-635B-47FE-8BF6-CA18512F5327}" dt="2024-06-27T20:44:51.487" v="97" actId="2696"/>
        <pc:sldMkLst>
          <pc:docMk/>
          <pc:sldMk cId="3912263062" sldId="656"/>
        </pc:sldMkLst>
      </pc:sldChg>
      <pc:sldChg chg="del">
        <pc:chgData name="芳彦 植野" userId="f73418c7d3ac11cb" providerId="LiveId" clId="{4A36F7B4-635B-47FE-8BF6-CA18512F5327}" dt="2024-06-27T20:44:59.847" v="98" actId="2696"/>
        <pc:sldMkLst>
          <pc:docMk/>
          <pc:sldMk cId="3736012884" sldId="759"/>
        </pc:sldMkLst>
      </pc:sldChg>
      <pc:sldChg chg="del">
        <pc:chgData name="芳彦 植野" userId="f73418c7d3ac11cb" providerId="LiveId" clId="{4A36F7B4-635B-47FE-8BF6-CA18512F5327}" dt="2024-06-27T20:45:52.204" v="106" actId="2696"/>
        <pc:sldMkLst>
          <pc:docMk/>
          <pc:sldMk cId="2988436274" sldId="2766"/>
        </pc:sldMkLst>
      </pc:sldChg>
      <pc:sldChg chg="del">
        <pc:chgData name="芳彦 植野" userId="f73418c7d3ac11cb" providerId="LiveId" clId="{4A36F7B4-635B-47FE-8BF6-CA18512F5327}" dt="2024-06-27T20:45:14.468" v="100" actId="2696"/>
        <pc:sldMkLst>
          <pc:docMk/>
          <pc:sldMk cId="3407117497" sldId="2771"/>
        </pc:sldMkLst>
      </pc:sldChg>
      <pc:sldChg chg="del">
        <pc:chgData name="芳彦 植野" userId="f73418c7d3ac11cb" providerId="LiveId" clId="{4A36F7B4-635B-47FE-8BF6-CA18512F5327}" dt="2024-06-27T20:45:20.053" v="102" actId="2696"/>
        <pc:sldMkLst>
          <pc:docMk/>
          <pc:sldMk cId="584435923" sldId="2773"/>
        </pc:sldMkLst>
      </pc:sldChg>
      <pc:sldChg chg="del">
        <pc:chgData name="芳彦 植野" userId="f73418c7d3ac11cb" providerId="LiveId" clId="{4A36F7B4-635B-47FE-8BF6-CA18512F5327}" dt="2024-06-27T20:45:21.667" v="103" actId="2696"/>
        <pc:sldMkLst>
          <pc:docMk/>
          <pc:sldMk cId="4085034216" sldId="2774"/>
        </pc:sldMkLst>
      </pc:sldChg>
      <pc:sldChg chg="del">
        <pc:chgData name="芳彦 植野" userId="f73418c7d3ac11cb" providerId="LiveId" clId="{4A36F7B4-635B-47FE-8BF6-CA18512F5327}" dt="2024-06-27T20:45:23.434" v="104" actId="2696"/>
        <pc:sldMkLst>
          <pc:docMk/>
          <pc:sldMk cId="4093759440" sldId="2775"/>
        </pc:sldMkLst>
      </pc:sldChg>
      <pc:sldChg chg="del">
        <pc:chgData name="芳彦 植野" userId="f73418c7d3ac11cb" providerId="LiveId" clId="{4A36F7B4-635B-47FE-8BF6-CA18512F5327}" dt="2024-06-27T20:45:24.375" v="105" actId="2696"/>
        <pc:sldMkLst>
          <pc:docMk/>
          <pc:sldMk cId="411979756" sldId="2778"/>
        </pc:sldMkLst>
      </pc:sldChg>
      <pc:sldChg chg="del">
        <pc:chgData name="芳彦 植野" userId="f73418c7d3ac11cb" providerId="LiveId" clId="{4A36F7B4-635B-47FE-8BF6-CA18512F5327}" dt="2024-06-27T20:45:18.376" v="101" actId="2696"/>
        <pc:sldMkLst>
          <pc:docMk/>
          <pc:sldMk cId="3967676201" sldId="2791"/>
        </pc:sldMkLst>
      </pc:sldChg>
      <pc:sldChg chg="modSp mod">
        <pc:chgData name="芳彦 植野" userId="f73418c7d3ac11cb" providerId="LiveId" clId="{4A36F7B4-635B-47FE-8BF6-CA18512F5327}" dt="2024-06-27T20:29:59.907" v="0" actId="13926"/>
        <pc:sldMkLst>
          <pc:docMk/>
          <pc:sldMk cId="2203869052" sldId="2818"/>
        </pc:sldMkLst>
        <pc:spChg chg="mod">
          <ac:chgData name="芳彦 植野" userId="f73418c7d3ac11cb" providerId="LiveId" clId="{4A36F7B4-635B-47FE-8BF6-CA18512F5327}" dt="2024-06-27T20:29:59.907" v="0" actId="13926"/>
          <ac:spMkLst>
            <pc:docMk/>
            <pc:sldMk cId="2203869052" sldId="2818"/>
            <ac:spMk id="3" creationId="{98658827-7309-AEAA-B104-FDFAC36F6AB5}"/>
          </ac:spMkLst>
        </pc:spChg>
      </pc:sldChg>
      <pc:sldChg chg="del">
        <pc:chgData name="芳彦 植野" userId="f73418c7d3ac11cb" providerId="LiveId" clId="{4A36F7B4-635B-47FE-8BF6-CA18512F5327}" dt="2024-06-27T20:45:57.518" v="107" actId="2696"/>
        <pc:sldMkLst>
          <pc:docMk/>
          <pc:sldMk cId="0" sldId="2897"/>
        </pc:sldMkLst>
      </pc:sldChg>
      <pc:sldChg chg="del">
        <pc:chgData name="芳彦 植野" userId="f73418c7d3ac11cb" providerId="LiveId" clId="{4A36F7B4-635B-47FE-8BF6-CA18512F5327}" dt="2024-06-27T20:45:59.159" v="108" actId="2696"/>
        <pc:sldMkLst>
          <pc:docMk/>
          <pc:sldMk cId="68301570" sldId="2898"/>
        </pc:sldMkLst>
      </pc:sldChg>
      <pc:sldChg chg="del">
        <pc:chgData name="芳彦 植野" userId="f73418c7d3ac11cb" providerId="LiveId" clId="{4A36F7B4-635B-47FE-8BF6-CA18512F5327}" dt="2024-06-27T20:46:09.053" v="109" actId="2696"/>
        <pc:sldMkLst>
          <pc:docMk/>
          <pc:sldMk cId="0" sldId="2916"/>
        </pc:sldMkLst>
      </pc:sldChg>
      <pc:sldChg chg="modSp mod">
        <pc:chgData name="芳彦 植野" userId="f73418c7d3ac11cb" providerId="LiveId" clId="{4A36F7B4-635B-47FE-8BF6-CA18512F5327}" dt="2024-06-28T04:28:49.335" v="112" actId="1076"/>
        <pc:sldMkLst>
          <pc:docMk/>
          <pc:sldMk cId="0" sldId="2924"/>
        </pc:sldMkLst>
        <pc:spChg chg="mod">
          <ac:chgData name="芳彦 植野" userId="f73418c7d3ac11cb" providerId="LiveId" clId="{4A36F7B4-635B-47FE-8BF6-CA18512F5327}" dt="2024-06-28T04:28:49.335" v="112" actId="1076"/>
          <ac:spMkLst>
            <pc:docMk/>
            <pc:sldMk cId="0" sldId="2924"/>
            <ac:spMk id="55" creationId="{00000000-0000-0000-0000-000000000000}"/>
          </ac:spMkLst>
        </pc:spChg>
      </pc:sldChg>
      <pc:sldChg chg="modSp mod">
        <pc:chgData name="芳彦 植野" userId="f73418c7d3ac11cb" providerId="LiveId" clId="{4A36F7B4-635B-47FE-8BF6-CA18512F5327}" dt="2024-06-27T20:35:55.864" v="45" actId="20577"/>
        <pc:sldMkLst>
          <pc:docMk/>
          <pc:sldMk cId="0" sldId="2925"/>
        </pc:sldMkLst>
        <pc:spChg chg="mod">
          <ac:chgData name="芳彦 植野" userId="f73418c7d3ac11cb" providerId="LiveId" clId="{4A36F7B4-635B-47FE-8BF6-CA18512F5327}" dt="2024-06-27T20:35:55.864" v="45" actId="20577"/>
          <ac:spMkLst>
            <pc:docMk/>
            <pc:sldMk cId="0" sldId="2925"/>
            <ac:spMk id="2" creationId="{00000000-0000-0000-0000-000000000000}"/>
          </ac:spMkLst>
        </pc:spChg>
        <pc:spChg chg="mod">
          <ac:chgData name="芳彦 植野" userId="f73418c7d3ac11cb" providerId="LiveId" clId="{4A36F7B4-635B-47FE-8BF6-CA18512F5327}" dt="2024-06-27T20:35:13.720" v="39" actId="14100"/>
          <ac:spMkLst>
            <pc:docMk/>
            <pc:sldMk cId="0" sldId="2925"/>
            <ac:spMk id="8" creationId="{00000000-0000-0000-0000-000000000000}"/>
          </ac:spMkLst>
        </pc:spChg>
        <pc:spChg chg="mod">
          <ac:chgData name="芳彦 植野" userId="f73418c7d3ac11cb" providerId="LiveId" clId="{4A36F7B4-635B-47FE-8BF6-CA18512F5327}" dt="2024-06-27T20:35:18.525" v="40" actId="14100"/>
          <ac:spMkLst>
            <pc:docMk/>
            <pc:sldMk cId="0" sldId="2925"/>
            <ac:spMk id="37" creationId="{00000000-0000-0000-0000-000000000000}"/>
          </ac:spMkLst>
        </pc:spChg>
      </pc:sldChg>
      <pc:sldChg chg="modSp mod">
        <pc:chgData name="芳彦 植野" userId="f73418c7d3ac11cb" providerId="LiveId" clId="{4A36F7B4-635B-47FE-8BF6-CA18512F5327}" dt="2024-06-28T04:31:39.004" v="132" actId="1076"/>
        <pc:sldMkLst>
          <pc:docMk/>
          <pc:sldMk cId="0" sldId="2927"/>
        </pc:sldMkLst>
        <pc:spChg chg="mod">
          <ac:chgData name="芳彦 植野" userId="f73418c7d3ac11cb" providerId="LiveId" clId="{4A36F7B4-635B-47FE-8BF6-CA18512F5327}" dt="2024-06-28T04:31:39.004" v="132" actId="1076"/>
          <ac:spMkLst>
            <pc:docMk/>
            <pc:sldMk cId="0" sldId="2927"/>
            <ac:spMk id="90" creationId="{00000000-0000-0000-0000-000000000000}"/>
          </ac:spMkLst>
        </pc:spChg>
        <pc:spChg chg="mod">
          <ac:chgData name="芳彦 植野" userId="f73418c7d3ac11cb" providerId="LiveId" clId="{4A36F7B4-635B-47FE-8BF6-CA18512F5327}" dt="2024-06-28T04:31:27.682" v="131" actId="1076"/>
          <ac:spMkLst>
            <pc:docMk/>
            <pc:sldMk cId="0" sldId="2927"/>
            <ac:spMk id="91" creationId="{00000000-0000-0000-0000-000000000000}"/>
          </ac:spMkLst>
        </pc:spChg>
        <pc:spChg chg="mod">
          <ac:chgData name="芳彦 植野" userId="f73418c7d3ac11cb" providerId="LiveId" clId="{4A36F7B4-635B-47FE-8BF6-CA18512F5327}" dt="2024-06-28T04:31:19.237" v="129" actId="1076"/>
          <ac:spMkLst>
            <pc:docMk/>
            <pc:sldMk cId="0" sldId="2927"/>
            <ac:spMk id="92" creationId="{00000000-0000-0000-0000-000000000000}"/>
          </ac:spMkLst>
        </pc:spChg>
        <pc:spChg chg="mod">
          <ac:chgData name="芳彦 植野" userId="f73418c7d3ac11cb" providerId="LiveId" clId="{4A36F7B4-635B-47FE-8BF6-CA18512F5327}" dt="2024-06-28T04:31:01.185" v="126" actId="1076"/>
          <ac:spMkLst>
            <pc:docMk/>
            <pc:sldMk cId="0" sldId="2927"/>
            <ac:spMk id="93" creationId="{00000000-0000-0000-0000-000000000000}"/>
          </ac:spMkLst>
        </pc:spChg>
        <pc:grpChg chg="mod">
          <ac:chgData name="芳彦 植野" userId="f73418c7d3ac11cb" providerId="LiveId" clId="{4A36F7B4-635B-47FE-8BF6-CA18512F5327}" dt="2024-06-28T04:30:46.875" v="124" actId="14100"/>
          <ac:grpSpMkLst>
            <pc:docMk/>
            <pc:sldMk cId="0" sldId="2927"/>
            <ac:grpSpMk id="6" creationId="{00000000-0000-0000-0000-000000000000}"/>
          </ac:grpSpMkLst>
        </pc:grpChg>
      </pc:sldChg>
      <pc:sldChg chg="modSp mod">
        <pc:chgData name="芳彦 植野" userId="f73418c7d3ac11cb" providerId="LiveId" clId="{4A36F7B4-635B-47FE-8BF6-CA18512F5327}" dt="2024-06-27T20:37:44.258" v="53" actId="14100"/>
        <pc:sldMkLst>
          <pc:docMk/>
          <pc:sldMk cId="0" sldId="2928"/>
        </pc:sldMkLst>
        <pc:spChg chg="mod">
          <ac:chgData name="芳彦 植野" userId="f73418c7d3ac11cb" providerId="LiveId" clId="{4A36F7B4-635B-47FE-8BF6-CA18512F5327}" dt="2024-06-27T20:36:27.923" v="46" actId="14100"/>
          <ac:spMkLst>
            <pc:docMk/>
            <pc:sldMk cId="0" sldId="2928"/>
            <ac:spMk id="2" creationId="{00000000-0000-0000-0000-000000000000}"/>
          </ac:spMkLst>
        </pc:spChg>
        <pc:spChg chg="mod">
          <ac:chgData name="芳彦 植野" userId="f73418c7d3ac11cb" providerId="LiveId" clId="{4A36F7B4-635B-47FE-8BF6-CA18512F5327}" dt="2024-06-27T20:37:44.258" v="53" actId="14100"/>
          <ac:spMkLst>
            <pc:docMk/>
            <pc:sldMk cId="0" sldId="2928"/>
            <ac:spMk id="7" creationId="{00000000-0000-0000-0000-000000000000}"/>
          </ac:spMkLst>
        </pc:spChg>
        <pc:grpChg chg="mod">
          <ac:chgData name="芳彦 植野" userId="f73418c7d3ac11cb" providerId="LiveId" clId="{4A36F7B4-635B-47FE-8BF6-CA18512F5327}" dt="2024-06-27T20:37:07.494" v="49" actId="1076"/>
          <ac:grpSpMkLst>
            <pc:docMk/>
            <pc:sldMk cId="0" sldId="2928"/>
            <ac:grpSpMk id="8" creationId="{00000000-0000-0000-0000-000000000000}"/>
          </ac:grpSpMkLst>
        </pc:grpChg>
        <pc:grpChg chg="mod">
          <ac:chgData name="芳彦 植野" userId="f73418c7d3ac11cb" providerId="LiveId" clId="{4A36F7B4-635B-47FE-8BF6-CA18512F5327}" dt="2024-06-27T20:37:32.025" v="52" actId="1076"/>
          <ac:grpSpMkLst>
            <pc:docMk/>
            <pc:sldMk cId="0" sldId="2928"/>
            <ac:grpSpMk id="11" creationId="{00000000-0000-0000-0000-000000000000}"/>
          </ac:grpSpMkLst>
        </pc:grpChg>
        <pc:grpChg chg="mod">
          <ac:chgData name="芳彦 植野" userId="f73418c7d3ac11cb" providerId="LiveId" clId="{4A36F7B4-635B-47FE-8BF6-CA18512F5327}" dt="2024-06-27T20:37:14.940" v="50" actId="1076"/>
          <ac:grpSpMkLst>
            <pc:docMk/>
            <pc:sldMk cId="0" sldId="2928"/>
            <ac:grpSpMk id="14" creationId="{00000000-0000-0000-0000-000000000000}"/>
          </ac:grpSpMkLst>
        </pc:grpChg>
      </pc:sldChg>
      <pc:sldChg chg="modSp mod">
        <pc:chgData name="芳彦 植野" userId="f73418c7d3ac11cb" providerId="LiveId" clId="{4A36F7B4-635B-47FE-8BF6-CA18512F5327}" dt="2024-06-27T20:38:29.122" v="55" actId="14100"/>
        <pc:sldMkLst>
          <pc:docMk/>
          <pc:sldMk cId="0" sldId="2929"/>
        </pc:sldMkLst>
        <pc:spChg chg="mod">
          <ac:chgData name="芳彦 植野" userId="f73418c7d3ac11cb" providerId="LiveId" clId="{4A36F7B4-635B-47FE-8BF6-CA18512F5327}" dt="2024-06-27T20:38:29.122" v="55" actId="14100"/>
          <ac:spMkLst>
            <pc:docMk/>
            <pc:sldMk cId="0" sldId="2929"/>
            <ac:spMk id="7" creationId="{00000000-0000-0000-0000-000000000000}"/>
          </ac:spMkLst>
        </pc:spChg>
      </pc:sldChg>
      <pc:sldChg chg="modSp mod ord">
        <pc:chgData name="芳彦 植野" userId="f73418c7d3ac11cb" providerId="LiveId" clId="{4A36F7B4-635B-47FE-8BF6-CA18512F5327}" dt="2024-06-27T20:39:12.476" v="61" actId="14100"/>
        <pc:sldMkLst>
          <pc:docMk/>
          <pc:sldMk cId="0" sldId="2930"/>
        </pc:sldMkLst>
        <pc:spChg chg="mod">
          <ac:chgData name="芳彦 植野" userId="f73418c7d3ac11cb" providerId="LiveId" clId="{4A36F7B4-635B-47FE-8BF6-CA18512F5327}" dt="2024-06-27T20:38:44.378" v="58" actId="14100"/>
          <ac:spMkLst>
            <pc:docMk/>
            <pc:sldMk cId="0" sldId="2930"/>
            <ac:spMk id="5" creationId="{00000000-0000-0000-0000-000000000000}"/>
          </ac:spMkLst>
        </pc:spChg>
        <pc:spChg chg="mod">
          <ac:chgData name="芳彦 植野" userId="f73418c7d3ac11cb" providerId="LiveId" clId="{4A36F7B4-635B-47FE-8BF6-CA18512F5327}" dt="2024-06-27T20:39:12.476" v="61" actId="14100"/>
          <ac:spMkLst>
            <pc:docMk/>
            <pc:sldMk cId="0" sldId="2930"/>
            <ac:spMk id="11" creationId="{00000000-0000-0000-0000-000000000000}"/>
          </ac:spMkLst>
        </pc:spChg>
        <pc:grpChg chg="mod">
          <ac:chgData name="芳彦 植野" userId="f73418c7d3ac11cb" providerId="LiveId" clId="{4A36F7B4-635B-47FE-8BF6-CA18512F5327}" dt="2024-06-27T20:39:01.972" v="60" actId="14100"/>
          <ac:grpSpMkLst>
            <pc:docMk/>
            <pc:sldMk cId="0" sldId="2930"/>
            <ac:grpSpMk id="2" creationId="{00000000-0000-0000-0000-000000000000}"/>
          </ac:grpSpMkLst>
        </pc:grpChg>
      </pc:sldChg>
      <pc:sldChg chg="del">
        <pc:chgData name="芳彦 植野" userId="f73418c7d3ac11cb" providerId="LiveId" clId="{4A36F7B4-635B-47FE-8BF6-CA18512F5327}" dt="2024-06-27T20:41:41.549" v="74" actId="2696"/>
        <pc:sldMkLst>
          <pc:docMk/>
          <pc:sldMk cId="2716326361" sldId="2931"/>
        </pc:sldMkLst>
      </pc:sldChg>
    </pc:docChg>
  </pc:docChgLst>
  <pc:docChgLst>
    <pc:chgData name="植野 芳彦" userId="86ab4e6fb1040a80" providerId="LiveId" clId="{8CF3AC81-7A83-4275-B106-615690C89620}"/>
    <pc:docChg chg="undo custSel addSld delSld modSld">
      <pc:chgData name="植野 芳彦" userId="86ab4e6fb1040a80" providerId="LiveId" clId="{8CF3AC81-7A83-4275-B106-615690C89620}" dt="2022-06-30T20:27:02.169" v="2104" actId="20577"/>
      <pc:docMkLst>
        <pc:docMk/>
      </pc:docMkLst>
      <pc:sldChg chg="addSp modSp add mod">
        <pc:chgData name="植野 芳彦" userId="86ab4e6fb1040a80" providerId="LiveId" clId="{8CF3AC81-7A83-4275-B106-615690C89620}" dt="2022-06-30T20:21:55.156" v="1894" actId="2711"/>
        <pc:sldMkLst>
          <pc:docMk/>
          <pc:sldMk cId="2291883027" sldId="256"/>
        </pc:sldMkLst>
        <pc:spChg chg="add mod">
          <ac:chgData name="植野 芳彦" userId="86ab4e6fb1040a80" providerId="LiveId" clId="{8CF3AC81-7A83-4275-B106-615690C89620}" dt="2022-06-30T20:21:55.156" v="1894" actId="2711"/>
          <ac:spMkLst>
            <pc:docMk/>
            <pc:sldMk cId="2291883027" sldId="256"/>
            <ac:spMk id="2" creationId="{00CC11C5-B7DF-3E25-BB75-263137114C15}"/>
          </ac:spMkLst>
        </pc:spChg>
        <pc:spChg chg="mod">
          <ac:chgData name="植野 芳彦" userId="86ab4e6fb1040a80" providerId="LiveId" clId="{8CF3AC81-7A83-4275-B106-615690C89620}" dt="2022-06-30T20:21:17.964" v="1882" actId="21"/>
          <ac:spMkLst>
            <pc:docMk/>
            <pc:sldMk cId="2291883027" sldId="256"/>
            <ac:spMk id="4" creationId="{00000000-0000-0000-0000-000000000000}"/>
          </ac:spMkLst>
        </pc:spChg>
        <pc:spChg chg="mod">
          <ac:chgData name="植野 芳彦" userId="86ab4e6fb1040a80" providerId="LiveId" clId="{8CF3AC81-7A83-4275-B106-615690C89620}" dt="2022-06-30T20:21:39.517" v="1893" actId="1076"/>
          <ac:spMkLst>
            <pc:docMk/>
            <pc:sldMk cId="2291883027" sldId="256"/>
            <ac:spMk id="5" creationId="{00000000-0000-0000-0000-000000000000}"/>
          </ac:spMkLst>
        </pc:spChg>
      </pc:sldChg>
      <pc:sldChg chg="modSp add mod">
        <pc:chgData name="植野 芳彦" userId="86ab4e6fb1040a80" providerId="LiveId" clId="{8CF3AC81-7A83-4275-B106-615690C89620}" dt="2022-06-30T20:24:20.331" v="2005" actId="6549"/>
        <pc:sldMkLst>
          <pc:docMk/>
          <pc:sldMk cId="725156132" sldId="257"/>
        </pc:sldMkLst>
        <pc:spChg chg="mod">
          <ac:chgData name="植野 芳彦" userId="86ab4e6fb1040a80" providerId="LiveId" clId="{8CF3AC81-7A83-4275-B106-615690C89620}" dt="2022-06-30T20:24:20.331" v="2005" actId="6549"/>
          <ac:spMkLst>
            <pc:docMk/>
            <pc:sldMk cId="725156132" sldId="257"/>
            <ac:spMk id="3" creationId="{00000000-0000-0000-0000-000000000000}"/>
          </ac:spMkLst>
        </pc:spChg>
        <pc:spChg chg="mod">
          <ac:chgData name="植野 芳彦" userId="86ab4e6fb1040a80" providerId="LiveId" clId="{8CF3AC81-7A83-4275-B106-615690C89620}" dt="2022-06-30T20:23:01.364" v="1955" actId="1076"/>
          <ac:spMkLst>
            <pc:docMk/>
            <pc:sldMk cId="725156132" sldId="257"/>
            <ac:spMk id="4" creationId="{00000000-0000-0000-0000-000000000000}"/>
          </ac:spMkLst>
        </pc:spChg>
        <pc:picChg chg="mod">
          <ac:chgData name="植野 芳彦" userId="86ab4e6fb1040a80" providerId="LiveId" clId="{8CF3AC81-7A83-4275-B106-615690C89620}" dt="2022-06-30T20:23:16.404" v="1959" actId="1076"/>
          <ac:picMkLst>
            <pc:docMk/>
            <pc:sldMk cId="725156132" sldId="257"/>
            <ac:picMk id="5" creationId="{00000000-0000-0000-0000-000000000000}"/>
          </ac:picMkLst>
        </pc:picChg>
        <pc:picChg chg="mod">
          <ac:chgData name="植野 芳彦" userId="86ab4e6fb1040a80" providerId="LiveId" clId="{8CF3AC81-7A83-4275-B106-615690C89620}" dt="2022-06-30T20:23:19.213" v="1960" actId="1076"/>
          <ac:picMkLst>
            <pc:docMk/>
            <pc:sldMk cId="725156132" sldId="257"/>
            <ac:picMk id="8" creationId="{00000000-0000-0000-0000-000000000000}"/>
          </ac:picMkLst>
        </pc:picChg>
        <pc:picChg chg="mod">
          <ac:chgData name="植野 芳彦" userId="86ab4e6fb1040a80" providerId="LiveId" clId="{8CF3AC81-7A83-4275-B106-615690C89620}" dt="2022-06-30T20:23:21.165" v="1961" actId="1076"/>
          <ac:picMkLst>
            <pc:docMk/>
            <pc:sldMk cId="725156132" sldId="257"/>
            <ac:picMk id="18" creationId="{00000000-0000-0000-0000-000000000000}"/>
          </ac:picMkLst>
        </pc:picChg>
        <pc:picChg chg="mod">
          <ac:chgData name="植野 芳彦" userId="86ab4e6fb1040a80" providerId="LiveId" clId="{8CF3AC81-7A83-4275-B106-615690C89620}" dt="2022-06-30T20:23:13.117" v="1957" actId="1076"/>
          <ac:picMkLst>
            <pc:docMk/>
            <pc:sldMk cId="725156132" sldId="257"/>
            <ac:picMk id="23" creationId="{00000000-0000-0000-0000-000000000000}"/>
          </ac:picMkLst>
        </pc:picChg>
      </pc:sldChg>
      <pc:sldChg chg="addSp delSp modSp mod">
        <pc:chgData name="植野 芳彦" userId="86ab4e6fb1040a80" providerId="LiveId" clId="{8CF3AC81-7A83-4275-B106-615690C89620}" dt="2022-06-29T11:06:42.198" v="988" actId="113"/>
        <pc:sldMkLst>
          <pc:docMk/>
          <pc:sldMk cId="3415352116" sldId="285"/>
        </pc:sldMkLst>
        <pc:spChg chg="mod">
          <ac:chgData name="植野 芳彦" userId="86ab4e6fb1040a80" providerId="LiveId" clId="{8CF3AC81-7A83-4275-B106-615690C89620}" dt="2022-06-29T11:05:53.383" v="955" actId="207"/>
          <ac:spMkLst>
            <pc:docMk/>
            <pc:sldMk cId="3415352116" sldId="285"/>
            <ac:spMk id="2" creationId="{85A5FBB4-ED5F-4E12-8ED9-85CE77427551}"/>
          </ac:spMkLst>
        </pc:spChg>
        <pc:spChg chg="mod">
          <ac:chgData name="植野 芳彦" userId="86ab4e6fb1040a80" providerId="LiveId" clId="{8CF3AC81-7A83-4275-B106-615690C89620}" dt="2022-06-29T10:34:25.509" v="936" actId="26606"/>
          <ac:spMkLst>
            <pc:docMk/>
            <pc:sldMk cId="3415352116" sldId="285"/>
            <ac:spMk id="3" creationId="{2DDDDAB9-C510-D494-8D89-563E152F9E1F}"/>
          </ac:spMkLst>
        </pc:spChg>
        <pc:spChg chg="add mod">
          <ac:chgData name="植野 芳彦" userId="86ab4e6fb1040a80" providerId="LiveId" clId="{8CF3AC81-7A83-4275-B106-615690C89620}" dt="2022-06-29T11:06:42.198" v="988" actId="113"/>
          <ac:spMkLst>
            <pc:docMk/>
            <pc:sldMk cId="3415352116" sldId="285"/>
            <ac:spMk id="4" creationId="{66D61490-E3F2-85B0-8EF3-E68CB9577E3D}"/>
          </ac:spMkLst>
        </pc:spChg>
        <pc:spChg chg="del">
          <ac:chgData name="植野 芳彦" userId="86ab4e6fb1040a80" providerId="LiveId" clId="{8CF3AC81-7A83-4275-B106-615690C89620}" dt="2022-06-29T10:34:25.509" v="936" actId="26606"/>
          <ac:spMkLst>
            <pc:docMk/>
            <pc:sldMk cId="3415352116" sldId="285"/>
            <ac:spMk id="73" creationId="{79BB35BC-D5C2-4C8B-A22A-A71E6191913B}"/>
          </ac:spMkLst>
        </pc:spChg>
        <pc:spChg chg="mod">
          <ac:chgData name="植野 芳彦" userId="86ab4e6fb1040a80" providerId="LiveId" clId="{8CF3AC81-7A83-4275-B106-615690C89620}" dt="2022-06-29T10:35:29.011" v="947" actId="5793"/>
          <ac:spMkLst>
            <pc:docMk/>
            <pc:sldMk cId="3415352116" sldId="285"/>
            <ac:spMk id="9220" creationId="{00000000-0000-0000-0000-000000000000}"/>
          </ac:spMkLst>
        </pc:spChg>
        <pc:spChg chg="add">
          <ac:chgData name="植野 芳彦" userId="86ab4e6fb1040a80" providerId="LiveId" clId="{8CF3AC81-7A83-4275-B106-615690C89620}" dt="2022-06-29T10:34:25.509" v="936" actId="26606"/>
          <ac:spMkLst>
            <pc:docMk/>
            <pc:sldMk cId="3415352116" sldId="285"/>
            <ac:spMk id="9225" creationId="{04812C46-200A-4DEB-A05E-3ED6C68C2387}"/>
          </ac:spMkLst>
        </pc:spChg>
        <pc:spChg chg="add">
          <ac:chgData name="植野 芳彦" userId="86ab4e6fb1040a80" providerId="LiveId" clId="{8CF3AC81-7A83-4275-B106-615690C89620}" dt="2022-06-29T10:34:25.509" v="936" actId="26606"/>
          <ac:spMkLst>
            <pc:docMk/>
            <pc:sldMk cId="3415352116" sldId="285"/>
            <ac:spMk id="9227" creationId="{D1EA859B-E555-4109-94F3-6700E046E008}"/>
          </ac:spMkLst>
        </pc:spChg>
        <pc:picChg chg="add mod ord">
          <ac:chgData name="植野 芳彦" userId="86ab4e6fb1040a80" providerId="LiveId" clId="{8CF3AC81-7A83-4275-B106-615690C89620}" dt="2022-06-29T11:05:54.216" v="956" actId="1076"/>
          <ac:picMkLst>
            <pc:docMk/>
            <pc:sldMk cId="3415352116" sldId="285"/>
            <ac:picMk id="6" creationId="{FAF5DBDB-7112-1448-E0D6-4F9F5A3E821B}"/>
          </ac:picMkLst>
        </pc:picChg>
      </pc:sldChg>
      <pc:sldChg chg="add">
        <pc:chgData name="植野 芳彦" userId="86ab4e6fb1040a80" providerId="LiveId" clId="{8CF3AC81-7A83-4275-B106-615690C89620}" dt="2022-06-29T06:19:30.428" v="925"/>
        <pc:sldMkLst>
          <pc:docMk/>
          <pc:sldMk cId="3886032588" sldId="289"/>
        </pc:sldMkLst>
      </pc:sldChg>
      <pc:sldChg chg="modSp mod">
        <pc:chgData name="植野 芳彦" userId="86ab4e6fb1040a80" providerId="LiveId" clId="{8CF3AC81-7A83-4275-B106-615690C89620}" dt="2022-06-29T06:06:24.087" v="807" actId="20577"/>
        <pc:sldMkLst>
          <pc:docMk/>
          <pc:sldMk cId="1732934232" sldId="427"/>
        </pc:sldMkLst>
        <pc:spChg chg="mod">
          <ac:chgData name="植野 芳彦" userId="86ab4e6fb1040a80" providerId="LiveId" clId="{8CF3AC81-7A83-4275-B106-615690C89620}" dt="2022-06-29T06:06:24.087" v="807" actId="20577"/>
          <ac:spMkLst>
            <pc:docMk/>
            <pc:sldMk cId="1732934232" sldId="427"/>
            <ac:spMk id="2" creationId="{00000000-0000-0000-0000-000000000000}"/>
          </ac:spMkLst>
        </pc:spChg>
      </pc:sldChg>
      <pc:sldChg chg="del">
        <pc:chgData name="植野 芳彦" userId="86ab4e6fb1040a80" providerId="LiveId" clId="{8CF3AC81-7A83-4275-B106-615690C89620}" dt="2022-06-29T06:23:11.161" v="931" actId="2696"/>
        <pc:sldMkLst>
          <pc:docMk/>
          <pc:sldMk cId="0" sldId="428"/>
        </pc:sldMkLst>
      </pc:sldChg>
      <pc:sldChg chg="add del modTransition">
        <pc:chgData name="植野 芳彦" userId="86ab4e6fb1040a80" providerId="LiveId" clId="{8CF3AC81-7A83-4275-B106-615690C89620}" dt="2022-06-30T20:05:55.256" v="1543" actId="2696"/>
        <pc:sldMkLst>
          <pc:docMk/>
          <pc:sldMk cId="1621821757" sldId="441"/>
        </pc:sldMkLst>
      </pc:sldChg>
      <pc:sldChg chg="add">
        <pc:chgData name="植野 芳彦" userId="86ab4e6fb1040a80" providerId="LiveId" clId="{8CF3AC81-7A83-4275-B106-615690C89620}" dt="2022-06-30T20:06:05.210" v="1544"/>
        <pc:sldMkLst>
          <pc:docMk/>
          <pc:sldMk cId="2539413466" sldId="441"/>
        </pc:sldMkLst>
      </pc:sldChg>
      <pc:sldChg chg="addSp delSp modSp mod">
        <pc:chgData name="植野 芳彦" userId="86ab4e6fb1040a80" providerId="LiveId" clId="{8CF3AC81-7A83-4275-B106-615690C89620}" dt="2022-06-29T05:41:05.030" v="720"/>
        <pc:sldMkLst>
          <pc:docMk/>
          <pc:sldMk cId="1645456188" sldId="443"/>
        </pc:sldMkLst>
        <pc:spChg chg="add del mod">
          <ac:chgData name="植野 芳彦" userId="86ab4e6fb1040a80" providerId="LiveId" clId="{8CF3AC81-7A83-4275-B106-615690C89620}" dt="2022-06-29T05:41:05.030" v="720"/>
          <ac:spMkLst>
            <pc:docMk/>
            <pc:sldMk cId="1645456188" sldId="443"/>
            <ac:spMk id="6" creationId="{A6500FAD-E9B0-0D72-22C9-A46647632807}"/>
          </ac:spMkLst>
        </pc:spChg>
      </pc:sldChg>
      <pc:sldChg chg="add">
        <pc:chgData name="植野 芳彦" userId="86ab4e6fb1040a80" providerId="LiveId" clId="{8CF3AC81-7A83-4275-B106-615690C89620}" dt="2022-06-29T06:18:23.892" v="921"/>
        <pc:sldMkLst>
          <pc:docMk/>
          <pc:sldMk cId="0" sldId="540"/>
        </pc:sldMkLst>
      </pc:sldChg>
      <pc:sldChg chg="del">
        <pc:chgData name="植野 芳彦" userId="86ab4e6fb1040a80" providerId="LiveId" clId="{8CF3AC81-7A83-4275-B106-615690C89620}" dt="2022-06-29T00:35:23.344" v="704" actId="2696"/>
        <pc:sldMkLst>
          <pc:docMk/>
          <pc:sldMk cId="3912263062" sldId="656"/>
        </pc:sldMkLst>
      </pc:sldChg>
      <pc:sldChg chg="addSp delSp modSp mod">
        <pc:chgData name="植野 芳彦" userId="86ab4e6fb1040a80" providerId="LiveId" clId="{8CF3AC81-7A83-4275-B106-615690C89620}" dt="2022-06-23T22:19:31.461" v="276" actId="166"/>
        <pc:sldMkLst>
          <pc:docMk/>
          <pc:sldMk cId="0" sldId="685"/>
        </pc:sldMkLst>
        <pc:spChg chg="mod">
          <ac:chgData name="植野 芳彦" userId="86ab4e6fb1040a80" providerId="LiveId" clId="{8CF3AC81-7A83-4275-B106-615690C89620}" dt="2022-06-23T22:19:31.461" v="276" actId="166"/>
          <ac:spMkLst>
            <pc:docMk/>
            <pc:sldMk cId="0" sldId="685"/>
            <ac:spMk id="26637" creationId="{DF8BE285-17BA-9B4E-6273-AD8DE5BBA993}"/>
          </ac:spMkLst>
        </pc:spChg>
        <pc:picChg chg="add mod">
          <ac:chgData name="植野 芳彦" userId="86ab4e6fb1040a80" providerId="LiveId" clId="{8CF3AC81-7A83-4275-B106-615690C89620}" dt="2022-06-23T22:19:24.397" v="275" actId="1076"/>
          <ac:picMkLst>
            <pc:docMk/>
            <pc:sldMk cId="0" sldId="685"/>
            <ac:picMk id="2" creationId="{EB2BF3A2-A2F8-414A-65E2-7F3F6337E6D8}"/>
          </ac:picMkLst>
        </pc:picChg>
        <pc:picChg chg="del">
          <ac:chgData name="植野 芳彦" userId="86ab4e6fb1040a80" providerId="LiveId" clId="{8CF3AC81-7A83-4275-B106-615690C89620}" dt="2022-06-23T22:19:12.151" v="272" actId="21"/>
          <ac:picMkLst>
            <pc:docMk/>
            <pc:sldMk cId="0" sldId="685"/>
            <ac:picMk id="26635" creationId="{CA331587-F2A1-4309-CD05-113383C60FEF}"/>
          </ac:picMkLst>
        </pc:picChg>
      </pc:sldChg>
      <pc:sldChg chg="add del">
        <pc:chgData name="植野 芳彦" userId="86ab4e6fb1040a80" providerId="LiveId" clId="{8CF3AC81-7A83-4275-B106-615690C89620}" dt="2022-06-29T11:16:33.664" v="1002" actId="2696"/>
        <pc:sldMkLst>
          <pc:docMk/>
          <pc:sldMk cId="0" sldId="696"/>
        </pc:sldMkLst>
      </pc:sldChg>
      <pc:sldChg chg="del">
        <pc:chgData name="植野 芳彦" userId="86ab4e6fb1040a80" providerId="LiveId" clId="{8CF3AC81-7A83-4275-B106-615690C89620}" dt="2022-06-29T06:23:14.433" v="932" actId="2696"/>
        <pc:sldMkLst>
          <pc:docMk/>
          <pc:sldMk cId="0" sldId="722"/>
        </pc:sldMkLst>
      </pc:sldChg>
      <pc:sldChg chg="modSp">
        <pc:chgData name="植野 芳彦" userId="86ab4e6fb1040a80" providerId="LiveId" clId="{8CF3AC81-7A83-4275-B106-615690C89620}" dt="2022-06-29T06:08:30.858" v="809" actId="1076"/>
        <pc:sldMkLst>
          <pc:docMk/>
          <pc:sldMk cId="0" sldId="751"/>
        </pc:sldMkLst>
        <pc:picChg chg="mod">
          <ac:chgData name="植野 芳彦" userId="86ab4e6fb1040a80" providerId="LiveId" clId="{8CF3AC81-7A83-4275-B106-615690C89620}" dt="2022-06-29T06:08:30.858" v="809" actId="1076"/>
          <ac:picMkLst>
            <pc:docMk/>
            <pc:sldMk cId="0" sldId="751"/>
            <ac:picMk id="88075" creationId="{10452548-4DB4-A696-5BFD-7A6BAE8EB13A}"/>
          </ac:picMkLst>
        </pc:picChg>
      </pc:sldChg>
      <pc:sldChg chg="modSp add del mod">
        <pc:chgData name="植野 芳彦" userId="86ab4e6fb1040a80" providerId="LiveId" clId="{8CF3AC81-7A83-4275-B106-615690C89620}" dt="2022-06-30T20:26:25.095" v="2047" actId="2696"/>
        <pc:sldMkLst>
          <pc:docMk/>
          <pc:sldMk cId="1435757445" sldId="762"/>
        </pc:sldMkLst>
        <pc:spChg chg="mod">
          <ac:chgData name="植野 芳彦" userId="86ab4e6fb1040a80" providerId="LiveId" clId="{8CF3AC81-7A83-4275-B106-615690C89620}" dt="2022-06-30T20:25:55.139" v="2046" actId="6549"/>
          <ac:spMkLst>
            <pc:docMk/>
            <pc:sldMk cId="1435757445" sldId="762"/>
            <ac:spMk id="87042" creationId="{30F2AA3B-3A48-2EFE-C743-26D550F9110A}"/>
          </ac:spMkLst>
        </pc:spChg>
      </pc:sldChg>
      <pc:sldChg chg="modSp mod">
        <pc:chgData name="植野 芳彦" userId="86ab4e6fb1040a80" providerId="LiveId" clId="{8CF3AC81-7A83-4275-B106-615690C89620}" dt="2022-06-30T20:03:13.813" v="1536" actId="20577"/>
        <pc:sldMkLst>
          <pc:docMk/>
          <pc:sldMk cId="1866659297" sldId="766"/>
        </pc:sldMkLst>
        <pc:spChg chg="mod">
          <ac:chgData name="植野 芳彦" userId="86ab4e6fb1040a80" providerId="LiveId" clId="{8CF3AC81-7A83-4275-B106-615690C89620}" dt="2022-06-28T23:20:15.029" v="403" actId="6549"/>
          <ac:spMkLst>
            <pc:docMk/>
            <pc:sldMk cId="1866659297" sldId="766"/>
            <ac:spMk id="3075" creationId="{00000000-0000-0000-0000-000000000000}"/>
          </ac:spMkLst>
        </pc:spChg>
        <pc:spChg chg="mod">
          <ac:chgData name="植野 芳彦" userId="86ab4e6fb1040a80" providerId="LiveId" clId="{8CF3AC81-7A83-4275-B106-615690C89620}" dt="2022-06-30T20:03:13.813" v="1536" actId="20577"/>
          <ac:spMkLst>
            <pc:docMk/>
            <pc:sldMk cId="1866659297" sldId="766"/>
            <ac:spMk id="3076" creationId="{00000000-0000-0000-0000-000000000000}"/>
          </ac:spMkLst>
        </pc:spChg>
      </pc:sldChg>
      <pc:sldChg chg="add">
        <pc:chgData name="植野 芳彦" userId="86ab4e6fb1040a80" providerId="LiveId" clId="{8CF3AC81-7A83-4275-B106-615690C89620}" dt="2022-06-30T20:09:31.302" v="1560"/>
        <pc:sldMkLst>
          <pc:docMk/>
          <pc:sldMk cId="1395234089" sldId="769"/>
        </pc:sldMkLst>
      </pc:sldChg>
      <pc:sldChg chg="del">
        <pc:chgData name="植野 芳彦" userId="86ab4e6fb1040a80" providerId="LiveId" clId="{8CF3AC81-7A83-4275-B106-615690C89620}" dt="2022-06-28T23:32:48.679" v="517" actId="2696"/>
        <pc:sldMkLst>
          <pc:docMk/>
          <pc:sldMk cId="1648429434" sldId="769"/>
        </pc:sldMkLst>
      </pc:sldChg>
      <pc:sldChg chg="add del">
        <pc:chgData name="植野 芳彦" userId="86ab4e6fb1040a80" providerId="LiveId" clId="{8CF3AC81-7A83-4275-B106-615690C89620}" dt="2022-06-30T20:09:21.757" v="1559" actId="2696"/>
        <pc:sldMkLst>
          <pc:docMk/>
          <pc:sldMk cId="1694433743" sldId="769"/>
        </pc:sldMkLst>
      </pc:sldChg>
      <pc:sldChg chg="modSp add del mod">
        <pc:chgData name="植野 芳彦" userId="86ab4e6fb1040a80" providerId="LiveId" clId="{8CF3AC81-7A83-4275-B106-615690C89620}" dt="2022-06-29T06:02:03.970" v="762" actId="2696"/>
        <pc:sldMkLst>
          <pc:docMk/>
          <pc:sldMk cId="2036345393" sldId="769"/>
        </pc:sldMkLst>
        <pc:spChg chg="mod">
          <ac:chgData name="植野 芳彦" userId="86ab4e6fb1040a80" providerId="LiveId" clId="{8CF3AC81-7A83-4275-B106-615690C89620}" dt="2022-06-28T23:34:41.363" v="529" actId="1076"/>
          <ac:spMkLst>
            <pc:docMk/>
            <pc:sldMk cId="2036345393" sldId="769"/>
            <ac:spMk id="2" creationId="{00000000-0000-0000-0000-000000000000}"/>
          </ac:spMkLst>
        </pc:spChg>
        <pc:spChg chg="mod">
          <ac:chgData name="植野 芳彦" userId="86ab4e6fb1040a80" providerId="LiveId" clId="{8CF3AC81-7A83-4275-B106-615690C89620}" dt="2022-06-28T23:33:54.016" v="528" actId="14100"/>
          <ac:spMkLst>
            <pc:docMk/>
            <pc:sldMk cId="2036345393" sldId="769"/>
            <ac:spMk id="6" creationId="{00000000-0000-0000-0000-000000000000}"/>
          </ac:spMkLst>
        </pc:spChg>
        <pc:spChg chg="mod">
          <ac:chgData name="植野 芳彦" userId="86ab4e6fb1040a80" providerId="LiveId" clId="{8CF3AC81-7A83-4275-B106-615690C89620}" dt="2022-06-28T23:33:13.219" v="520" actId="1076"/>
          <ac:spMkLst>
            <pc:docMk/>
            <pc:sldMk cId="2036345393" sldId="769"/>
            <ac:spMk id="18" creationId="{00000000-0000-0000-0000-000000000000}"/>
          </ac:spMkLst>
        </pc:spChg>
        <pc:spChg chg="mod">
          <ac:chgData name="植野 芳彦" userId="86ab4e6fb1040a80" providerId="LiveId" clId="{8CF3AC81-7A83-4275-B106-615690C89620}" dt="2022-06-28T23:34:49.235" v="530" actId="1076"/>
          <ac:spMkLst>
            <pc:docMk/>
            <pc:sldMk cId="2036345393" sldId="769"/>
            <ac:spMk id="16390" creationId="{00000000-0000-0000-0000-000000000000}"/>
          </ac:spMkLst>
        </pc:spChg>
        <pc:graphicFrameChg chg="mod">
          <ac:chgData name="植野 芳彦" userId="86ab4e6fb1040a80" providerId="LiveId" clId="{8CF3AC81-7A83-4275-B106-615690C89620}" dt="2022-06-28T23:33:26.893" v="521" actId="1076"/>
          <ac:graphicFrameMkLst>
            <pc:docMk/>
            <pc:sldMk cId="2036345393" sldId="769"/>
            <ac:graphicFrameMk id="16388" creationId="{00000000-0000-0000-0000-000000000000}"/>
          </ac:graphicFrameMkLst>
        </pc:graphicFrameChg>
        <pc:cxnChg chg="mod">
          <ac:chgData name="植野 芳彦" userId="86ab4e6fb1040a80" providerId="LiveId" clId="{8CF3AC81-7A83-4275-B106-615690C89620}" dt="2022-06-28T23:33:34.131" v="522" actId="1076"/>
          <ac:cxnSpMkLst>
            <pc:docMk/>
            <pc:sldMk cId="2036345393" sldId="769"/>
            <ac:cxnSpMk id="3" creationId="{00000000-0000-0000-0000-000000000000}"/>
          </ac:cxnSpMkLst>
        </pc:cxnChg>
        <pc:cxnChg chg="mod">
          <ac:chgData name="植野 芳彦" userId="86ab4e6fb1040a80" providerId="LiveId" clId="{8CF3AC81-7A83-4275-B106-615690C89620}" dt="2022-06-28T23:33:46.675" v="526" actId="1076"/>
          <ac:cxnSpMkLst>
            <pc:docMk/>
            <pc:sldMk cId="2036345393" sldId="769"/>
            <ac:cxnSpMk id="5" creationId="{00000000-0000-0000-0000-000000000000}"/>
          </ac:cxnSpMkLst>
        </pc:cxnChg>
        <pc:cxnChg chg="mod">
          <ac:chgData name="植野 芳彦" userId="86ab4e6fb1040a80" providerId="LiveId" clId="{8CF3AC81-7A83-4275-B106-615690C89620}" dt="2022-06-28T23:33:40.283" v="524" actId="1076"/>
          <ac:cxnSpMkLst>
            <pc:docMk/>
            <pc:sldMk cId="2036345393" sldId="769"/>
            <ac:cxnSpMk id="13" creationId="{00000000-0000-0000-0000-000000000000}"/>
          </ac:cxnSpMkLst>
        </pc:cxnChg>
        <pc:cxnChg chg="mod">
          <ac:chgData name="植野 芳彦" userId="86ab4e6fb1040a80" providerId="LiveId" clId="{8CF3AC81-7A83-4275-B106-615690C89620}" dt="2022-06-28T23:33:37.820" v="523" actId="1076"/>
          <ac:cxnSpMkLst>
            <pc:docMk/>
            <pc:sldMk cId="2036345393" sldId="769"/>
            <ac:cxnSpMk id="15" creationId="{00000000-0000-0000-0000-000000000000}"/>
          </ac:cxnSpMkLst>
        </pc:cxnChg>
      </pc:sldChg>
      <pc:sldChg chg="modSp mod">
        <pc:chgData name="植野 芳彦" userId="86ab4e6fb1040a80" providerId="LiveId" clId="{8CF3AC81-7A83-4275-B106-615690C89620}" dt="2022-06-30T11:34:00.442" v="1284" actId="6549"/>
        <pc:sldMkLst>
          <pc:docMk/>
          <pc:sldMk cId="1928805006" sldId="797"/>
        </pc:sldMkLst>
        <pc:spChg chg="mod">
          <ac:chgData name="植野 芳彦" userId="86ab4e6fb1040a80" providerId="LiveId" clId="{8CF3AC81-7A83-4275-B106-615690C89620}" dt="2022-06-30T11:34:00.442" v="1284" actId="6549"/>
          <ac:spMkLst>
            <pc:docMk/>
            <pc:sldMk cId="1928805006" sldId="797"/>
            <ac:spMk id="3" creationId="{00000000-0000-0000-0000-000000000000}"/>
          </ac:spMkLst>
        </pc:spChg>
      </pc:sldChg>
      <pc:sldChg chg="add">
        <pc:chgData name="植野 芳彦" userId="86ab4e6fb1040a80" providerId="LiveId" clId="{8CF3AC81-7A83-4275-B106-615690C89620}" dt="2022-06-29T00:36:27.833" v="709"/>
        <pc:sldMkLst>
          <pc:docMk/>
          <pc:sldMk cId="1950739148" sldId="802"/>
        </pc:sldMkLst>
      </pc:sldChg>
      <pc:sldChg chg="modSp del mod">
        <pc:chgData name="植野 芳彦" userId="86ab4e6fb1040a80" providerId="LiveId" clId="{8CF3AC81-7A83-4275-B106-615690C89620}" dt="2022-06-29T00:36:23.438" v="708" actId="2696"/>
        <pc:sldMkLst>
          <pc:docMk/>
          <pc:sldMk cId="3929524294" sldId="802"/>
        </pc:sldMkLst>
        <pc:spChg chg="mod">
          <ac:chgData name="植野 芳彦" userId="86ab4e6fb1040a80" providerId="LiveId" clId="{8CF3AC81-7A83-4275-B106-615690C89620}" dt="2022-06-28T23:32:28.931" v="515" actId="14100"/>
          <ac:spMkLst>
            <pc:docMk/>
            <pc:sldMk cId="3929524294" sldId="802"/>
            <ac:spMk id="2" creationId="{00000000-0000-0000-0000-000000000000}"/>
          </ac:spMkLst>
        </pc:spChg>
        <pc:spChg chg="mod">
          <ac:chgData name="植野 芳彦" userId="86ab4e6fb1040a80" providerId="LiveId" clId="{8CF3AC81-7A83-4275-B106-615690C89620}" dt="2022-06-28T23:32:02.132" v="491" actId="1076"/>
          <ac:spMkLst>
            <pc:docMk/>
            <pc:sldMk cId="3929524294" sldId="802"/>
            <ac:spMk id="32770" creationId="{00000000-0000-0000-0000-000000000000}"/>
          </ac:spMkLst>
        </pc:spChg>
        <pc:picChg chg="mod">
          <ac:chgData name="植野 芳彦" userId="86ab4e6fb1040a80" providerId="LiveId" clId="{8CF3AC81-7A83-4275-B106-615690C89620}" dt="2022-06-28T23:32:30.827" v="516" actId="1076"/>
          <ac:picMkLst>
            <pc:docMk/>
            <pc:sldMk cId="3929524294" sldId="802"/>
            <ac:picMk id="14" creationId="{00000000-0000-0000-0000-000000000000}"/>
          </ac:picMkLst>
        </pc:picChg>
      </pc:sldChg>
      <pc:sldChg chg="delSp modSp mod">
        <pc:chgData name="植野 芳彦" userId="86ab4e6fb1040a80" providerId="LiveId" clId="{8CF3AC81-7A83-4275-B106-615690C89620}" dt="2022-06-28T23:24:26.898" v="467" actId="20577"/>
        <pc:sldMkLst>
          <pc:docMk/>
          <pc:sldMk cId="1576577223" sldId="807"/>
        </pc:sldMkLst>
        <pc:spChg chg="del">
          <ac:chgData name="植野 芳彦" userId="86ab4e6fb1040a80" providerId="LiveId" clId="{8CF3AC81-7A83-4275-B106-615690C89620}" dt="2022-06-28T23:22:41.827" v="420" actId="21"/>
          <ac:spMkLst>
            <pc:docMk/>
            <pc:sldMk cId="1576577223" sldId="807"/>
            <ac:spMk id="2" creationId="{FED7FA6A-6113-47C8-B66A-0668BE1B8EA7}"/>
          </ac:spMkLst>
        </pc:spChg>
        <pc:spChg chg="mod">
          <ac:chgData name="植野 芳彦" userId="86ab4e6fb1040a80" providerId="LiveId" clId="{8CF3AC81-7A83-4275-B106-615690C89620}" dt="2022-06-28T23:22:34.493" v="418" actId="14100"/>
          <ac:spMkLst>
            <pc:docMk/>
            <pc:sldMk cId="1576577223" sldId="807"/>
            <ac:spMk id="16" creationId="{00000000-0000-0000-0000-000000000000}"/>
          </ac:spMkLst>
        </pc:spChg>
        <pc:spChg chg="mod">
          <ac:chgData name="植野 芳彦" userId="86ab4e6fb1040a80" providerId="LiveId" clId="{8CF3AC81-7A83-4275-B106-615690C89620}" dt="2022-06-28T23:23:47.679" v="431" actId="20577"/>
          <ac:spMkLst>
            <pc:docMk/>
            <pc:sldMk cId="1576577223" sldId="807"/>
            <ac:spMk id="18" creationId="{00000000-0000-0000-0000-000000000000}"/>
          </ac:spMkLst>
        </pc:spChg>
        <pc:spChg chg="mod">
          <ac:chgData name="植野 芳彦" userId="86ab4e6fb1040a80" providerId="LiveId" clId="{8CF3AC81-7A83-4275-B106-615690C89620}" dt="2022-06-28T23:24:26.898" v="467" actId="20577"/>
          <ac:spMkLst>
            <pc:docMk/>
            <pc:sldMk cId="1576577223" sldId="807"/>
            <ac:spMk id="19476" creationId="{00000000-0000-0000-0000-000000000000}"/>
          </ac:spMkLst>
        </pc:spChg>
      </pc:sldChg>
      <pc:sldChg chg="del">
        <pc:chgData name="植野 芳彦" userId="86ab4e6fb1040a80" providerId="LiveId" clId="{8CF3AC81-7A83-4275-B106-615690C89620}" dt="2022-06-30T20:17:03.553" v="1769" actId="2696"/>
        <pc:sldMkLst>
          <pc:docMk/>
          <pc:sldMk cId="363673310" sldId="809"/>
        </pc:sldMkLst>
      </pc:sldChg>
      <pc:sldChg chg="add">
        <pc:chgData name="植野 芳彦" userId="86ab4e6fb1040a80" providerId="LiveId" clId="{8CF3AC81-7A83-4275-B106-615690C89620}" dt="2022-06-30T20:17:13.274" v="1770"/>
        <pc:sldMkLst>
          <pc:docMk/>
          <pc:sldMk cId="2375415082" sldId="809"/>
        </pc:sldMkLst>
      </pc:sldChg>
      <pc:sldChg chg="del">
        <pc:chgData name="植野 芳彦" userId="86ab4e6fb1040a80" providerId="LiveId" clId="{8CF3AC81-7A83-4275-B106-615690C89620}" dt="2022-06-30T20:14:56.306" v="1756" actId="2696"/>
        <pc:sldMkLst>
          <pc:docMk/>
          <pc:sldMk cId="1784118850" sldId="810"/>
        </pc:sldMkLst>
      </pc:sldChg>
      <pc:sldChg chg="add del">
        <pc:chgData name="植野 芳彦" userId="86ab4e6fb1040a80" providerId="LiveId" clId="{8CF3AC81-7A83-4275-B106-615690C89620}" dt="2022-06-30T20:15:38.755" v="1764" actId="2696"/>
        <pc:sldMkLst>
          <pc:docMk/>
          <pc:sldMk cId="3259382345" sldId="810"/>
        </pc:sldMkLst>
      </pc:sldChg>
      <pc:sldChg chg="add">
        <pc:chgData name="植野 芳彦" userId="86ab4e6fb1040a80" providerId="LiveId" clId="{8CF3AC81-7A83-4275-B106-615690C89620}" dt="2022-06-29T06:22:34.837" v="928"/>
        <pc:sldMkLst>
          <pc:docMk/>
          <pc:sldMk cId="3944956154" sldId="811"/>
        </pc:sldMkLst>
      </pc:sldChg>
      <pc:sldChg chg="addSp modSp add mod modTransition">
        <pc:chgData name="植野 芳彦" userId="86ab4e6fb1040a80" providerId="LiveId" clId="{8CF3AC81-7A83-4275-B106-615690C89620}" dt="2022-06-29T11:14:05.644" v="999" actId="6549"/>
        <pc:sldMkLst>
          <pc:docMk/>
          <pc:sldMk cId="3785664088" sldId="817"/>
        </pc:sldMkLst>
        <pc:spChg chg="mod">
          <ac:chgData name="植野 芳彦" userId="86ab4e6fb1040a80" providerId="LiveId" clId="{8CF3AC81-7A83-4275-B106-615690C89620}" dt="2022-06-29T11:14:05.644" v="999" actId="6549"/>
          <ac:spMkLst>
            <pc:docMk/>
            <pc:sldMk cId="3785664088" sldId="817"/>
            <ac:spMk id="2" creationId="{00000000-0000-0000-0000-000000000000}"/>
          </ac:spMkLst>
        </pc:spChg>
        <pc:picChg chg="add mod">
          <ac:chgData name="植野 芳彦" userId="86ab4e6fb1040a80" providerId="LiveId" clId="{8CF3AC81-7A83-4275-B106-615690C89620}" dt="2022-06-29T11:13:13.724" v="990"/>
          <ac:picMkLst>
            <pc:docMk/>
            <pc:sldMk cId="3785664088" sldId="817"/>
            <ac:picMk id="7" creationId="{C9874081-258C-825C-87EC-B2D27B045B36}"/>
          </ac:picMkLst>
        </pc:picChg>
      </pc:sldChg>
      <pc:sldChg chg="del">
        <pc:chgData name="植野 芳彦" userId="86ab4e6fb1040a80" providerId="LiveId" clId="{8CF3AC81-7A83-4275-B106-615690C89620}" dt="2022-06-19T03:15:12.903" v="0" actId="2696"/>
        <pc:sldMkLst>
          <pc:docMk/>
          <pc:sldMk cId="0" sldId="939"/>
        </pc:sldMkLst>
      </pc:sldChg>
      <pc:sldChg chg="add">
        <pc:chgData name="植野 芳彦" userId="86ab4e6fb1040a80" providerId="LiveId" clId="{8CF3AC81-7A83-4275-B106-615690C89620}" dt="2022-06-29T10:37:17.071" v="948"/>
        <pc:sldMkLst>
          <pc:docMk/>
          <pc:sldMk cId="0" sldId="1059"/>
        </pc:sldMkLst>
      </pc:sldChg>
      <pc:sldChg chg="add">
        <pc:chgData name="植野 芳彦" userId="86ab4e6fb1040a80" providerId="LiveId" clId="{8CF3AC81-7A83-4275-B106-615690C89620}" dt="2022-06-29T06:22:15.612" v="927"/>
        <pc:sldMkLst>
          <pc:docMk/>
          <pc:sldMk cId="0" sldId="1124"/>
        </pc:sldMkLst>
      </pc:sldChg>
      <pc:sldChg chg="add">
        <pc:chgData name="植野 芳彦" userId="86ab4e6fb1040a80" providerId="LiveId" clId="{8CF3AC81-7A83-4275-B106-615690C89620}" dt="2022-06-29T11:16:29.843" v="1001"/>
        <pc:sldMkLst>
          <pc:docMk/>
          <pc:sldMk cId="0" sldId="1127"/>
        </pc:sldMkLst>
      </pc:sldChg>
      <pc:sldChg chg="addSp modSp mod">
        <pc:chgData name="植野 芳彦" userId="86ab4e6fb1040a80" providerId="LiveId" clId="{8CF3AC81-7A83-4275-B106-615690C89620}" dt="2022-06-30T20:00:59.527" v="1448" actId="1076"/>
        <pc:sldMkLst>
          <pc:docMk/>
          <pc:sldMk cId="0" sldId="1135"/>
        </pc:sldMkLst>
        <pc:spChg chg="mod">
          <ac:chgData name="植野 芳彦" userId="86ab4e6fb1040a80" providerId="LiveId" clId="{8CF3AC81-7A83-4275-B106-615690C89620}" dt="2022-06-30T20:00:42.775" v="1446" actId="14100"/>
          <ac:spMkLst>
            <pc:docMk/>
            <pc:sldMk cId="0" sldId="1135"/>
            <ac:spMk id="5" creationId="{F1B3322E-7F7A-EC64-EAE8-7A5CEBB43CF4}"/>
          </ac:spMkLst>
        </pc:spChg>
        <pc:spChg chg="mod">
          <ac:chgData name="植野 芳彦" userId="86ab4e6fb1040a80" providerId="LiveId" clId="{8CF3AC81-7A83-4275-B106-615690C89620}" dt="2022-06-30T19:58:44.664" v="1395" actId="1076"/>
          <ac:spMkLst>
            <pc:docMk/>
            <pc:sldMk cId="0" sldId="1135"/>
            <ac:spMk id="8" creationId="{4B25AECF-1B09-C8AD-23DF-73BA4A52FBF2}"/>
          </ac:spMkLst>
        </pc:spChg>
        <pc:spChg chg="mod">
          <ac:chgData name="植野 芳彦" userId="86ab4e6fb1040a80" providerId="LiveId" clId="{8CF3AC81-7A83-4275-B106-615690C89620}" dt="2022-06-30T19:58:42.377" v="1394" actId="1076"/>
          <ac:spMkLst>
            <pc:docMk/>
            <pc:sldMk cId="0" sldId="1135"/>
            <ac:spMk id="11" creationId="{A4AE33D9-D633-56ED-21E1-5BC1C729FE01}"/>
          </ac:spMkLst>
        </pc:spChg>
        <pc:spChg chg="add mod">
          <ac:chgData name="植野 芳彦" userId="86ab4e6fb1040a80" providerId="LiveId" clId="{8CF3AC81-7A83-4275-B106-615690C89620}" dt="2022-06-30T19:59:48.040" v="1423" actId="1076"/>
          <ac:spMkLst>
            <pc:docMk/>
            <pc:sldMk cId="0" sldId="1135"/>
            <ac:spMk id="13" creationId="{EDCDD66A-F616-AD23-8833-6C2A9E591DC8}"/>
          </ac:spMkLst>
        </pc:spChg>
        <pc:spChg chg="mod">
          <ac:chgData name="植野 芳彦" userId="86ab4e6fb1040a80" providerId="LiveId" clId="{8CF3AC81-7A83-4275-B106-615690C89620}" dt="2022-06-30T20:00:46.687" v="1447" actId="1076"/>
          <ac:spMkLst>
            <pc:docMk/>
            <pc:sldMk cId="0" sldId="1135"/>
            <ac:spMk id="7173" creationId="{8D782030-1ACD-A8AC-6E49-B35BD15F2A19}"/>
          </ac:spMkLst>
        </pc:spChg>
        <pc:spChg chg="mod">
          <ac:chgData name="植野 芳彦" userId="86ab4e6fb1040a80" providerId="LiveId" clId="{8CF3AC81-7A83-4275-B106-615690C89620}" dt="2022-06-30T20:00:59.527" v="1448" actId="1076"/>
          <ac:spMkLst>
            <pc:docMk/>
            <pc:sldMk cId="0" sldId="1135"/>
            <ac:spMk id="20484" creationId="{28458BE9-CDE6-C840-C903-820017099F80}"/>
          </ac:spMkLst>
        </pc:spChg>
        <pc:spChg chg="mod">
          <ac:chgData name="植野 芳彦" userId="86ab4e6fb1040a80" providerId="LiveId" clId="{8CF3AC81-7A83-4275-B106-615690C89620}" dt="2022-06-30T19:58:36.790" v="1393" actId="207"/>
          <ac:spMkLst>
            <pc:docMk/>
            <pc:sldMk cId="0" sldId="1135"/>
            <ac:spMk id="20490" creationId="{0BC3D1AB-02C8-A568-8318-B4A585083FDD}"/>
          </ac:spMkLst>
        </pc:spChg>
        <pc:spChg chg="mod">
          <ac:chgData name="植野 芳彦" userId="86ab4e6fb1040a80" providerId="LiveId" clId="{8CF3AC81-7A83-4275-B106-615690C89620}" dt="2022-06-30T19:57:14.553" v="1329" actId="255"/>
          <ac:spMkLst>
            <pc:docMk/>
            <pc:sldMk cId="0" sldId="1135"/>
            <ac:spMk id="20491" creationId="{AEC6AB7D-77BD-9835-79C6-D2CB65D07912}"/>
          </ac:spMkLst>
        </pc:spChg>
      </pc:sldChg>
      <pc:sldChg chg="add del">
        <pc:chgData name="植野 芳彦" userId="86ab4e6fb1040a80" providerId="LiveId" clId="{8CF3AC81-7A83-4275-B106-615690C89620}" dt="2022-06-29T11:14:17.308" v="1000" actId="2696"/>
        <pc:sldMkLst>
          <pc:docMk/>
          <pc:sldMk cId="0" sldId="1139"/>
        </pc:sldMkLst>
      </pc:sldChg>
      <pc:sldChg chg="add del">
        <pc:chgData name="植野 芳彦" userId="86ab4e6fb1040a80" providerId="LiveId" clId="{8CF3AC81-7A83-4275-B106-615690C89620}" dt="2022-06-29T10:37:22.354" v="949" actId="2696"/>
        <pc:sldMkLst>
          <pc:docMk/>
          <pc:sldMk cId="1240909206" sldId="1142"/>
        </pc:sldMkLst>
      </pc:sldChg>
      <pc:sldChg chg="add">
        <pc:chgData name="植野 芳彦" userId="86ab4e6fb1040a80" providerId="LiveId" clId="{8CF3AC81-7A83-4275-B106-615690C89620}" dt="2022-06-29T06:18:58.564" v="923"/>
        <pc:sldMkLst>
          <pc:docMk/>
          <pc:sldMk cId="1785713212" sldId="1144"/>
        </pc:sldMkLst>
      </pc:sldChg>
      <pc:sldChg chg="modSp add mod">
        <pc:chgData name="植野 芳彦" userId="86ab4e6fb1040a80" providerId="LiveId" clId="{8CF3AC81-7A83-4275-B106-615690C89620}" dt="2022-06-30T20:27:02.169" v="2104" actId="20577"/>
        <pc:sldMkLst>
          <pc:docMk/>
          <pc:sldMk cId="0" sldId="1172"/>
        </pc:sldMkLst>
        <pc:spChg chg="mod">
          <ac:chgData name="植野 芳彦" userId="86ab4e6fb1040a80" providerId="LiveId" clId="{8CF3AC81-7A83-4275-B106-615690C89620}" dt="2022-06-30T20:27:02.169" v="2104" actId="20577"/>
          <ac:spMkLst>
            <pc:docMk/>
            <pc:sldMk cId="0" sldId="1172"/>
            <ac:spMk id="90114" creationId="{7C7C07A6-8D19-4978-7F61-E3A184F43B40}"/>
          </ac:spMkLst>
        </pc:spChg>
      </pc:sldChg>
      <pc:sldChg chg="add">
        <pc:chgData name="植野 芳彦" userId="86ab4e6fb1040a80" providerId="LiveId" clId="{8CF3AC81-7A83-4275-B106-615690C89620}" dt="2022-06-29T06:19:16.589" v="924"/>
        <pc:sldMkLst>
          <pc:docMk/>
          <pc:sldMk cId="927564124" sldId="1180"/>
        </pc:sldMkLst>
      </pc:sldChg>
      <pc:sldChg chg="add">
        <pc:chgData name="植野 芳彦" userId="86ab4e6fb1040a80" providerId="LiveId" clId="{8CF3AC81-7A83-4275-B106-615690C89620}" dt="2022-06-29T06:16:54.108" v="919"/>
        <pc:sldMkLst>
          <pc:docMk/>
          <pc:sldMk cId="2157078012" sldId="1207"/>
        </pc:sldMkLst>
      </pc:sldChg>
      <pc:sldChg chg="add">
        <pc:chgData name="植野 芳彦" userId="86ab4e6fb1040a80" providerId="LiveId" clId="{8CF3AC81-7A83-4275-B106-615690C89620}" dt="2022-06-30T20:09:48.181" v="1562"/>
        <pc:sldMkLst>
          <pc:docMk/>
          <pc:sldMk cId="1551379747" sldId="1249"/>
        </pc:sldMkLst>
      </pc:sldChg>
      <pc:sldChg chg="add del">
        <pc:chgData name="植野 芳彦" userId="86ab4e6fb1040a80" providerId="LiveId" clId="{8CF3AC81-7A83-4275-B106-615690C89620}" dt="2022-06-30T20:09:39.346" v="1561" actId="2696"/>
        <pc:sldMkLst>
          <pc:docMk/>
          <pc:sldMk cId="1705612392" sldId="1249"/>
        </pc:sldMkLst>
      </pc:sldChg>
      <pc:sldChg chg="modSp del mod">
        <pc:chgData name="植野 芳彦" userId="86ab4e6fb1040a80" providerId="LiveId" clId="{8CF3AC81-7A83-4275-B106-615690C89620}" dt="2022-06-29T06:02:30.297" v="764" actId="2696"/>
        <pc:sldMkLst>
          <pc:docMk/>
          <pc:sldMk cId="2348093337" sldId="1249"/>
        </pc:sldMkLst>
        <pc:spChg chg="mod">
          <ac:chgData name="植野 芳彦" userId="86ab4e6fb1040a80" providerId="LiveId" clId="{8CF3AC81-7A83-4275-B106-615690C89620}" dt="2022-06-29T05:40:37.082" v="716" actId="1076"/>
          <ac:spMkLst>
            <pc:docMk/>
            <pc:sldMk cId="2348093337" sldId="1249"/>
            <ac:spMk id="5" creationId="{EFEF4B88-D688-413C-8EE7-FA0F1A13B210}"/>
          </ac:spMkLst>
        </pc:spChg>
        <pc:picChg chg="mod">
          <ac:chgData name="植野 芳彦" userId="86ab4e6fb1040a80" providerId="LiveId" clId="{8CF3AC81-7A83-4275-B106-615690C89620}" dt="2022-06-23T22:21:13.599" v="279" actId="14100"/>
          <ac:picMkLst>
            <pc:docMk/>
            <pc:sldMk cId="2348093337" sldId="1249"/>
            <ac:picMk id="3" creationId="{2FF34695-3F15-4284-89B9-CB6E90AED09F}"/>
          </ac:picMkLst>
        </pc:picChg>
      </pc:sldChg>
      <pc:sldChg chg="addSp delSp modSp mod">
        <pc:chgData name="植野 芳彦" userId="86ab4e6fb1040a80" providerId="LiveId" clId="{8CF3AC81-7A83-4275-B106-615690C89620}" dt="2022-06-29T20:28:59.622" v="1257" actId="6549"/>
        <pc:sldMkLst>
          <pc:docMk/>
          <pc:sldMk cId="405098307" sldId="1261"/>
        </pc:sldMkLst>
        <pc:spChg chg="del">
          <ac:chgData name="植野 芳彦" userId="86ab4e6fb1040a80" providerId="LiveId" clId="{8CF3AC81-7A83-4275-B106-615690C89620}" dt="2022-06-29T20:25:36.344" v="1155" actId="21"/>
          <ac:spMkLst>
            <pc:docMk/>
            <pc:sldMk cId="405098307" sldId="1261"/>
            <ac:spMk id="3" creationId="{3AAAC01E-1137-4B3B-ABE9-CFAFF1E0829B}"/>
          </ac:spMkLst>
        </pc:spChg>
        <pc:spChg chg="mod">
          <ac:chgData name="植野 芳彦" userId="86ab4e6fb1040a80" providerId="LiveId" clId="{8CF3AC81-7A83-4275-B106-615690C89620}" dt="2022-06-29T20:28:36.894" v="1246" actId="20577"/>
          <ac:spMkLst>
            <pc:docMk/>
            <pc:sldMk cId="405098307" sldId="1261"/>
            <ac:spMk id="5" creationId="{071E315B-38D4-4418-AC8B-53083BDE64E0}"/>
          </ac:spMkLst>
        </pc:spChg>
        <pc:spChg chg="mod">
          <ac:chgData name="植野 芳彦" userId="86ab4e6fb1040a80" providerId="LiveId" clId="{8CF3AC81-7A83-4275-B106-615690C89620}" dt="2022-06-29T20:27:01.888" v="1174" actId="1076"/>
          <ac:spMkLst>
            <pc:docMk/>
            <pc:sldMk cId="405098307" sldId="1261"/>
            <ac:spMk id="6" creationId="{4A86CD0D-F3AA-4D41-826C-94615C306941}"/>
          </ac:spMkLst>
        </pc:spChg>
        <pc:spChg chg="del mod">
          <ac:chgData name="植野 芳彦" userId="86ab4e6fb1040a80" providerId="LiveId" clId="{8CF3AC81-7A83-4275-B106-615690C89620}" dt="2022-06-29T20:27:44.058" v="1185" actId="21"/>
          <ac:spMkLst>
            <pc:docMk/>
            <pc:sldMk cId="405098307" sldId="1261"/>
            <ac:spMk id="8" creationId="{0988B3EC-FAEB-40B6-A9A9-F6BE5944A82B}"/>
          </ac:spMkLst>
        </pc:spChg>
        <pc:spChg chg="del mod">
          <ac:chgData name="植野 芳彦" userId="86ab4e6fb1040a80" providerId="LiveId" clId="{8CF3AC81-7A83-4275-B106-615690C89620}" dt="2022-06-29T20:27:40.987" v="1184" actId="21"/>
          <ac:spMkLst>
            <pc:docMk/>
            <pc:sldMk cId="405098307" sldId="1261"/>
            <ac:spMk id="9" creationId="{EEC505E9-E982-4CFD-B82E-EAA0179A812F}"/>
          </ac:spMkLst>
        </pc:spChg>
        <pc:spChg chg="del">
          <ac:chgData name="植野 芳彦" userId="86ab4e6fb1040a80" providerId="LiveId" clId="{8CF3AC81-7A83-4275-B106-615690C89620}" dt="2022-06-29T20:25:42.837" v="1156" actId="21"/>
          <ac:spMkLst>
            <pc:docMk/>
            <pc:sldMk cId="405098307" sldId="1261"/>
            <ac:spMk id="15" creationId="{9136A642-1348-42F9-8154-D24C764656D0}"/>
          </ac:spMkLst>
        </pc:spChg>
        <pc:spChg chg="mod">
          <ac:chgData name="植野 芳彦" userId="86ab4e6fb1040a80" providerId="LiveId" clId="{8CF3AC81-7A83-4275-B106-615690C89620}" dt="2022-06-29T20:28:52.424" v="1250" actId="1076"/>
          <ac:spMkLst>
            <pc:docMk/>
            <pc:sldMk cId="405098307" sldId="1261"/>
            <ac:spMk id="16" creationId="{BFA9D52B-D235-485C-B563-FBBBA6B03166}"/>
          </ac:spMkLst>
        </pc:spChg>
        <pc:spChg chg="add mod">
          <ac:chgData name="植野 芳彦" userId="86ab4e6fb1040a80" providerId="LiveId" clId="{8CF3AC81-7A83-4275-B106-615690C89620}" dt="2022-06-29T20:28:59.622" v="1257" actId="6549"/>
          <ac:spMkLst>
            <pc:docMk/>
            <pc:sldMk cId="405098307" sldId="1261"/>
            <ac:spMk id="17" creationId="{E6918116-5580-98BF-A880-26CAC637FEA0}"/>
          </ac:spMkLst>
        </pc:spChg>
        <pc:picChg chg="mod">
          <ac:chgData name="植野 芳彦" userId="86ab4e6fb1040a80" providerId="LiveId" clId="{8CF3AC81-7A83-4275-B106-615690C89620}" dt="2022-06-29T20:26:57.856" v="1173" actId="14100"/>
          <ac:picMkLst>
            <pc:docMk/>
            <pc:sldMk cId="405098307" sldId="1261"/>
            <ac:picMk id="4" creationId="{C7B962AD-6642-43FE-AC7D-E37CAA9A34EC}"/>
          </ac:picMkLst>
        </pc:picChg>
        <pc:picChg chg="del">
          <ac:chgData name="植野 芳彦" userId="86ab4e6fb1040a80" providerId="LiveId" clId="{8CF3AC81-7A83-4275-B106-615690C89620}" dt="2022-06-29T20:25:29.007" v="1154" actId="21"/>
          <ac:picMkLst>
            <pc:docMk/>
            <pc:sldMk cId="405098307" sldId="1261"/>
            <ac:picMk id="14" creationId="{50FE721E-4B45-49FB-8C7C-5AA84D65D3DC}"/>
          </ac:picMkLst>
        </pc:picChg>
      </pc:sldChg>
      <pc:sldChg chg="add">
        <pc:chgData name="植野 芳彦" userId="86ab4e6fb1040a80" providerId="LiveId" clId="{8CF3AC81-7A83-4275-B106-615690C89620}" dt="2022-06-29T10:43:01.027" v="951"/>
        <pc:sldMkLst>
          <pc:docMk/>
          <pc:sldMk cId="0" sldId="1280"/>
        </pc:sldMkLst>
      </pc:sldChg>
      <pc:sldChg chg="del">
        <pc:chgData name="植野 芳彦" userId="86ab4e6fb1040a80" providerId="LiveId" clId="{8CF3AC81-7A83-4275-B106-615690C89620}" dt="2022-06-30T20:09:56.962" v="1563" actId="2696"/>
        <pc:sldMkLst>
          <pc:docMk/>
          <pc:sldMk cId="1933097685" sldId="1287"/>
        </pc:sldMkLst>
      </pc:sldChg>
      <pc:sldChg chg="add">
        <pc:chgData name="植野 芳彦" userId="86ab4e6fb1040a80" providerId="LiveId" clId="{8CF3AC81-7A83-4275-B106-615690C89620}" dt="2022-06-29T06:17:53.179" v="920"/>
        <pc:sldMkLst>
          <pc:docMk/>
          <pc:sldMk cId="1798787005" sldId="1292"/>
        </pc:sldMkLst>
      </pc:sldChg>
      <pc:sldChg chg="del">
        <pc:chgData name="植野 芳彦" userId="86ab4e6fb1040a80" providerId="LiveId" clId="{8CF3AC81-7A83-4275-B106-615690C89620}" dt="2022-06-28T02:14:29.866" v="345" actId="2696"/>
        <pc:sldMkLst>
          <pc:docMk/>
          <pc:sldMk cId="405913969" sldId="1293"/>
        </pc:sldMkLst>
      </pc:sldChg>
      <pc:sldChg chg="addSp delSp modSp del mod">
        <pc:chgData name="植野 芳彦" userId="86ab4e6fb1040a80" providerId="LiveId" clId="{8CF3AC81-7A83-4275-B106-615690C89620}" dt="2022-06-30T20:08:36.156" v="1555" actId="2696"/>
        <pc:sldMkLst>
          <pc:docMk/>
          <pc:sldMk cId="3971309634" sldId="1297"/>
        </pc:sldMkLst>
        <pc:spChg chg="mod">
          <ac:chgData name="植野 芳彦" userId="86ab4e6fb1040a80" providerId="LiveId" clId="{8CF3AC81-7A83-4275-B106-615690C89620}" dt="2022-06-29T00:27:13.485" v="640" actId="14100"/>
          <ac:spMkLst>
            <pc:docMk/>
            <pc:sldMk cId="3971309634" sldId="1297"/>
            <ac:spMk id="2" creationId="{75FADBED-8F91-81D4-604C-31144A080433}"/>
          </ac:spMkLst>
        </pc:spChg>
        <pc:spChg chg="mod">
          <ac:chgData name="植野 芳彦" userId="86ab4e6fb1040a80" providerId="LiveId" clId="{8CF3AC81-7A83-4275-B106-615690C89620}" dt="2022-06-29T06:00:05.212" v="730" actId="14100"/>
          <ac:spMkLst>
            <pc:docMk/>
            <pc:sldMk cId="3971309634" sldId="1297"/>
            <ac:spMk id="9" creationId="{43B6BCF4-5451-FC9A-5D76-BCFC403F7E07}"/>
          </ac:spMkLst>
        </pc:spChg>
        <pc:spChg chg="mod">
          <ac:chgData name="植野 芳彦" userId="86ab4e6fb1040a80" providerId="LiveId" clId="{8CF3AC81-7A83-4275-B106-615690C89620}" dt="2022-06-29T05:59:40.235" v="725" actId="14100"/>
          <ac:spMkLst>
            <pc:docMk/>
            <pc:sldMk cId="3971309634" sldId="1297"/>
            <ac:spMk id="10" creationId="{A07C6C6A-D618-C795-AFF4-9C75F0101A7A}"/>
          </ac:spMkLst>
        </pc:spChg>
        <pc:spChg chg="mod">
          <ac:chgData name="植野 芳彦" userId="86ab4e6fb1040a80" providerId="LiveId" clId="{8CF3AC81-7A83-4275-B106-615690C89620}" dt="2022-06-29T00:19:37.183" v="564" actId="255"/>
          <ac:spMkLst>
            <pc:docMk/>
            <pc:sldMk cId="3971309634" sldId="1297"/>
            <ac:spMk id="16" creationId="{2E67FAF3-119F-3491-8004-800FBE2C0C11}"/>
          </ac:spMkLst>
        </pc:spChg>
        <pc:spChg chg="mod">
          <ac:chgData name="植野 芳彦" userId="86ab4e6fb1040a80" providerId="LiveId" clId="{8CF3AC81-7A83-4275-B106-615690C89620}" dt="2022-06-29T00:24:34.029" v="614" actId="14100"/>
          <ac:spMkLst>
            <pc:docMk/>
            <pc:sldMk cId="3971309634" sldId="1297"/>
            <ac:spMk id="22" creationId="{D2EFDF64-282F-639D-F957-A1B04C81A0C3}"/>
          </ac:spMkLst>
        </pc:spChg>
        <pc:spChg chg="mod">
          <ac:chgData name="植野 芳彦" userId="86ab4e6fb1040a80" providerId="LiveId" clId="{8CF3AC81-7A83-4275-B106-615690C89620}" dt="2022-06-29T00:22:29.277" v="594" actId="1076"/>
          <ac:spMkLst>
            <pc:docMk/>
            <pc:sldMk cId="3971309634" sldId="1297"/>
            <ac:spMk id="30" creationId="{4387BEA2-7808-B31B-C550-89FB4330E04E}"/>
          </ac:spMkLst>
        </pc:spChg>
        <pc:spChg chg="mod">
          <ac:chgData name="植野 芳彦" userId="86ab4e6fb1040a80" providerId="LiveId" clId="{8CF3AC81-7A83-4275-B106-615690C89620}" dt="2022-06-29T05:59:58.804" v="729" actId="14100"/>
          <ac:spMkLst>
            <pc:docMk/>
            <pc:sldMk cId="3971309634" sldId="1297"/>
            <ac:spMk id="34" creationId="{4F4D5E2A-1580-4C22-692A-CB32E1592E15}"/>
          </ac:spMkLst>
        </pc:spChg>
        <pc:spChg chg="mod">
          <ac:chgData name="植野 芳彦" userId="86ab4e6fb1040a80" providerId="LiveId" clId="{8CF3AC81-7A83-4275-B106-615690C89620}" dt="2022-06-29T05:59:54.475" v="728" actId="14100"/>
          <ac:spMkLst>
            <pc:docMk/>
            <pc:sldMk cId="3971309634" sldId="1297"/>
            <ac:spMk id="35" creationId="{4D8B530C-52F6-5CE4-AC7E-8822725F3896}"/>
          </ac:spMkLst>
        </pc:spChg>
        <pc:spChg chg="mod">
          <ac:chgData name="植野 芳彦" userId="86ab4e6fb1040a80" providerId="LiveId" clId="{8CF3AC81-7A83-4275-B106-615690C89620}" dt="2022-06-29T00:19:15.855" v="559" actId="255"/>
          <ac:spMkLst>
            <pc:docMk/>
            <pc:sldMk cId="3971309634" sldId="1297"/>
            <ac:spMk id="39" creationId="{CC2467AC-9307-42CD-AB55-B9B2F6C8EBDE}"/>
          </ac:spMkLst>
        </pc:spChg>
        <pc:spChg chg="mod">
          <ac:chgData name="植野 芳彦" userId="86ab4e6fb1040a80" providerId="LiveId" clId="{8CF3AC81-7A83-4275-B106-615690C89620}" dt="2022-06-29T00:31:54.317" v="680" actId="1076"/>
          <ac:spMkLst>
            <pc:docMk/>
            <pc:sldMk cId="3971309634" sldId="1297"/>
            <ac:spMk id="43" creationId="{B2288FE4-CC59-FF25-1BB5-FF1C9DD0417F}"/>
          </ac:spMkLst>
        </pc:spChg>
        <pc:spChg chg="add mod">
          <ac:chgData name="植野 芳彦" userId="86ab4e6fb1040a80" providerId="LiveId" clId="{8CF3AC81-7A83-4275-B106-615690C89620}" dt="2022-06-29T05:59:35.029" v="724" actId="14100"/>
          <ac:spMkLst>
            <pc:docMk/>
            <pc:sldMk cId="3971309634" sldId="1297"/>
            <ac:spMk id="49" creationId="{C77B411E-8283-46C3-1672-2FD28ACAB5AE}"/>
          </ac:spMkLst>
        </pc:spChg>
        <pc:spChg chg="mod">
          <ac:chgData name="植野 芳彦" userId="86ab4e6fb1040a80" providerId="LiveId" clId="{8CF3AC81-7A83-4275-B106-615690C89620}" dt="2022-06-29T00:19:45.279" v="565" actId="255"/>
          <ac:spMkLst>
            <pc:docMk/>
            <pc:sldMk cId="3971309634" sldId="1297"/>
            <ac:spMk id="55" creationId="{17583CC1-C009-36DF-C84D-48611E2A9F03}"/>
          </ac:spMkLst>
        </pc:spChg>
        <pc:spChg chg="mod">
          <ac:chgData name="植野 芳彦" userId="86ab4e6fb1040a80" providerId="LiveId" clId="{8CF3AC81-7A83-4275-B106-615690C89620}" dt="2022-06-29T00:24:30.400" v="613" actId="1076"/>
          <ac:spMkLst>
            <pc:docMk/>
            <pc:sldMk cId="3971309634" sldId="1297"/>
            <ac:spMk id="56" creationId="{7541459F-3C82-7590-05A8-6C4E4194CE1F}"/>
          </ac:spMkLst>
        </pc:spChg>
        <pc:spChg chg="mod">
          <ac:chgData name="植野 芳彦" userId="86ab4e6fb1040a80" providerId="LiveId" clId="{8CF3AC81-7A83-4275-B106-615690C89620}" dt="2022-06-29T00:30:02.140" v="666" actId="1076"/>
          <ac:spMkLst>
            <pc:docMk/>
            <pc:sldMk cId="3971309634" sldId="1297"/>
            <ac:spMk id="53250" creationId="{A95A6FBC-A4E3-5429-F71D-0D9B1B5E48EF}"/>
          </ac:spMkLst>
        </pc:spChg>
        <pc:spChg chg="mod">
          <ac:chgData name="植野 芳彦" userId="86ab4e6fb1040a80" providerId="LiveId" clId="{8CF3AC81-7A83-4275-B106-615690C89620}" dt="2022-06-29T00:33:37.436" v="694" actId="14100"/>
          <ac:spMkLst>
            <pc:docMk/>
            <pc:sldMk cId="3971309634" sldId="1297"/>
            <ac:spMk id="53252" creationId="{6E42759C-7953-59D9-CC38-90B713C4ECE8}"/>
          </ac:spMkLst>
        </pc:spChg>
        <pc:spChg chg="mod">
          <ac:chgData name="植野 芳彦" userId="86ab4e6fb1040a80" providerId="LiveId" clId="{8CF3AC81-7A83-4275-B106-615690C89620}" dt="2022-06-29T00:31:46.572" v="678" actId="14100"/>
          <ac:spMkLst>
            <pc:docMk/>
            <pc:sldMk cId="3971309634" sldId="1297"/>
            <ac:spMk id="53259" creationId="{06810020-B7EB-678C-D7D1-DB66B0F53201}"/>
          </ac:spMkLst>
        </pc:spChg>
        <pc:spChg chg="mod">
          <ac:chgData name="植野 芳彦" userId="86ab4e6fb1040a80" providerId="LiveId" clId="{8CF3AC81-7A83-4275-B106-615690C89620}" dt="2022-06-29T00:21:50.749" v="589" actId="14100"/>
          <ac:spMkLst>
            <pc:docMk/>
            <pc:sldMk cId="3971309634" sldId="1297"/>
            <ac:spMk id="53260" creationId="{D46101C7-885E-AA5C-8AE5-916A8956541C}"/>
          </ac:spMkLst>
        </pc:spChg>
        <pc:spChg chg="mod">
          <ac:chgData name="植野 芳彦" userId="86ab4e6fb1040a80" providerId="LiveId" clId="{8CF3AC81-7A83-4275-B106-615690C89620}" dt="2022-06-29T00:30:41.924" v="668" actId="14100"/>
          <ac:spMkLst>
            <pc:docMk/>
            <pc:sldMk cId="3971309634" sldId="1297"/>
            <ac:spMk id="53263" creationId="{CDBA6EC1-22F6-88B2-4007-20D902EFED03}"/>
          </ac:spMkLst>
        </pc:spChg>
        <pc:spChg chg="mod">
          <ac:chgData name="植野 芳彦" userId="86ab4e6fb1040a80" providerId="LiveId" clId="{8CF3AC81-7A83-4275-B106-615690C89620}" dt="2022-06-29T00:19:24.389" v="561" actId="1076"/>
          <ac:spMkLst>
            <pc:docMk/>
            <pc:sldMk cId="3971309634" sldId="1297"/>
            <ac:spMk id="53264" creationId="{A6258676-F19B-3BD5-EC9E-BC87A8D8E79C}"/>
          </ac:spMkLst>
        </pc:spChg>
        <pc:spChg chg="mod">
          <ac:chgData name="植野 芳彦" userId="86ab4e6fb1040a80" providerId="LiveId" clId="{8CF3AC81-7A83-4275-B106-615690C89620}" dt="2022-06-29T00:19:06.806" v="557" actId="1076"/>
          <ac:spMkLst>
            <pc:docMk/>
            <pc:sldMk cId="3971309634" sldId="1297"/>
            <ac:spMk id="53265" creationId="{FBD94CEB-8291-DDD2-9B89-7B7ADC8E6E60}"/>
          </ac:spMkLst>
        </pc:spChg>
        <pc:spChg chg="mod">
          <ac:chgData name="植野 芳彦" userId="86ab4e6fb1040a80" providerId="LiveId" clId="{8CF3AC81-7A83-4275-B106-615690C89620}" dt="2022-06-29T00:20:11.622" v="572" actId="1076"/>
          <ac:spMkLst>
            <pc:docMk/>
            <pc:sldMk cId="3971309634" sldId="1297"/>
            <ac:spMk id="53269" creationId="{31B199EC-F33D-7C61-0D19-BED6D0B36C21}"/>
          </ac:spMkLst>
        </pc:spChg>
        <pc:spChg chg="mod">
          <ac:chgData name="植野 芳彦" userId="86ab4e6fb1040a80" providerId="LiveId" clId="{8CF3AC81-7A83-4275-B106-615690C89620}" dt="2022-06-29T00:20:08.077" v="571" actId="1076"/>
          <ac:spMkLst>
            <pc:docMk/>
            <pc:sldMk cId="3971309634" sldId="1297"/>
            <ac:spMk id="53270" creationId="{A3E9BBDE-3CC1-9F6A-31B0-ACD78B474363}"/>
          </ac:spMkLst>
        </pc:spChg>
        <pc:spChg chg="mod">
          <ac:chgData name="植野 芳彦" userId="86ab4e6fb1040a80" providerId="LiveId" clId="{8CF3AC81-7A83-4275-B106-615690C89620}" dt="2022-06-29T00:31:22.644" v="672" actId="1076"/>
          <ac:spMkLst>
            <pc:docMk/>
            <pc:sldMk cId="3971309634" sldId="1297"/>
            <ac:spMk id="53271" creationId="{1D5ADCA4-BE49-1AC4-A9E8-92C7C5BCF3BE}"/>
          </ac:spMkLst>
        </pc:spChg>
        <pc:spChg chg="mod">
          <ac:chgData name="植野 芳彦" userId="86ab4e6fb1040a80" providerId="LiveId" clId="{8CF3AC81-7A83-4275-B106-615690C89620}" dt="2022-06-29T00:31:14.165" v="671" actId="113"/>
          <ac:spMkLst>
            <pc:docMk/>
            <pc:sldMk cId="3971309634" sldId="1297"/>
            <ac:spMk id="53280" creationId="{988296E8-4E5B-2533-23E2-C05ABFD98850}"/>
          </ac:spMkLst>
        </pc:spChg>
        <pc:spChg chg="mod">
          <ac:chgData name="植野 芳彦" userId="86ab4e6fb1040a80" providerId="LiveId" clId="{8CF3AC81-7A83-4275-B106-615690C89620}" dt="2022-06-29T00:30:56.109" v="670" actId="14100"/>
          <ac:spMkLst>
            <pc:docMk/>
            <pc:sldMk cId="3971309634" sldId="1297"/>
            <ac:spMk id="53281" creationId="{C61BA3E8-1C3E-B8B8-3C22-9F641CB6933B}"/>
          </ac:spMkLst>
        </pc:spChg>
        <pc:spChg chg="mod">
          <ac:chgData name="植野 芳彦" userId="86ab4e6fb1040a80" providerId="LiveId" clId="{8CF3AC81-7A83-4275-B106-615690C89620}" dt="2022-06-29T00:28:05.788" v="645" actId="14100"/>
          <ac:spMkLst>
            <pc:docMk/>
            <pc:sldMk cId="3971309634" sldId="1297"/>
            <ac:spMk id="53282" creationId="{5D8374EC-575C-435F-E88A-20FD90D175EB}"/>
          </ac:spMkLst>
        </pc:spChg>
        <pc:spChg chg="mod">
          <ac:chgData name="植野 芳彦" userId="86ab4e6fb1040a80" providerId="LiveId" clId="{8CF3AC81-7A83-4275-B106-615690C89620}" dt="2022-06-29T00:33:44.461" v="696" actId="14100"/>
          <ac:spMkLst>
            <pc:docMk/>
            <pc:sldMk cId="3971309634" sldId="1297"/>
            <ac:spMk id="53283" creationId="{170CDE96-572E-5A3C-A020-D3F0FC94E9A5}"/>
          </ac:spMkLst>
        </pc:spChg>
        <pc:spChg chg="del mod">
          <ac:chgData name="植野 芳彦" userId="86ab4e6fb1040a80" providerId="LiveId" clId="{8CF3AC81-7A83-4275-B106-615690C89620}" dt="2022-06-29T00:27:54.550" v="644" actId="21"/>
          <ac:spMkLst>
            <pc:docMk/>
            <pc:sldMk cId="3971309634" sldId="1297"/>
            <ac:spMk id="53284" creationId="{B9F3E669-8962-A953-890A-5E3B27D76991}"/>
          </ac:spMkLst>
        </pc:spChg>
        <pc:spChg chg="mod">
          <ac:chgData name="植野 芳彦" userId="86ab4e6fb1040a80" providerId="LiveId" clId="{8CF3AC81-7A83-4275-B106-615690C89620}" dt="2022-06-29T00:32:05.484" v="682" actId="1076"/>
          <ac:spMkLst>
            <pc:docMk/>
            <pc:sldMk cId="3971309634" sldId="1297"/>
            <ac:spMk id="53287" creationId="{C8AD1DAB-5E27-13D3-2E8E-8551066D6E8C}"/>
          </ac:spMkLst>
        </pc:spChg>
        <pc:cxnChg chg="mod">
          <ac:chgData name="植野 芳彦" userId="86ab4e6fb1040a80" providerId="LiveId" clId="{8CF3AC81-7A83-4275-B106-615690C89620}" dt="2022-06-29T00:21:13.101" v="582" actId="14100"/>
          <ac:cxnSpMkLst>
            <pc:docMk/>
            <pc:sldMk cId="3971309634" sldId="1297"/>
            <ac:cxnSpMk id="7" creationId="{BED31831-5431-80A4-B276-CC18783C989C}"/>
          </ac:cxnSpMkLst>
        </pc:cxnChg>
        <pc:cxnChg chg="mod">
          <ac:chgData name="植野 芳彦" userId="86ab4e6fb1040a80" providerId="LiveId" clId="{8CF3AC81-7A83-4275-B106-615690C89620}" dt="2022-06-29T00:20:03.493" v="570" actId="14100"/>
          <ac:cxnSpMkLst>
            <pc:docMk/>
            <pc:sldMk cId="3971309634" sldId="1297"/>
            <ac:cxnSpMk id="53251" creationId="{4781A66F-1601-A1C1-3D5D-4137D89CD701}"/>
          </ac:cxnSpMkLst>
        </pc:cxnChg>
        <pc:cxnChg chg="mod">
          <ac:chgData name="植野 芳彦" userId="86ab4e6fb1040a80" providerId="LiveId" clId="{8CF3AC81-7A83-4275-B106-615690C89620}" dt="2022-06-29T00:19:56.445" v="568" actId="14100"/>
          <ac:cxnSpMkLst>
            <pc:docMk/>
            <pc:sldMk cId="3971309634" sldId="1297"/>
            <ac:cxnSpMk id="53253" creationId="{ABC89C58-4A88-7986-46B2-3A7374D00315}"/>
          </ac:cxnSpMkLst>
        </pc:cxnChg>
        <pc:cxnChg chg="del">
          <ac:chgData name="植野 芳彦" userId="86ab4e6fb1040a80" providerId="LiveId" clId="{8CF3AC81-7A83-4275-B106-615690C89620}" dt="2022-06-29T00:20:24.025" v="575" actId="21"/>
          <ac:cxnSpMkLst>
            <pc:docMk/>
            <pc:sldMk cId="3971309634" sldId="1297"/>
            <ac:cxnSpMk id="53256" creationId="{09291248-CDB5-4AF2-F25A-55B70F6FE1F6}"/>
          </ac:cxnSpMkLst>
        </pc:cxnChg>
        <pc:cxnChg chg="mod">
          <ac:chgData name="植野 芳彦" userId="86ab4e6fb1040a80" providerId="LiveId" clId="{8CF3AC81-7A83-4275-B106-615690C89620}" dt="2022-06-29T00:22:14.869" v="592" actId="14100"/>
          <ac:cxnSpMkLst>
            <pc:docMk/>
            <pc:sldMk cId="3971309634" sldId="1297"/>
            <ac:cxnSpMk id="53262" creationId="{3596C2F4-DF46-5941-4E7D-E199FEE44D88}"/>
          </ac:cxnSpMkLst>
        </pc:cxnChg>
        <pc:cxnChg chg="mod">
          <ac:chgData name="植野 芳彦" userId="86ab4e6fb1040a80" providerId="LiveId" clId="{8CF3AC81-7A83-4275-B106-615690C89620}" dt="2022-06-29T00:20:18.605" v="574" actId="14100"/>
          <ac:cxnSpMkLst>
            <pc:docMk/>
            <pc:sldMk cId="3971309634" sldId="1297"/>
            <ac:cxnSpMk id="53268" creationId="{1391B93D-60FD-6AB8-4309-5B33A59EB368}"/>
          </ac:cxnSpMkLst>
        </pc:cxnChg>
        <pc:cxnChg chg="mod">
          <ac:chgData name="植野 芳彦" userId="86ab4e6fb1040a80" providerId="LiveId" clId="{8CF3AC81-7A83-4275-B106-615690C89620}" dt="2022-06-29T00:26:38.262" v="632" actId="14100"/>
          <ac:cxnSpMkLst>
            <pc:docMk/>
            <pc:sldMk cId="3971309634" sldId="1297"/>
            <ac:cxnSpMk id="53275" creationId="{884E32C3-C108-4650-C0FD-29AB8D09D23D}"/>
          </ac:cxnSpMkLst>
        </pc:cxnChg>
      </pc:sldChg>
      <pc:sldChg chg="modSp mod">
        <pc:chgData name="植野 芳彦" userId="86ab4e6fb1040a80" providerId="LiveId" clId="{8CF3AC81-7A83-4275-B106-615690C89620}" dt="2022-06-29T06:04:11.571" v="791" actId="20577"/>
        <pc:sldMkLst>
          <pc:docMk/>
          <pc:sldMk cId="3500431397" sldId="1304"/>
        </pc:sldMkLst>
        <pc:spChg chg="mod">
          <ac:chgData name="植野 芳彦" userId="86ab4e6fb1040a80" providerId="LiveId" clId="{8CF3AC81-7A83-4275-B106-615690C89620}" dt="2022-06-28T23:26:20.711" v="470" actId="14100"/>
          <ac:spMkLst>
            <pc:docMk/>
            <pc:sldMk cId="3500431397" sldId="1304"/>
            <ac:spMk id="2" creationId="{1D2483CE-52C5-40B5-951B-27F3BD75B56E}"/>
          </ac:spMkLst>
        </pc:spChg>
        <pc:spChg chg="mod">
          <ac:chgData name="植野 芳彦" userId="86ab4e6fb1040a80" providerId="LiveId" clId="{8CF3AC81-7A83-4275-B106-615690C89620}" dt="2022-06-28T23:26:32.261" v="472" actId="1076"/>
          <ac:spMkLst>
            <pc:docMk/>
            <pc:sldMk cId="3500431397" sldId="1304"/>
            <ac:spMk id="3" creationId="{7A58253C-08F8-4704-8C65-C7F188AFEBEC}"/>
          </ac:spMkLst>
        </pc:spChg>
        <pc:spChg chg="mod">
          <ac:chgData name="植野 芳彦" userId="86ab4e6fb1040a80" providerId="LiveId" clId="{8CF3AC81-7A83-4275-B106-615690C89620}" dt="2022-06-28T23:26:37.220" v="473" actId="1076"/>
          <ac:spMkLst>
            <pc:docMk/>
            <pc:sldMk cId="3500431397" sldId="1304"/>
            <ac:spMk id="4" creationId="{BE87FAAA-CB02-455C-B090-AED62EB24C9E}"/>
          </ac:spMkLst>
        </pc:spChg>
        <pc:spChg chg="mod">
          <ac:chgData name="植野 芳彦" userId="86ab4e6fb1040a80" providerId="LiveId" clId="{8CF3AC81-7A83-4275-B106-615690C89620}" dt="2022-06-28T23:27:48.605" v="485" actId="1076"/>
          <ac:spMkLst>
            <pc:docMk/>
            <pc:sldMk cId="3500431397" sldId="1304"/>
            <ac:spMk id="5" creationId="{E5D7DA03-E136-4120-BBF3-ED907EB7AF15}"/>
          </ac:spMkLst>
        </pc:spChg>
        <pc:spChg chg="mod">
          <ac:chgData name="植野 芳彦" userId="86ab4e6fb1040a80" providerId="LiveId" clId="{8CF3AC81-7A83-4275-B106-615690C89620}" dt="2022-06-28T23:27:31.148" v="481" actId="14100"/>
          <ac:spMkLst>
            <pc:docMk/>
            <pc:sldMk cId="3500431397" sldId="1304"/>
            <ac:spMk id="6" creationId="{52D83903-842F-4DFF-AE6A-3BCAD998D63A}"/>
          </ac:spMkLst>
        </pc:spChg>
        <pc:spChg chg="mod">
          <ac:chgData name="植野 芳彦" userId="86ab4e6fb1040a80" providerId="LiveId" clId="{8CF3AC81-7A83-4275-B106-615690C89620}" dt="2022-06-29T06:04:11.571" v="791" actId="20577"/>
          <ac:spMkLst>
            <pc:docMk/>
            <pc:sldMk cId="3500431397" sldId="1304"/>
            <ac:spMk id="7" creationId="{4D0D4CAA-F1E2-4F24-8780-C69E621ABF4A}"/>
          </ac:spMkLst>
        </pc:spChg>
        <pc:spChg chg="mod">
          <ac:chgData name="植野 芳彦" userId="86ab4e6fb1040a80" providerId="LiveId" clId="{8CF3AC81-7A83-4275-B106-615690C89620}" dt="2022-06-28T23:26:25.341" v="471" actId="1076"/>
          <ac:spMkLst>
            <pc:docMk/>
            <pc:sldMk cId="3500431397" sldId="1304"/>
            <ac:spMk id="11" creationId="{32FF8CE3-C7B8-43CC-9D2B-23FA0FC86A4B}"/>
          </ac:spMkLst>
        </pc:spChg>
        <pc:spChg chg="mod">
          <ac:chgData name="植野 芳彦" userId="86ab4e6fb1040a80" providerId="LiveId" clId="{8CF3AC81-7A83-4275-B106-615690C89620}" dt="2022-06-28T23:27:41.884" v="484" actId="1076"/>
          <ac:spMkLst>
            <pc:docMk/>
            <pc:sldMk cId="3500431397" sldId="1304"/>
            <ac:spMk id="13" creationId="{A9B91C2E-9D55-461B-BA65-26FDF74C26DA}"/>
          </ac:spMkLst>
        </pc:spChg>
        <pc:spChg chg="mod">
          <ac:chgData name="植野 芳彦" userId="86ab4e6fb1040a80" providerId="LiveId" clId="{8CF3AC81-7A83-4275-B106-615690C89620}" dt="2022-06-28T23:27:33.292" v="482" actId="1076"/>
          <ac:spMkLst>
            <pc:docMk/>
            <pc:sldMk cId="3500431397" sldId="1304"/>
            <ac:spMk id="14" creationId="{EC05719D-53BA-4535-8646-C86FB125ABE7}"/>
          </ac:spMkLst>
        </pc:spChg>
        <pc:spChg chg="mod">
          <ac:chgData name="植野 芳彦" userId="86ab4e6fb1040a80" providerId="LiveId" clId="{8CF3AC81-7A83-4275-B106-615690C89620}" dt="2022-06-28T23:27:36.396" v="483" actId="1076"/>
          <ac:spMkLst>
            <pc:docMk/>
            <pc:sldMk cId="3500431397" sldId="1304"/>
            <ac:spMk id="15" creationId="{6BC18CA8-3C7C-437C-B654-388F059DD996}"/>
          </ac:spMkLst>
        </pc:spChg>
        <pc:spChg chg="mod">
          <ac:chgData name="植野 芳彦" userId="86ab4e6fb1040a80" providerId="LiveId" clId="{8CF3AC81-7A83-4275-B106-615690C89620}" dt="2022-06-28T23:26:55.716" v="476" actId="1076"/>
          <ac:spMkLst>
            <pc:docMk/>
            <pc:sldMk cId="3500431397" sldId="1304"/>
            <ac:spMk id="16" creationId="{4DAD3D6C-26B4-42D7-8B56-991438EAADE4}"/>
          </ac:spMkLst>
        </pc:spChg>
        <pc:spChg chg="mod">
          <ac:chgData name="植野 芳彦" userId="86ab4e6fb1040a80" providerId="LiveId" clId="{8CF3AC81-7A83-4275-B106-615690C89620}" dt="2022-06-28T23:27:01.580" v="477" actId="1076"/>
          <ac:spMkLst>
            <pc:docMk/>
            <pc:sldMk cId="3500431397" sldId="1304"/>
            <ac:spMk id="17" creationId="{604391D0-DC4C-46F7-88D2-921DF6CE17B8}"/>
          </ac:spMkLst>
        </pc:spChg>
        <pc:spChg chg="mod">
          <ac:chgData name="植野 芳彦" userId="86ab4e6fb1040a80" providerId="LiveId" clId="{8CF3AC81-7A83-4275-B106-615690C89620}" dt="2022-06-28T23:26:44.436" v="474" actId="1076"/>
          <ac:spMkLst>
            <pc:docMk/>
            <pc:sldMk cId="3500431397" sldId="1304"/>
            <ac:spMk id="18" creationId="{F9BB6E00-C0F5-4DB9-AE36-EBB73719C3C7}"/>
          </ac:spMkLst>
        </pc:spChg>
        <pc:spChg chg="mod">
          <ac:chgData name="植野 芳彦" userId="86ab4e6fb1040a80" providerId="LiveId" clId="{8CF3AC81-7A83-4275-B106-615690C89620}" dt="2022-06-28T23:28:23.252" v="487" actId="1076"/>
          <ac:spMkLst>
            <pc:docMk/>
            <pc:sldMk cId="3500431397" sldId="1304"/>
            <ac:spMk id="19" creationId="{8FF2411E-451F-4018-A9D6-4295FE976B3C}"/>
          </ac:spMkLst>
        </pc:spChg>
        <pc:spChg chg="mod">
          <ac:chgData name="植野 芳彦" userId="86ab4e6fb1040a80" providerId="LiveId" clId="{8CF3AC81-7A83-4275-B106-615690C89620}" dt="2022-06-28T23:28:29.924" v="488" actId="1076"/>
          <ac:spMkLst>
            <pc:docMk/>
            <pc:sldMk cId="3500431397" sldId="1304"/>
            <ac:spMk id="20" creationId="{BDDC56BE-F889-4309-A631-22FDE2ED32AE}"/>
          </ac:spMkLst>
        </pc:spChg>
        <pc:spChg chg="mod">
          <ac:chgData name="植野 芳彦" userId="86ab4e6fb1040a80" providerId="LiveId" clId="{8CF3AC81-7A83-4275-B106-615690C89620}" dt="2022-06-28T23:27:58.740" v="486" actId="1076"/>
          <ac:spMkLst>
            <pc:docMk/>
            <pc:sldMk cId="3500431397" sldId="1304"/>
            <ac:spMk id="21" creationId="{8E78BC0A-CC54-4315-969F-98D1DE0DC807}"/>
          </ac:spMkLst>
        </pc:spChg>
        <pc:spChg chg="mod">
          <ac:chgData name="植野 芳彦" userId="86ab4e6fb1040a80" providerId="LiveId" clId="{8CF3AC81-7A83-4275-B106-615690C89620}" dt="2022-06-28T23:27:23.908" v="479" actId="1076"/>
          <ac:spMkLst>
            <pc:docMk/>
            <pc:sldMk cId="3500431397" sldId="1304"/>
            <ac:spMk id="22" creationId="{7A41C234-88A7-4C53-AEE1-8B19ABF13CCD}"/>
          </ac:spMkLst>
        </pc:spChg>
        <pc:spChg chg="mod">
          <ac:chgData name="植野 芳彦" userId="86ab4e6fb1040a80" providerId="LiveId" clId="{8CF3AC81-7A83-4275-B106-615690C89620}" dt="2022-06-28T23:27:08.101" v="478" actId="1076"/>
          <ac:spMkLst>
            <pc:docMk/>
            <pc:sldMk cId="3500431397" sldId="1304"/>
            <ac:spMk id="23" creationId="{ABD75080-B3C1-4D61-9619-B092D41F7DC9}"/>
          </ac:spMkLst>
        </pc:spChg>
      </pc:sldChg>
      <pc:sldChg chg="modSp del">
        <pc:chgData name="植野 芳彦" userId="86ab4e6fb1040a80" providerId="LiveId" clId="{8CF3AC81-7A83-4275-B106-615690C89620}" dt="2022-06-29T00:18:52.871" v="554" actId="2696"/>
        <pc:sldMkLst>
          <pc:docMk/>
          <pc:sldMk cId="0" sldId="1310"/>
        </pc:sldMkLst>
        <pc:spChg chg="mod">
          <ac:chgData name="植野 芳彦" userId="86ab4e6fb1040a80" providerId="LiveId" clId="{8CF3AC81-7A83-4275-B106-615690C89620}" dt="2022-06-28T23:35:33.843" v="531" actId="1076"/>
          <ac:spMkLst>
            <pc:docMk/>
            <pc:sldMk cId="0" sldId="1310"/>
            <ac:spMk id="51204" creationId="{D0790F4F-5775-2C5E-AE7B-CB40AA6DCC0B}"/>
          </ac:spMkLst>
        </pc:spChg>
        <pc:spChg chg="mod">
          <ac:chgData name="植野 芳彦" userId="86ab4e6fb1040a80" providerId="LiveId" clId="{8CF3AC81-7A83-4275-B106-615690C89620}" dt="2022-06-28T23:35:38.811" v="532" actId="1076"/>
          <ac:spMkLst>
            <pc:docMk/>
            <pc:sldMk cId="0" sldId="1310"/>
            <ac:spMk id="51212" creationId="{7A8664A7-335D-756E-870A-A06450F44C3D}"/>
          </ac:spMkLst>
        </pc:spChg>
        <pc:spChg chg="mod">
          <ac:chgData name="植野 芳彦" userId="86ab4e6fb1040a80" providerId="LiveId" clId="{8CF3AC81-7A83-4275-B106-615690C89620}" dt="2022-06-28T23:35:59.858" v="534" actId="14100"/>
          <ac:spMkLst>
            <pc:docMk/>
            <pc:sldMk cId="0" sldId="1310"/>
            <ac:spMk id="51223" creationId="{B2586578-7018-7F3B-BBF3-0DF31662532E}"/>
          </ac:spMkLst>
        </pc:spChg>
      </pc:sldChg>
      <pc:sldChg chg="del">
        <pc:chgData name="植野 芳彦" userId="86ab4e6fb1040a80" providerId="LiveId" clId="{8CF3AC81-7A83-4275-B106-615690C89620}" dt="2022-06-23T22:16:52.805" v="125" actId="2696"/>
        <pc:sldMkLst>
          <pc:docMk/>
          <pc:sldMk cId="4229814017" sldId="1674"/>
        </pc:sldMkLst>
      </pc:sldChg>
      <pc:sldChg chg="modSp del mod">
        <pc:chgData name="植野 芳彦" userId="86ab4e6fb1040a80" providerId="LiveId" clId="{8CF3AC81-7A83-4275-B106-615690C89620}" dt="2022-06-30T20:24:38.031" v="2006" actId="2696"/>
        <pc:sldMkLst>
          <pc:docMk/>
          <pc:sldMk cId="376481270" sldId="1675"/>
        </pc:sldMkLst>
        <pc:spChg chg="mod">
          <ac:chgData name="植野 芳彦" userId="86ab4e6fb1040a80" providerId="LiveId" clId="{8CF3AC81-7A83-4275-B106-615690C89620}" dt="2022-06-30T20:20:02.400" v="1841" actId="6549"/>
          <ac:spMkLst>
            <pc:docMk/>
            <pc:sldMk cId="376481270" sldId="1675"/>
            <ac:spMk id="9" creationId="{00000000-0000-0000-0000-000000000000}"/>
          </ac:spMkLst>
        </pc:spChg>
      </pc:sldChg>
      <pc:sldChg chg="add">
        <pc:chgData name="植野 芳彦" userId="86ab4e6fb1040a80" providerId="LiveId" clId="{8CF3AC81-7A83-4275-B106-615690C89620}" dt="2022-06-30T20:24:51.036" v="2007"/>
        <pc:sldMkLst>
          <pc:docMk/>
          <pc:sldMk cId="1845196303" sldId="1675"/>
        </pc:sldMkLst>
      </pc:sldChg>
      <pc:sldChg chg="modSp mod">
        <pc:chgData name="植野 芳彦" userId="86ab4e6fb1040a80" providerId="LiveId" clId="{8CF3AC81-7A83-4275-B106-615690C89620}" dt="2022-06-28T02:15:04.618" v="395" actId="20577"/>
        <pc:sldMkLst>
          <pc:docMk/>
          <pc:sldMk cId="237274462" sldId="1677"/>
        </pc:sldMkLst>
        <pc:spChg chg="mod">
          <ac:chgData name="植野 芳彦" userId="86ab4e6fb1040a80" providerId="LiveId" clId="{8CF3AC81-7A83-4275-B106-615690C89620}" dt="2022-06-28T02:15:04.618" v="395" actId="20577"/>
          <ac:spMkLst>
            <pc:docMk/>
            <pc:sldMk cId="237274462" sldId="1677"/>
            <ac:spMk id="3" creationId="{00000000-0000-0000-0000-000000000000}"/>
          </ac:spMkLst>
        </pc:spChg>
      </pc:sldChg>
      <pc:sldChg chg="addSp modSp mod">
        <pc:chgData name="植野 芳彦" userId="86ab4e6fb1040a80" providerId="LiveId" clId="{8CF3AC81-7A83-4275-B106-615690C89620}" dt="2022-06-30T19:56:03.761" v="1327" actId="1076"/>
        <pc:sldMkLst>
          <pc:docMk/>
          <pc:sldMk cId="4185439006" sldId="1679"/>
        </pc:sldMkLst>
        <pc:spChg chg="add mod">
          <ac:chgData name="植野 芳彦" userId="86ab4e6fb1040a80" providerId="LiveId" clId="{8CF3AC81-7A83-4275-B106-615690C89620}" dt="2022-06-30T19:55:32.464" v="1288" actId="1076"/>
          <ac:spMkLst>
            <pc:docMk/>
            <pc:sldMk cId="4185439006" sldId="1679"/>
            <ac:spMk id="2" creationId="{B9C1C1A2-B179-1AFB-FFF9-15F40CEB568C}"/>
          </ac:spMkLst>
        </pc:spChg>
        <pc:spChg chg="add mod">
          <ac:chgData name="植野 芳彦" userId="86ab4e6fb1040a80" providerId="LiveId" clId="{8CF3AC81-7A83-4275-B106-615690C89620}" dt="2022-06-30T19:56:03.761" v="1327" actId="1076"/>
          <ac:spMkLst>
            <pc:docMk/>
            <pc:sldMk cId="4185439006" sldId="1679"/>
            <ac:spMk id="5" creationId="{396F2CAC-E9AA-D2A1-6D4B-CF6E3FC2B104}"/>
          </ac:spMkLst>
        </pc:spChg>
      </pc:sldChg>
      <pc:sldChg chg="modSp del mod">
        <pc:chgData name="植野 芳彦" userId="86ab4e6fb1040a80" providerId="LiveId" clId="{8CF3AC81-7A83-4275-B106-615690C89620}" dt="2022-06-29T00:35:52.901" v="706" actId="2696"/>
        <pc:sldMkLst>
          <pc:docMk/>
          <pc:sldMk cId="1429174837" sldId="1684"/>
        </pc:sldMkLst>
        <pc:spChg chg="mod">
          <ac:chgData name="植野 芳彦" userId="86ab4e6fb1040a80" providerId="LiveId" clId="{8CF3AC81-7A83-4275-B106-615690C89620}" dt="2022-06-28T23:31:29.131" v="489" actId="255"/>
          <ac:spMkLst>
            <pc:docMk/>
            <pc:sldMk cId="1429174837" sldId="1684"/>
            <ac:spMk id="2" creationId="{00000000-0000-0000-0000-000000000000}"/>
          </ac:spMkLst>
        </pc:spChg>
        <pc:spChg chg="mod">
          <ac:chgData name="植野 芳彦" userId="86ab4e6fb1040a80" providerId="LiveId" clId="{8CF3AC81-7A83-4275-B106-615690C89620}" dt="2022-06-28T23:31:36.364" v="490" actId="1076"/>
          <ac:spMkLst>
            <pc:docMk/>
            <pc:sldMk cId="1429174837" sldId="1684"/>
            <ac:spMk id="4" creationId="{00000000-0000-0000-0000-000000000000}"/>
          </ac:spMkLst>
        </pc:spChg>
      </pc:sldChg>
      <pc:sldChg chg="modSp add del mod">
        <pc:chgData name="植野 芳彦" userId="86ab4e6fb1040a80" providerId="LiveId" clId="{8CF3AC81-7A83-4275-B106-615690C89620}" dt="2022-06-30T20:19:18.542" v="1777" actId="2696"/>
        <pc:sldMkLst>
          <pc:docMk/>
          <pc:sldMk cId="2755494072" sldId="1684"/>
        </pc:sldMkLst>
        <pc:spChg chg="mod">
          <ac:chgData name="植野 芳彦" userId="86ab4e6fb1040a80" providerId="LiveId" clId="{8CF3AC81-7A83-4275-B106-615690C89620}" dt="2022-06-30T20:11:05.815" v="1579" actId="20577"/>
          <ac:spMkLst>
            <pc:docMk/>
            <pc:sldMk cId="2755494072" sldId="1684"/>
            <ac:spMk id="2" creationId="{00000000-0000-0000-0000-000000000000}"/>
          </ac:spMkLst>
        </pc:spChg>
        <pc:spChg chg="mod">
          <ac:chgData name="植野 芳彦" userId="86ab4e6fb1040a80" providerId="LiveId" clId="{8CF3AC81-7A83-4275-B106-615690C89620}" dt="2022-06-30T20:14:17.412" v="1755" actId="6549"/>
          <ac:spMkLst>
            <pc:docMk/>
            <pc:sldMk cId="2755494072" sldId="1684"/>
            <ac:spMk id="4" creationId="{00000000-0000-0000-0000-000000000000}"/>
          </ac:spMkLst>
        </pc:spChg>
      </pc:sldChg>
      <pc:sldChg chg="modSp mod">
        <pc:chgData name="植野 芳彦" userId="86ab4e6fb1040a80" providerId="LiveId" clId="{8CF3AC81-7A83-4275-B106-615690C89620}" dt="2022-06-30T20:15:22.384" v="1763" actId="6549"/>
        <pc:sldMkLst>
          <pc:docMk/>
          <pc:sldMk cId="3685712115" sldId="1685"/>
        </pc:sldMkLst>
        <pc:spChg chg="mod">
          <ac:chgData name="植野 芳彦" userId="86ab4e6fb1040a80" providerId="LiveId" clId="{8CF3AC81-7A83-4275-B106-615690C89620}" dt="2022-06-30T20:15:22.384" v="1763" actId="6549"/>
          <ac:spMkLst>
            <pc:docMk/>
            <pc:sldMk cId="3685712115" sldId="1685"/>
            <ac:spMk id="88070" creationId="{2E5D7F80-E348-421E-B0C9-D13435DC1C24}"/>
          </ac:spMkLst>
        </pc:spChg>
      </pc:sldChg>
      <pc:sldChg chg="add">
        <pc:chgData name="植野 芳彦" userId="86ab4e6fb1040a80" providerId="LiveId" clId="{8CF3AC81-7A83-4275-B106-615690C89620}" dt="2022-06-30T20:07:40.709" v="1550"/>
        <pc:sldMkLst>
          <pc:docMk/>
          <pc:sldMk cId="1885170018" sldId="1686"/>
        </pc:sldMkLst>
        <pc:spChg chg="mod">
          <ac:chgData name="植野 芳彦" userId="86ab4e6fb1040a80" providerId="LiveId" clId="{8CF3AC81-7A83-4275-B106-615690C89620}" dt="2022-06-28T23:36:33.947" v="536" actId="1076"/>
          <ac:spMkLst>
            <pc:docMk/>
            <pc:sldMk cId="1885170018" sldId="1686"/>
            <ac:spMk id="49154" creationId="{85A91945-04CE-9F26-1D78-D1F75CD21BB1}"/>
          </ac:spMkLst>
        </pc:spChg>
      </pc:sldChg>
      <pc:sldChg chg="modSp del mod">
        <pc:chgData name="植野 芳彦" userId="86ab4e6fb1040a80" providerId="LiveId" clId="{8CF3AC81-7A83-4275-B106-615690C89620}" dt="2022-06-30T20:07:50.133" v="1551" actId="2696"/>
        <pc:sldMkLst>
          <pc:docMk/>
          <pc:sldMk cId="1400397055" sldId="1687"/>
        </pc:sldMkLst>
        <pc:spChg chg="mod">
          <ac:chgData name="植野 芳彦" userId="86ab4e6fb1040a80" providerId="LiveId" clId="{8CF3AC81-7A83-4275-B106-615690C89620}" dt="2022-06-28T23:37:24.947" v="544" actId="14100"/>
          <ac:spMkLst>
            <pc:docMk/>
            <pc:sldMk cId="1400397055" sldId="1687"/>
            <ac:spMk id="3" creationId="{47BFABB0-8F30-EF79-DD7D-2DE66A163158}"/>
          </ac:spMkLst>
        </pc:spChg>
        <pc:spChg chg="mod">
          <ac:chgData name="植野 芳彦" userId="86ab4e6fb1040a80" providerId="LiveId" clId="{8CF3AC81-7A83-4275-B106-615690C89620}" dt="2022-06-28T23:36:25.170" v="535" actId="1076"/>
          <ac:spMkLst>
            <pc:docMk/>
            <pc:sldMk cId="1400397055" sldId="1687"/>
            <ac:spMk id="50182" creationId="{84104963-61EA-0598-6A59-0E9E62830177}"/>
          </ac:spMkLst>
        </pc:spChg>
        <pc:spChg chg="mod">
          <ac:chgData name="植野 芳彦" userId="86ab4e6fb1040a80" providerId="LiveId" clId="{8CF3AC81-7A83-4275-B106-615690C89620}" dt="2022-06-28T23:37:12.629" v="543" actId="1076"/>
          <ac:spMkLst>
            <pc:docMk/>
            <pc:sldMk cId="1400397055" sldId="1687"/>
            <ac:spMk id="50199" creationId="{3AF4EF3E-E446-ABD8-4DA8-3443E909B3F8}"/>
          </ac:spMkLst>
        </pc:spChg>
      </pc:sldChg>
      <pc:sldChg chg="add">
        <pc:chgData name="植野 芳彦" userId="86ab4e6fb1040a80" providerId="LiveId" clId="{8CF3AC81-7A83-4275-B106-615690C89620}" dt="2022-06-29T05:53:14.430" v="721"/>
        <pc:sldMkLst>
          <pc:docMk/>
          <pc:sldMk cId="2520211533" sldId="1688"/>
        </pc:sldMkLst>
      </pc:sldChg>
      <pc:sldChg chg="modSp del mod">
        <pc:chgData name="植野 芳彦" userId="86ab4e6fb1040a80" providerId="LiveId" clId="{8CF3AC81-7A83-4275-B106-615690C89620}" dt="2022-06-30T20:16:57.988" v="1768" actId="2696"/>
        <pc:sldMkLst>
          <pc:docMk/>
          <pc:sldMk cId="3840652408" sldId="1708"/>
        </pc:sldMkLst>
        <pc:spChg chg="mod">
          <ac:chgData name="植野 芳彦" userId="86ab4e6fb1040a80" providerId="LiveId" clId="{8CF3AC81-7A83-4275-B106-615690C89620}" dt="2022-06-29T00:34:22.164" v="697" actId="1076"/>
          <ac:spMkLst>
            <pc:docMk/>
            <pc:sldMk cId="3840652408" sldId="1708"/>
            <ac:spMk id="2" creationId="{DCD994C3-77C8-82B2-DAAB-C3D15D8BE416}"/>
          </ac:spMkLst>
        </pc:spChg>
        <pc:spChg chg="mod">
          <ac:chgData name="植野 芳彦" userId="86ab4e6fb1040a80" providerId="LiveId" clId="{8CF3AC81-7A83-4275-B106-615690C89620}" dt="2022-06-29T00:34:40.292" v="703" actId="1076"/>
          <ac:spMkLst>
            <pc:docMk/>
            <pc:sldMk cId="3840652408" sldId="1708"/>
            <ac:spMk id="5" creationId="{BD2A0A33-7E67-66A3-C28F-DC64C724F072}"/>
          </ac:spMkLst>
        </pc:spChg>
        <pc:spChg chg="mod">
          <ac:chgData name="植野 芳彦" userId="86ab4e6fb1040a80" providerId="LiveId" clId="{8CF3AC81-7A83-4275-B106-615690C89620}" dt="2022-06-29T00:34:37.556" v="702" actId="1076"/>
          <ac:spMkLst>
            <pc:docMk/>
            <pc:sldMk cId="3840652408" sldId="1708"/>
            <ac:spMk id="6" creationId="{265BA571-A858-112C-B514-D1B6DC277AD6}"/>
          </ac:spMkLst>
        </pc:spChg>
        <pc:picChg chg="mod">
          <ac:chgData name="植野 芳彦" userId="86ab4e6fb1040a80" providerId="LiveId" clId="{8CF3AC81-7A83-4275-B106-615690C89620}" dt="2022-06-29T00:34:27.340" v="699" actId="14100"/>
          <ac:picMkLst>
            <pc:docMk/>
            <pc:sldMk cId="3840652408" sldId="1708"/>
            <ac:picMk id="3" creationId="{4E76735D-DC8A-D366-7808-9A30CF526FED}"/>
          </ac:picMkLst>
        </pc:picChg>
        <pc:picChg chg="mod">
          <ac:chgData name="植野 芳彦" userId="86ab4e6fb1040a80" providerId="LiveId" clId="{8CF3AC81-7A83-4275-B106-615690C89620}" dt="2022-06-29T00:34:33.694" v="701" actId="1076"/>
          <ac:picMkLst>
            <pc:docMk/>
            <pc:sldMk cId="3840652408" sldId="1708"/>
            <ac:picMk id="4" creationId="{302CE88E-18BD-E0D6-235B-3D38208211A0}"/>
          </ac:picMkLst>
        </pc:picChg>
      </pc:sldChg>
      <pc:sldChg chg="modSp del">
        <pc:chgData name="植野 芳彦" userId="86ab4e6fb1040a80" providerId="LiveId" clId="{8CF3AC81-7A83-4275-B106-615690C89620}" dt="2022-06-30T20:04:59.784" v="1537" actId="2696"/>
        <pc:sldMkLst>
          <pc:docMk/>
          <pc:sldMk cId="0" sldId="1709"/>
        </pc:sldMkLst>
        <pc:spChg chg="mod">
          <ac:chgData name="植野 芳彦" userId="86ab4e6fb1040a80" providerId="LiveId" clId="{8CF3AC81-7A83-4275-B106-615690C89620}" dt="2022-06-29T06:04:32.276" v="792" actId="1076"/>
          <ac:spMkLst>
            <pc:docMk/>
            <pc:sldMk cId="0" sldId="1709"/>
            <ac:spMk id="88070" creationId="{2E5D7F80-E348-421E-B0C9-D13435DC1C24}"/>
          </ac:spMkLst>
        </pc:spChg>
      </pc:sldChg>
      <pc:sldChg chg="add del">
        <pc:chgData name="植野 芳彦" userId="86ab4e6fb1040a80" providerId="LiveId" clId="{8CF3AC81-7A83-4275-B106-615690C89620}" dt="2022-06-30T20:05:33.762" v="1540" actId="2696"/>
        <pc:sldMkLst>
          <pc:docMk/>
          <pc:sldMk cId="2511899334" sldId="1709"/>
        </pc:sldMkLst>
      </pc:sldChg>
      <pc:sldChg chg="add del">
        <pc:chgData name="植野 芳彦" userId="86ab4e6fb1040a80" providerId="LiveId" clId="{8CF3AC81-7A83-4275-B106-615690C89620}" dt="2022-06-30T20:06:19.538" v="1545" actId="2696"/>
        <pc:sldMkLst>
          <pc:docMk/>
          <pc:sldMk cId="0" sldId="1710"/>
        </pc:sldMkLst>
      </pc:sldChg>
      <pc:sldChg chg="add del">
        <pc:chgData name="植野 芳彦" userId="86ab4e6fb1040a80" providerId="LiveId" clId="{8CF3AC81-7A83-4275-B106-615690C89620}" dt="2022-06-30T20:07:00.310" v="1548" actId="2696"/>
        <pc:sldMkLst>
          <pc:docMk/>
          <pc:sldMk cId="2031545810" sldId="1710"/>
        </pc:sldMkLst>
      </pc:sldChg>
      <pc:sldChg chg="add del">
        <pc:chgData name="植野 芳彦" userId="86ab4e6fb1040a80" providerId="LiveId" clId="{8CF3AC81-7A83-4275-B106-615690C89620}" dt="2022-06-30T20:17:51.426" v="1773" actId="2696"/>
        <pc:sldMkLst>
          <pc:docMk/>
          <pc:sldMk cId="567418262" sldId="1711"/>
        </pc:sldMkLst>
      </pc:sldChg>
      <pc:sldChg chg="addSp delSp modSp add del mod">
        <pc:chgData name="植野 芳彦" userId="86ab4e6fb1040a80" providerId="LiveId" clId="{8CF3AC81-7A83-4275-B106-615690C89620}" dt="2022-06-30T20:17:27.739" v="1771" actId="2696"/>
        <pc:sldMkLst>
          <pc:docMk/>
          <pc:sldMk cId="595025118" sldId="1711"/>
        </pc:sldMkLst>
        <pc:spChg chg="mod">
          <ac:chgData name="植野 芳彦" userId="86ab4e6fb1040a80" providerId="LiveId" clId="{8CF3AC81-7A83-4275-B106-615690C89620}" dt="2022-06-22T20:36:58.085" v="75" actId="255"/>
          <ac:spMkLst>
            <pc:docMk/>
            <pc:sldMk cId="595025118" sldId="1711"/>
            <ac:spMk id="2" creationId="{00000000-0000-0000-0000-000000000000}"/>
          </ac:spMkLst>
        </pc:spChg>
        <pc:spChg chg="del mod">
          <ac:chgData name="植野 芳彦" userId="86ab4e6fb1040a80" providerId="LiveId" clId="{8CF3AC81-7A83-4275-B106-615690C89620}" dt="2022-06-22T20:08:56.120" v="15" actId="21"/>
          <ac:spMkLst>
            <pc:docMk/>
            <pc:sldMk cId="595025118" sldId="1711"/>
            <ac:spMk id="4" creationId="{00000000-0000-0000-0000-000000000000}"/>
          </ac:spMkLst>
        </pc:spChg>
        <pc:picChg chg="add del">
          <ac:chgData name="植野 芳彦" userId="86ab4e6fb1040a80" providerId="LiveId" clId="{8CF3AC81-7A83-4275-B106-615690C89620}" dt="2022-06-22T20:07:41.894" v="6" actId="21"/>
          <ac:picMkLst>
            <pc:docMk/>
            <pc:sldMk cId="595025118" sldId="1711"/>
            <ac:picMk id="3" creationId="{CDF152AD-B906-ECFF-3228-CCEC2F6140BE}"/>
          </ac:picMkLst>
        </pc:picChg>
        <pc:picChg chg="add mod">
          <ac:chgData name="植野 芳彦" userId="86ab4e6fb1040a80" providerId="LiveId" clId="{8CF3AC81-7A83-4275-B106-615690C89620}" dt="2022-06-22T20:36:40.146" v="72" actId="1076"/>
          <ac:picMkLst>
            <pc:docMk/>
            <pc:sldMk cId="595025118" sldId="1711"/>
            <ac:picMk id="5" creationId="{DE9D6DCA-0D6D-981C-E293-BD89EF97BDDB}"/>
          </ac:picMkLst>
        </pc:picChg>
        <pc:picChg chg="add mod">
          <ac:chgData name="植野 芳彦" userId="86ab4e6fb1040a80" providerId="LiveId" clId="{8CF3AC81-7A83-4275-B106-615690C89620}" dt="2022-06-22T20:36:44.068" v="73" actId="1076"/>
          <ac:picMkLst>
            <pc:docMk/>
            <pc:sldMk cId="595025118" sldId="1711"/>
            <ac:picMk id="6" creationId="{DB8AD7BC-E147-6C26-AD0A-0C307EEA8068}"/>
          </ac:picMkLst>
        </pc:picChg>
        <pc:picChg chg="add mod">
          <ac:chgData name="植野 芳彦" userId="86ab4e6fb1040a80" providerId="LiveId" clId="{8CF3AC81-7A83-4275-B106-615690C89620}" dt="2022-06-22T20:36:33.436" v="70" actId="1076"/>
          <ac:picMkLst>
            <pc:docMk/>
            <pc:sldMk cId="595025118" sldId="1711"/>
            <ac:picMk id="7" creationId="{EE6E90E0-5CEA-8EFA-DFE3-20656016C984}"/>
          </ac:picMkLst>
        </pc:picChg>
        <pc:picChg chg="add mod">
          <ac:chgData name="植野 芳彦" userId="86ab4e6fb1040a80" providerId="LiveId" clId="{8CF3AC81-7A83-4275-B106-615690C89620}" dt="2022-06-22T20:36:35.419" v="71" actId="1076"/>
          <ac:picMkLst>
            <pc:docMk/>
            <pc:sldMk cId="595025118" sldId="1711"/>
            <ac:picMk id="8" creationId="{E4403871-D065-7BAF-5EF6-530F478648AB}"/>
          </ac:picMkLst>
        </pc:picChg>
      </pc:sldChg>
      <pc:sldChg chg="add">
        <pc:chgData name="植野 芳彦" userId="86ab4e6fb1040a80" providerId="LiveId" clId="{8CF3AC81-7A83-4275-B106-615690C89620}" dt="2022-06-30T20:18:06.836" v="1774"/>
        <pc:sldMkLst>
          <pc:docMk/>
          <pc:sldMk cId="2644541129" sldId="1711"/>
        </pc:sldMkLst>
      </pc:sldChg>
      <pc:sldChg chg="new del">
        <pc:chgData name="植野 芳彦" userId="86ab4e6fb1040a80" providerId="LiveId" clId="{8CF3AC81-7A83-4275-B106-615690C89620}" dt="2022-06-22T20:07:17.803" v="2" actId="2696"/>
        <pc:sldMkLst>
          <pc:docMk/>
          <pc:sldMk cId="2975351748" sldId="1711"/>
        </pc:sldMkLst>
      </pc:sldChg>
      <pc:sldChg chg="addSp modSp new del mod">
        <pc:chgData name="植野 芳彦" userId="86ab4e6fb1040a80" providerId="LiveId" clId="{8CF3AC81-7A83-4275-B106-615690C89620}" dt="2022-06-30T20:09:00.867" v="1557" actId="2696"/>
        <pc:sldMkLst>
          <pc:docMk/>
          <pc:sldMk cId="1152794425" sldId="1712"/>
        </pc:sldMkLst>
        <pc:spChg chg="add mod">
          <ac:chgData name="植野 芳彦" userId="86ab4e6fb1040a80" providerId="LiveId" clId="{8CF3AC81-7A83-4275-B106-615690C89620}" dt="2022-06-29T06:01:45.440" v="761" actId="255"/>
          <ac:spMkLst>
            <pc:docMk/>
            <pc:sldMk cId="1152794425" sldId="1712"/>
            <ac:spMk id="3" creationId="{3566C397-A68F-ADB8-D4C1-ED70FEC83295}"/>
          </ac:spMkLst>
        </pc:spChg>
        <pc:picChg chg="add">
          <ac:chgData name="植野 芳彦" userId="86ab4e6fb1040a80" providerId="LiveId" clId="{8CF3AC81-7A83-4275-B106-615690C89620}" dt="2022-06-28T23:48:07.807" v="546" actId="22"/>
          <ac:picMkLst>
            <pc:docMk/>
            <pc:sldMk cId="1152794425" sldId="1712"/>
            <ac:picMk id="4" creationId="{C167EE76-CBF8-05E9-921A-A9550EB42233}"/>
          </ac:picMkLst>
        </pc:picChg>
      </pc:sldChg>
      <pc:sldChg chg="add">
        <pc:chgData name="植野 芳彦" userId="86ab4e6fb1040a80" providerId="LiveId" clId="{8CF3AC81-7A83-4275-B106-615690C89620}" dt="2022-06-30T20:09:10.943" v="1558"/>
        <pc:sldMkLst>
          <pc:docMk/>
          <pc:sldMk cId="1406876594" sldId="1712"/>
        </pc:sldMkLst>
      </pc:sldChg>
      <pc:sldChg chg="addSp modSp new del mod">
        <pc:chgData name="植野 芳彦" userId="86ab4e6fb1040a80" providerId="LiveId" clId="{8CF3AC81-7A83-4275-B106-615690C89620}" dt="2022-06-30T20:08:30.721" v="1554" actId="2696"/>
        <pc:sldMkLst>
          <pc:docMk/>
          <pc:sldMk cId="1238909345" sldId="1713"/>
        </pc:sldMkLst>
        <pc:spChg chg="add mod">
          <ac:chgData name="植野 芳彦" userId="86ab4e6fb1040a80" providerId="LiveId" clId="{8CF3AC81-7A83-4275-B106-615690C89620}" dt="2022-06-29T00:18:30.726" v="552" actId="1076"/>
          <ac:spMkLst>
            <pc:docMk/>
            <pc:sldMk cId="1238909345" sldId="1713"/>
            <ac:spMk id="5" creationId="{CEF850CD-3A5D-7DF6-31B3-8E114EF350EC}"/>
          </ac:spMkLst>
        </pc:spChg>
        <pc:picChg chg="add mod">
          <ac:chgData name="植野 芳彦" userId="86ab4e6fb1040a80" providerId="LiveId" clId="{8CF3AC81-7A83-4275-B106-615690C89620}" dt="2022-06-29T00:18:31.505" v="553" actId="1076"/>
          <ac:picMkLst>
            <pc:docMk/>
            <pc:sldMk cId="1238909345" sldId="1713"/>
            <ac:picMk id="4" creationId="{3B2EFCDD-353D-4B4D-881A-F7D7F25124A5}"/>
          </ac:picMkLst>
        </pc:picChg>
      </pc:sldChg>
      <pc:sldChg chg="addSp delSp modSp new del mod setBg setClrOvrMap">
        <pc:chgData name="植野 芳彦" userId="86ab4e6fb1040a80" providerId="LiveId" clId="{8CF3AC81-7A83-4275-B106-615690C89620}" dt="2022-06-29T06:16:14.827" v="918" actId="2696"/>
        <pc:sldMkLst>
          <pc:docMk/>
          <pc:sldMk cId="1155111430" sldId="1714"/>
        </pc:sldMkLst>
        <pc:spChg chg="del mod">
          <ac:chgData name="植野 芳彦" userId="86ab4e6fb1040a80" providerId="LiveId" clId="{8CF3AC81-7A83-4275-B106-615690C89620}" dt="2022-06-29T06:16:09.631" v="917" actId="21"/>
          <ac:spMkLst>
            <pc:docMk/>
            <pc:sldMk cId="1155111430" sldId="1714"/>
            <ac:spMk id="2" creationId="{47FBCAAF-BBA5-8BFE-769F-DD7A03EB7239}"/>
          </ac:spMkLst>
        </pc:spChg>
        <pc:spChg chg="mod">
          <ac:chgData name="植野 芳彦" userId="86ab4e6fb1040a80" providerId="LiveId" clId="{8CF3AC81-7A83-4275-B106-615690C89620}" dt="2022-06-29T06:11:59.443" v="914" actId="255"/>
          <ac:spMkLst>
            <pc:docMk/>
            <pc:sldMk cId="1155111430" sldId="1714"/>
            <ac:spMk id="3" creationId="{CA3869CF-A434-BFBA-A31A-C97F8838D63D}"/>
          </ac:spMkLst>
        </pc:spChg>
        <pc:spChg chg="mod">
          <ac:chgData name="植野 芳彦" userId="86ab4e6fb1040a80" providerId="LiveId" clId="{8CF3AC81-7A83-4275-B106-615690C89620}" dt="2022-06-29T06:11:46.494" v="913" actId="26606"/>
          <ac:spMkLst>
            <pc:docMk/>
            <pc:sldMk cId="1155111430" sldId="1714"/>
            <ac:spMk id="4" creationId="{25CEDE2D-635D-94F6-4CD9-CF27DA2A0843}"/>
          </ac:spMkLst>
        </pc:spChg>
        <pc:spChg chg="add mod">
          <ac:chgData name="植野 芳彦" userId="86ab4e6fb1040a80" providerId="LiveId" clId="{8CF3AC81-7A83-4275-B106-615690C89620}" dt="2022-06-29T06:16:09.631" v="917" actId="21"/>
          <ac:spMkLst>
            <pc:docMk/>
            <pc:sldMk cId="1155111430" sldId="1714"/>
            <ac:spMk id="8" creationId="{53F65DEF-6019-2A27-3200-57ADF57906AC}"/>
          </ac:spMkLst>
        </pc:spChg>
        <pc:spChg chg="add">
          <ac:chgData name="植野 芳彦" userId="86ab4e6fb1040a80" providerId="LiveId" clId="{8CF3AC81-7A83-4275-B106-615690C89620}" dt="2022-06-29T06:11:46.494" v="913" actId="26606"/>
          <ac:spMkLst>
            <pc:docMk/>
            <pc:sldMk cId="1155111430" sldId="1714"/>
            <ac:spMk id="11" creationId="{71B2258F-86CA-4D4D-8270-BC05FCDEBFB3}"/>
          </ac:spMkLst>
        </pc:spChg>
        <pc:picChg chg="add del mod ord">
          <ac:chgData name="植野 芳彦" userId="86ab4e6fb1040a80" providerId="LiveId" clId="{8CF3AC81-7A83-4275-B106-615690C89620}" dt="2022-06-29T06:12:18.379" v="915" actId="21"/>
          <ac:picMkLst>
            <pc:docMk/>
            <pc:sldMk cId="1155111430" sldId="1714"/>
            <ac:picMk id="6" creationId="{959D8EC3-E58E-3D46-6727-259264E3117A}"/>
          </ac:picMkLst>
        </pc:picChg>
      </pc:sldChg>
      <pc:sldChg chg="add del">
        <pc:chgData name="植野 芳彦" userId="86ab4e6fb1040a80" providerId="LiveId" clId="{8CF3AC81-7A83-4275-B106-615690C89620}" dt="2022-06-29T05:59:26.729" v="723" actId="2696"/>
        <pc:sldMkLst>
          <pc:docMk/>
          <pc:sldMk cId="2526365978" sldId="1714"/>
        </pc:sldMkLst>
      </pc:sldChg>
      <pc:sldChg chg="add">
        <pc:chgData name="植野 芳彦" userId="86ab4e6fb1040a80" providerId="LiveId" clId="{8CF3AC81-7A83-4275-B106-615690C89620}" dt="2022-06-29T06:23:05.783" v="930"/>
        <pc:sldMkLst>
          <pc:docMk/>
          <pc:sldMk cId="3682219451" sldId="1715"/>
        </pc:sldMkLst>
      </pc:sldChg>
      <pc:sldChg chg="add">
        <pc:chgData name="植野 芳彦" userId="86ab4e6fb1040a80" providerId="LiveId" clId="{8CF3AC81-7A83-4275-B106-615690C89620}" dt="2022-06-30T20:05:23.205" v="1539"/>
        <pc:sldMkLst>
          <pc:docMk/>
          <pc:sldMk cId="3354696640" sldId="1716"/>
        </pc:sldMkLst>
      </pc:sldChg>
      <pc:sldChg chg="add del">
        <pc:chgData name="植野 芳彦" userId="86ab4e6fb1040a80" providerId="LiveId" clId="{8CF3AC81-7A83-4275-B106-615690C89620}" dt="2022-06-30T20:15:50.432" v="1765" actId="2696"/>
        <pc:sldMkLst>
          <pc:docMk/>
          <pc:sldMk cId="1906628578" sldId="1717"/>
        </pc:sldMkLst>
      </pc:sldChg>
      <pc:sldChg chg="add del">
        <pc:chgData name="植野 芳彦" userId="86ab4e6fb1040a80" providerId="LiveId" clId="{8CF3AC81-7A83-4275-B106-615690C89620}" dt="2022-06-30T20:18:55.441" v="1775" actId="2696"/>
        <pc:sldMkLst>
          <pc:docMk/>
          <pc:sldMk cId="2930113094" sldId="1717"/>
        </pc:sldMkLst>
      </pc:sldChg>
      <pc:sldChg chg="add">
        <pc:chgData name="植野 芳彦" userId="86ab4e6fb1040a80" providerId="LiveId" clId="{8CF3AC81-7A83-4275-B106-615690C89620}" dt="2022-06-30T20:19:01.412" v="1776"/>
        <pc:sldMkLst>
          <pc:docMk/>
          <pc:sldMk cId="4159546609" sldId="1717"/>
        </pc:sldMkLst>
      </pc:sldChg>
      <pc:sldChg chg="add">
        <pc:chgData name="植野 芳彦" userId="86ab4e6fb1040a80" providerId="LiveId" clId="{8CF3AC81-7A83-4275-B106-615690C89620}" dt="2022-06-30T20:08:20.935" v="1553"/>
        <pc:sldMkLst>
          <pc:docMk/>
          <pc:sldMk cId="239962166" sldId="1718"/>
        </pc:sldMkLst>
      </pc:sldChg>
      <pc:sldChg chg="add">
        <pc:chgData name="植野 芳彦" userId="86ab4e6fb1040a80" providerId="LiveId" clId="{8CF3AC81-7A83-4275-B106-615690C89620}" dt="2022-06-30T20:16:47.245" v="1767"/>
        <pc:sldMkLst>
          <pc:docMk/>
          <pc:sldMk cId="2734140509" sldId="1719"/>
        </pc:sldMkLst>
      </pc:sldChg>
      <pc:sldMasterChg chg="delSldLayout">
        <pc:chgData name="植野 芳彦" userId="86ab4e6fb1040a80" providerId="LiveId" clId="{8CF3AC81-7A83-4275-B106-615690C89620}" dt="2022-06-30T20:17:27.739" v="1771" actId="2696"/>
        <pc:sldMasterMkLst>
          <pc:docMk/>
          <pc:sldMasterMk cId="1873802127" sldId="2147483685"/>
        </pc:sldMasterMkLst>
        <pc:sldLayoutChg chg="del">
          <pc:chgData name="植野 芳彦" userId="86ab4e6fb1040a80" providerId="LiveId" clId="{8CF3AC81-7A83-4275-B106-615690C89620}" dt="2022-06-30T20:17:27.739" v="1771" actId="2696"/>
          <pc:sldLayoutMkLst>
            <pc:docMk/>
            <pc:sldMasterMk cId="1873802127" sldId="2147483685"/>
            <pc:sldLayoutMk cId="1944463407" sldId="2147483897"/>
          </pc:sldLayoutMkLst>
        </pc:sldLayoutChg>
      </pc:sldMasterChg>
    </pc:docChg>
  </pc:docChgLst>
  <pc:docChgLst>
    <pc:chgData name="植野 芳彦" userId="86ab4e6fb1040a80" providerId="LiveId" clId="{491E1583-BB19-46A1-B269-AF31D4E4A627}"/>
    <pc:docChg chg="undo custSel addSld delSld modSld">
      <pc:chgData name="植野 芳彦" userId="86ab4e6fb1040a80" providerId="LiveId" clId="{491E1583-BB19-46A1-B269-AF31D4E4A627}" dt="2023-03-16T05:05:33.066" v="5224" actId="6549"/>
      <pc:docMkLst>
        <pc:docMk/>
      </pc:docMkLst>
      <pc:sldChg chg="del">
        <pc:chgData name="植野 芳彦" userId="86ab4e6fb1040a80" providerId="LiveId" clId="{491E1583-BB19-46A1-B269-AF31D4E4A627}" dt="2023-02-22T21:06:19.510" v="1671" actId="2696"/>
        <pc:sldMkLst>
          <pc:docMk/>
          <pc:sldMk cId="2291883027" sldId="256"/>
        </pc:sldMkLst>
      </pc:sldChg>
      <pc:sldChg chg="del">
        <pc:chgData name="植野 芳彦" userId="86ab4e6fb1040a80" providerId="LiveId" clId="{491E1583-BB19-46A1-B269-AF31D4E4A627}" dt="2023-02-13T06:44:21.463" v="749" actId="2696"/>
        <pc:sldMkLst>
          <pc:docMk/>
          <pc:sldMk cId="725156132" sldId="257"/>
        </pc:sldMkLst>
      </pc:sldChg>
      <pc:sldChg chg="modSp del">
        <pc:chgData name="植野 芳彦" userId="86ab4e6fb1040a80" providerId="LiveId" clId="{491E1583-BB19-46A1-B269-AF31D4E4A627}" dt="2023-02-22T21:05:10.591" v="1667" actId="2696"/>
        <pc:sldMkLst>
          <pc:docMk/>
          <pc:sldMk cId="3291027191" sldId="258"/>
        </pc:sldMkLst>
        <pc:spChg chg="mod">
          <ac:chgData name="植野 芳彦" userId="86ab4e6fb1040a80" providerId="LiveId" clId="{491E1583-BB19-46A1-B269-AF31D4E4A627}" dt="2023-02-08T03:26:57.845" v="68"/>
          <ac:spMkLst>
            <pc:docMk/>
            <pc:sldMk cId="3291027191" sldId="258"/>
            <ac:spMk id="2" creationId="{00000000-0000-0000-0000-000000000000}"/>
          </ac:spMkLst>
        </pc:spChg>
      </pc:sldChg>
      <pc:sldChg chg="addSp delSp modSp del mod delDesignElem">
        <pc:chgData name="植野 芳彦" userId="86ab4e6fb1040a80" providerId="LiveId" clId="{491E1583-BB19-46A1-B269-AF31D4E4A627}" dt="2023-02-12T20:53:56.615" v="243" actId="2696"/>
        <pc:sldMkLst>
          <pc:docMk/>
          <pc:sldMk cId="3415352116" sldId="285"/>
        </pc:sldMkLst>
        <pc:spChg chg="mod">
          <ac:chgData name="植野 芳彦" userId="86ab4e6fb1040a80" providerId="LiveId" clId="{491E1583-BB19-46A1-B269-AF31D4E4A627}" dt="2023-02-12T20:45:57.072" v="112" actId="20577"/>
          <ac:spMkLst>
            <pc:docMk/>
            <pc:sldMk cId="3415352116" sldId="285"/>
            <ac:spMk id="2" creationId="{85A5FBB4-ED5F-4E12-8ED9-85CE77427551}"/>
          </ac:spMkLst>
        </pc:spChg>
        <pc:spChg chg="mod">
          <ac:chgData name="植野 芳彦" userId="86ab4e6fb1040a80" providerId="LiveId" clId="{491E1583-BB19-46A1-B269-AF31D4E4A627}" dt="2023-02-08T03:26:57.845" v="68"/>
          <ac:spMkLst>
            <pc:docMk/>
            <pc:sldMk cId="3415352116" sldId="285"/>
            <ac:spMk id="3" creationId="{2DDDDAB9-C510-D494-8D89-563E152F9E1F}"/>
          </ac:spMkLst>
        </pc:spChg>
        <pc:spChg chg="mod">
          <ac:chgData name="植野 芳彦" userId="86ab4e6fb1040a80" providerId="LiveId" clId="{491E1583-BB19-46A1-B269-AF31D4E4A627}" dt="2023-02-10T22:33:59.984" v="93" actId="6549"/>
          <ac:spMkLst>
            <pc:docMk/>
            <pc:sldMk cId="3415352116" sldId="285"/>
            <ac:spMk id="4" creationId="{66D61490-E3F2-85B0-8EF3-E68CB9577E3D}"/>
          </ac:spMkLst>
        </pc:spChg>
        <pc:spChg chg="add mod">
          <ac:chgData name="植野 芳彦" userId="86ab4e6fb1040a80" providerId="LiveId" clId="{491E1583-BB19-46A1-B269-AF31D4E4A627}" dt="2023-02-12T20:46:50.740" v="115" actId="14100"/>
          <ac:spMkLst>
            <pc:docMk/>
            <pc:sldMk cId="3415352116" sldId="285"/>
            <ac:spMk id="7" creationId="{CE3B606D-F546-20AE-F034-B3E6F83697AE}"/>
          </ac:spMkLst>
        </pc:spChg>
        <pc:spChg chg="del">
          <ac:chgData name="植野 芳彦" userId="86ab4e6fb1040a80" providerId="LiveId" clId="{491E1583-BB19-46A1-B269-AF31D4E4A627}" dt="2023-02-08T03:26:57.845" v="68"/>
          <ac:spMkLst>
            <pc:docMk/>
            <pc:sldMk cId="3415352116" sldId="285"/>
            <ac:spMk id="9225" creationId="{04812C46-200A-4DEB-A05E-3ED6C68C2387}"/>
          </ac:spMkLst>
        </pc:spChg>
        <pc:spChg chg="del">
          <ac:chgData name="植野 芳彦" userId="86ab4e6fb1040a80" providerId="LiveId" clId="{491E1583-BB19-46A1-B269-AF31D4E4A627}" dt="2023-02-08T03:26:57.845" v="68"/>
          <ac:spMkLst>
            <pc:docMk/>
            <pc:sldMk cId="3415352116" sldId="285"/>
            <ac:spMk id="9227" creationId="{D1EA859B-E555-4109-94F3-6700E046E008}"/>
          </ac:spMkLst>
        </pc:spChg>
      </pc:sldChg>
      <pc:sldChg chg="del">
        <pc:chgData name="植野 芳彦" userId="86ab4e6fb1040a80" providerId="LiveId" clId="{491E1583-BB19-46A1-B269-AF31D4E4A627}" dt="2023-02-13T06:43:51.207" v="746" actId="2696"/>
        <pc:sldMkLst>
          <pc:docMk/>
          <pc:sldMk cId="3886032588" sldId="289"/>
        </pc:sldMkLst>
      </pc:sldChg>
      <pc:sldChg chg="add">
        <pc:chgData name="植野 芳彦" userId="86ab4e6fb1040a80" providerId="LiveId" clId="{491E1583-BB19-46A1-B269-AF31D4E4A627}" dt="2023-03-07T20:19:46.196" v="3888"/>
        <pc:sldMkLst>
          <pc:docMk/>
          <pc:sldMk cId="4275454020" sldId="296"/>
        </pc:sldMkLst>
      </pc:sldChg>
      <pc:sldChg chg="add">
        <pc:chgData name="植野 芳彦" userId="86ab4e6fb1040a80" providerId="LiveId" clId="{491E1583-BB19-46A1-B269-AF31D4E4A627}" dt="2023-02-27T07:16:45.954" v="3059"/>
        <pc:sldMkLst>
          <pc:docMk/>
          <pc:sldMk cId="2446934337" sldId="344"/>
        </pc:sldMkLst>
      </pc:sldChg>
      <pc:sldChg chg="add">
        <pc:chgData name="植野 芳彦" userId="86ab4e6fb1040a80" providerId="LiveId" clId="{491E1583-BB19-46A1-B269-AF31D4E4A627}" dt="2023-03-07T20:22:22.412" v="3892"/>
        <pc:sldMkLst>
          <pc:docMk/>
          <pc:sldMk cId="1294006930" sldId="356"/>
        </pc:sldMkLst>
      </pc:sldChg>
      <pc:sldChg chg="add">
        <pc:chgData name="植野 芳彦" userId="86ab4e6fb1040a80" providerId="LiveId" clId="{491E1583-BB19-46A1-B269-AF31D4E4A627}" dt="2023-02-27T07:16:32.897" v="3058"/>
        <pc:sldMkLst>
          <pc:docMk/>
          <pc:sldMk cId="891002754" sldId="425"/>
        </pc:sldMkLst>
      </pc:sldChg>
      <pc:sldChg chg="add">
        <pc:chgData name="植野 芳彦" userId="86ab4e6fb1040a80" providerId="LiveId" clId="{491E1583-BB19-46A1-B269-AF31D4E4A627}" dt="2023-03-07T09:00:58.889" v="3852"/>
        <pc:sldMkLst>
          <pc:docMk/>
          <pc:sldMk cId="4272232827" sldId="426"/>
        </pc:sldMkLst>
      </pc:sldChg>
      <pc:sldChg chg="modSp mod">
        <pc:chgData name="植野 芳彦" userId="86ab4e6fb1040a80" providerId="LiveId" clId="{491E1583-BB19-46A1-B269-AF31D4E4A627}" dt="2023-03-04T05:55:59.384" v="3350" actId="21"/>
        <pc:sldMkLst>
          <pc:docMk/>
          <pc:sldMk cId="1732934232" sldId="427"/>
        </pc:sldMkLst>
        <pc:spChg chg="mod">
          <ac:chgData name="植野 芳彦" userId="86ab4e6fb1040a80" providerId="LiveId" clId="{491E1583-BB19-46A1-B269-AF31D4E4A627}" dt="2023-03-04T05:55:59.384" v="3350" actId="21"/>
          <ac:spMkLst>
            <pc:docMk/>
            <pc:sldMk cId="1732934232" sldId="427"/>
            <ac:spMk id="2" creationId="{00000000-0000-0000-0000-000000000000}"/>
          </ac:spMkLst>
        </pc:spChg>
      </pc:sldChg>
      <pc:sldChg chg="modSp add mod">
        <pc:chgData name="植野 芳彦" userId="86ab4e6fb1040a80" providerId="LiveId" clId="{491E1583-BB19-46A1-B269-AF31D4E4A627}" dt="2023-03-08T21:25:48.884" v="5222" actId="255"/>
        <pc:sldMkLst>
          <pc:docMk/>
          <pc:sldMk cId="2321441655" sldId="430"/>
        </pc:sldMkLst>
        <pc:spChg chg="mod">
          <ac:chgData name="植野 芳彦" userId="86ab4e6fb1040a80" providerId="LiveId" clId="{491E1583-BB19-46A1-B269-AF31D4E4A627}" dt="2023-03-07T11:52:48.491" v="3871" actId="6549"/>
          <ac:spMkLst>
            <pc:docMk/>
            <pc:sldMk cId="2321441655" sldId="430"/>
            <ac:spMk id="9" creationId="{00000000-0000-0000-0000-000000000000}"/>
          </ac:spMkLst>
        </pc:spChg>
        <pc:spChg chg="mod">
          <ac:chgData name="植野 芳彦" userId="86ab4e6fb1040a80" providerId="LiveId" clId="{491E1583-BB19-46A1-B269-AF31D4E4A627}" dt="2023-03-08T21:24:22.033" v="5082" actId="20577"/>
          <ac:spMkLst>
            <pc:docMk/>
            <pc:sldMk cId="2321441655" sldId="430"/>
            <ac:spMk id="10" creationId="{00000000-0000-0000-0000-000000000000}"/>
          </ac:spMkLst>
        </pc:spChg>
        <pc:spChg chg="mod">
          <ac:chgData name="植野 芳彦" userId="86ab4e6fb1040a80" providerId="LiveId" clId="{491E1583-BB19-46A1-B269-AF31D4E4A627}" dt="2023-03-08T21:25:48.884" v="5222" actId="255"/>
          <ac:spMkLst>
            <pc:docMk/>
            <pc:sldMk cId="2321441655" sldId="430"/>
            <ac:spMk id="11" creationId="{00000000-0000-0000-0000-000000000000}"/>
          </ac:spMkLst>
        </pc:spChg>
      </pc:sldChg>
      <pc:sldChg chg="modSp add mod modTransition">
        <pc:chgData name="植野 芳彦" userId="86ab4e6fb1040a80" providerId="LiveId" clId="{491E1583-BB19-46A1-B269-AF31D4E4A627}" dt="2023-03-08T20:33:55.599" v="4256" actId="20577"/>
        <pc:sldMkLst>
          <pc:docMk/>
          <pc:sldMk cId="350902380" sldId="431"/>
        </pc:sldMkLst>
        <pc:spChg chg="mod">
          <ac:chgData name="植野 芳彦" userId="86ab4e6fb1040a80" providerId="LiveId" clId="{491E1583-BB19-46A1-B269-AF31D4E4A627}" dt="2023-03-08T20:33:55.599" v="4256" actId="20577"/>
          <ac:spMkLst>
            <pc:docMk/>
            <pc:sldMk cId="350902380" sldId="431"/>
            <ac:spMk id="25" creationId="{00000000-0000-0000-0000-000000000000}"/>
          </ac:spMkLst>
        </pc:spChg>
      </pc:sldChg>
      <pc:sldChg chg="add del">
        <pc:chgData name="植野 芳彦" userId="86ab4e6fb1040a80" providerId="LiveId" clId="{491E1583-BB19-46A1-B269-AF31D4E4A627}" dt="2023-03-08T20:49:09.846" v="4925" actId="2696"/>
        <pc:sldMkLst>
          <pc:docMk/>
          <pc:sldMk cId="2871855038" sldId="437"/>
        </pc:sldMkLst>
      </pc:sldChg>
      <pc:sldChg chg="modSp del mod">
        <pc:chgData name="植野 芳彦" userId="86ab4e6fb1040a80" providerId="LiveId" clId="{491E1583-BB19-46A1-B269-AF31D4E4A627}" dt="2023-03-04T05:56:10.785" v="3351" actId="2696"/>
        <pc:sldMkLst>
          <pc:docMk/>
          <pc:sldMk cId="2539413466" sldId="441"/>
        </pc:sldMkLst>
        <pc:spChg chg="mod">
          <ac:chgData name="植野 芳彦" userId="86ab4e6fb1040a80" providerId="LiveId" clId="{491E1583-BB19-46A1-B269-AF31D4E4A627}" dt="2023-02-26T22:21:45.715" v="3023" actId="20577"/>
          <ac:spMkLst>
            <pc:docMk/>
            <pc:sldMk cId="2539413466" sldId="441"/>
            <ac:spMk id="2" creationId="{00000000-0000-0000-0000-000000000000}"/>
          </ac:spMkLst>
        </pc:spChg>
        <pc:picChg chg="mod">
          <ac:chgData name="植野 芳彦" userId="86ab4e6fb1040a80" providerId="LiveId" clId="{491E1583-BB19-46A1-B269-AF31D4E4A627}" dt="2023-02-26T22:21:36.470" v="3020" actId="1076"/>
          <ac:picMkLst>
            <pc:docMk/>
            <pc:sldMk cId="2539413466" sldId="441"/>
            <ac:picMk id="3" creationId="{9A82CB22-7F87-48C2-99A4-8848D531DFE3}"/>
          </ac:picMkLst>
        </pc:picChg>
        <pc:picChg chg="mod">
          <ac:chgData name="植野 芳彦" userId="86ab4e6fb1040a80" providerId="LiveId" clId="{491E1583-BB19-46A1-B269-AF31D4E4A627}" dt="2023-02-26T22:21:38.063" v="3021" actId="1076"/>
          <ac:picMkLst>
            <pc:docMk/>
            <pc:sldMk cId="2539413466" sldId="441"/>
            <ac:picMk id="5" creationId="{DFCBFAEB-2794-4ED0-936C-67C8592D0AF2}"/>
          </ac:picMkLst>
        </pc:picChg>
      </pc:sldChg>
      <pc:sldChg chg="add del">
        <pc:chgData name="植野 芳彦" userId="86ab4e6fb1040a80" providerId="LiveId" clId="{491E1583-BB19-46A1-B269-AF31D4E4A627}" dt="2023-03-07T08:21:08.550" v="3828"/>
        <pc:sldMkLst>
          <pc:docMk/>
          <pc:sldMk cId="310062467" sldId="443"/>
        </pc:sldMkLst>
      </pc:sldChg>
      <pc:sldChg chg="add del">
        <pc:chgData name="植野 芳彦" userId="86ab4e6fb1040a80" providerId="LiveId" clId="{491E1583-BB19-46A1-B269-AF31D4E4A627}" dt="2023-03-07T08:21:16.796" v="3829" actId="2696"/>
        <pc:sldMkLst>
          <pc:docMk/>
          <pc:sldMk cId="872061318" sldId="443"/>
        </pc:sldMkLst>
      </pc:sldChg>
      <pc:sldChg chg="modSp del">
        <pc:chgData name="植野 芳彦" userId="86ab4e6fb1040a80" providerId="LiveId" clId="{491E1583-BB19-46A1-B269-AF31D4E4A627}" dt="2023-02-22T20:58:23.262" v="1471" actId="2696"/>
        <pc:sldMkLst>
          <pc:docMk/>
          <pc:sldMk cId="1645456188" sldId="443"/>
        </pc:sldMkLst>
        <pc:spChg chg="mod">
          <ac:chgData name="植野 芳彦" userId="86ab4e6fb1040a80" providerId="LiveId" clId="{491E1583-BB19-46A1-B269-AF31D4E4A627}" dt="2023-02-08T03:26:57.845" v="68"/>
          <ac:spMkLst>
            <pc:docMk/>
            <pc:sldMk cId="1645456188" sldId="443"/>
            <ac:spMk id="6146" creationId="{00000000-0000-0000-0000-000000000000}"/>
          </ac:spMkLst>
        </pc:spChg>
      </pc:sldChg>
      <pc:sldChg chg="modSp del">
        <pc:chgData name="植野 芳彦" userId="86ab4e6fb1040a80" providerId="LiveId" clId="{491E1583-BB19-46A1-B269-AF31D4E4A627}" dt="2023-02-13T06:43:35.584" v="742" actId="2696"/>
        <pc:sldMkLst>
          <pc:docMk/>
          <pc:sldMk cId="0" sldId="540"/>
        </pc:sldMkLst>
        <pc:spChg chg="mod">
          <ac:chgData name="植野 芳彦" userId="86ab4e6fb1040a80" providerId="LiveId" clId="{491E1583-BB19-46A1-B269-AF31D4E4A627}" dt="2023-02-08T03:26:57.845" v="68"/>
          <ac:spMkLst>
            <pc:docMk/>
            <pc:sldMk cId="0" sldId="540"/>
            <ac:spMk id="47107" creationId="{88D483CF-96E3-1D92-96BF-20FCFA38103A}"/>
          </ac:spMkLst>
        </pc:spChg>
      </pc:sldChg>
      <pc:sldChg chg="add del">
        <pc:chgData name="植野 芳彦" userId="86ab4e6fb1040a80" providerId="LiveId" clId="{491E1583-BB19-46A1-B269-AF31D4E4A627}" dt="2023-03-07T09:01:29.962" v="3853"/>
        <pc:sldMkLst>
          <pc:docMk/>
          <pc:sldMk cId="0" sldId="664"/>
        </pc:sldMkLst>
      </pc:sldChg>
      <pc:sldChg chg="modSp add mod">
        <pc:chgData name="植野 芳彦" userId="86ab4e6fb1040a80" providerId="LiveId" clId="{491E1583-BB19-46A1-B269-AF31D4E4A627}" dt="2023-02-24T07:44:12.128" v="2860" actId="20577"/>
        <pc:sldMkLst>
          <pc:docMk/>
          <pc:sldMk cId="0" sldId="667"/>
        </pc:sldMkLst>
        <pc:spChg chg="mod">
          <ac:chgData name="植野 芳彦" userId="86ab4e6fb1040a80" providerId="LiveId" clId="{491E1583-BB19-46A1-B269-AF31D4E4A627}" dt="2023-02-24T07:44:12.128" v="2860" actId="20577"/>
          <ac:spMkLst>
            <pc:docMk/>
            <pc:sldMk cId="0" sldId="667"/>
            <ac:spMk id="8195" creationId="{656C9569-B86F-8661-01C4-FAC034F30660}"/>
          </ac:spMkLst>
        </pc:spChg>
      </pc:sldChg>
      <pc:sldChg chg="modSp add del mod">
        <pc:chgData name="植野 芳彦" userId="86ab4e6fb1040a80" providerId="LiveId" clId="{491E1583-BB19-46A1-B269-AF31D4E4A627}" dt="2023-02-26T22:49:17.915" v="3053" actId="14100"/>
        <pc:sldMkLst>
          <pc:docMk/>
          <pc:sldMk cId="0" sldId="685"/>
        </pc:sldMkLst>
        <pc:spChg chg="mod">
          <ac:chgData name="植野 芳彦" userId="86ab4e6fb1040a80" providerId="LiveId" clId="{491E1583-BB19-46A1-B269-AF31D4E4A627}" dt="2023-02-26T22:48:58.542" v="3046" actId="1076"/>
          <ac:spMkLst>
            <pc:docMk/>
            <pc:sldMk cId="0" sldId="685"/>
            <ac:spMk id="26637" creationId="{DF8BE285-17BA-9B4E-6273-AD8DE5BBA993}"/>
          </ac:spMkLst>
        </pc:spChg>
        <pc:picChg chg="mod">
          <ac:chgData name="植野 芳彦" userId="86ab4e6fb1040a80" providerId="LiveId" clId="{491E1583-BB19-46A1-B269-AF31D4E4A627}" dt="2023-02-26T22:49:17.915" v="3053" actId="14100"/>
          <ac:picMkLst>
            <pc:docMk/>
            <pc:sldMk cId="0" sldId="685"/>
            <ac:picMk id="2" creationId="{EB2BF3A2-A2F8-414A-65E2-7F3F6337E6D8}"/>
          </ac:picMkLst>
        </pc:picChg>
        <pc:picChg chg="mod">
          <ac:chgData name="植野 芳彦" userId="86ab4e6fb1040a80" providerId="LiveId" clId="{491E1583-BB19-46A1-B269-AF31D4E4A627}" dt="2023-02-26T22:49:11.902" v="3051" actId="1076"/>
          <ac:picMkLst>
            <pc:docMk/>
            <pc:sldMk cId="0" sldId="685"/>
            <ac:picMk id="26628" creationId="{D0D6FCCF-0B80-7686-A551-799DB11387D5}"/>
          </ac:picMkLst>
        </pc:picChg>
        <pc:picChg chg="mod">
          <ac:chgData name="植野 芳彦" userId="86ab4e6fb1040a80" providerId="LiveId" clId="{491E1583-BB19-46A1-B269-AF31D4E4A627}" dt="2023-02-26T22:49:07.837" v="3049" actId="1076"/>
          <ac:picMkLst>
            <pc:docMk/>
            <pc:sldMk cId="0" sldId="685"/>
            <ac:picMk id="26634" creationId="{E608B4D8-5050-22FB-5024-50DB03D4E297}"/>
          </ac:picMkLst>
        </pc:picChg>
        <pc:picChg chg="mod">
          <ac:chgData name="植野 芳彦" userId="86ab4e6fb1040a80" providerId="LiveId" clId="{491E1583-BB19-46A1-B269-AF31D4E4A627}" dt="2023-02-26T22:49:15.165" v="3052" actId="14100"/>
          <ac:picMkLst>
            <pc:docMk/>
            <pc:sldMk cId="0" sldId="685"/>
            <ac:picMk id="26636" creationId="{45A9B060-AC98-ACF2-31D7-E70D12ACE670}"/>
          </ac:picMkLst>
        </pc:picChg>
      </pc:sldChg>
      <pc:sldChg chg="modSp del">
        <pc:chgData name="植野 芳彦" userId="86ab4e6fb1040a80" providerId="LiveId" clId="{491E1583-BB19-46A1-B269-AF31D4E4A627}" dt="2023-02-19T09:36:40.264" v="867" actId="2696"/>
        <pc:sldMkLst>
          <pc:docMk/>
          <pc:sldMk cId="0" sldId="751"/>
        </pc:sldMkLst>
        <pc:spChg chg="mod">
          <ac:chgData name="植野 芳彦" userId="86ab4e6fb1040a80" providerId="LiveId" clId="{491E1583-BB19-46A1-B269-AF31D4E4A627}" dt="2023-02-08T03:26:57.845" v="68"/>
          <ac:spMkLst>
            <pc:docMk/>
            <pc:sldMk cId="0" sldId="751"/>
            <ac:spMk id="88066" creationId="{C775DDF1-D5A3-F668-2E26-F1AC7C3E3F1C}"/>
          </ac:spMkLst>
        </pc:spChg>
      </pc:sldChg>
      <pc:sldChg chg="modSp add mod modTransition">
        <pc:chgData name="植野 芳彦" userId="86ab4e6fb1040a80" providerId="LiveId" clId="{491E1583-BB19-46A1-B269-AF31D4E4A627}" dt="2023-03-07T20:56:42.248" v="4087" actId="20577"/>
        <pc:sldMkLst>
          <pc:docMk/>
          <pc:sldMk cId="2636498378" sldId="758"/>
        </pc:sldMkLst>
        <pc:spChg chg="mod">
          <ac:chgData name="植野 芳彦" userId="86ab4e6fb1040a80" providerId="LiveId" clId="{491E1583-BB19-46A1-B269-AF31D4E4A627}" dt="2023-03-07T20:56:42.248" v="4087" actId="20577"/>
          <ac:spMkLst>
            <pc:docMk/>
            <pc:sldMk cId="2636498378" sldId="758"/>
            <ac:spMk id="31746" creationId="{0DAE3799-0B29-4711-B296-98D8ED9CFC9B}"/>
          </ac:spMkLst>
        </pc:spChg>
        <pc:spChg chg="mod">
          <ac:chgData name="植野 芳彦" userId="86ab4e6fb1040a80" providerId="LiveId" clId="{491E1583-BB19-46A1-B269-AF31D4E4A627}" dt="2023-03-07T20:55:03.604" v="3921" actId="6549"/>
          <ac:spMkLst>
            <pc:docMk/>
            <pc:sldMk cId="2636498378" sldId="758"/>
            <ac:spMk id="31747" creationId="{05D95420-4BD7-45CD-BBAE-B3DE22480E6A}"/>
          </ac:spMkLst>
        </pc:spChg>
        <pc:spChg chg="mod">
          <ac:chgData name="植野 芳彦" userId="86ab4e6fb1040a80" providerId="LiveId" clId="{491E1583-BB19-46A1-B269-AF31D4E4A627}" dt="2023-03-07T20:54:36.189" v="3899" actId="1076"/>
          <ac:spMkLst>
            <pc:docMk/>
            <pc:sldMk cId="2636498378" sldId="758"/>
            <ac:spMk id="31751" creationId="{269AF1A7-18ED-4EFF-812F-B6C8470932CD}"/>
          </ac:spMkLst>
        </pc:spChg>
      </pc:sldChg>
      <pc:sldChg chg="delSp modSp mod">
        <pc:chgData name="植野 芳彦" userId="86ab4e6fb1040a80" providerId="LiveId" clId="{491E1583-BB19-46A1-B269-AF31D4E4A627}" dt="2023-03-07T09:02:50.910" v="3865" actId="1076"/>
        <pc:sldMkLst>
          <pc:docMk/>
          <pc:sldMk cId="3736012884" sldId="759"/>
        </pc:sldMkLst>
        <pc:spChg chg="mod">
          <ac:chgData name="植野 芳彦" userId="86ab4e6fb1040a80" providerId="LiveId" clId="{491E1583-BB19-46A1-B269-AF31D4E4A627}" dt="2023-02-08T03:26:57.845" v="68"/>
          <ac:spMkLst>
            <pc:docMk/>
            <pc:sldMk cId="3736012884" sldId="759"/>
            <ac:spMk id="2" creationId="{6A67EA14-0B8E-0865-1AA8-167DFEAF4259}"/>
          </ac:spMkLst>
        </pc:spChg>
        <pc:spChg chg="mod">
          <ac:chgData name="植野 芳彦" userId="86ab4e6fb1040a80" providerId="LiveId" clId="{491E1583-BB19-46A1-B269-AF31D4E4A627}" dt="2023-03-07T09:02:50.910" v="3865" actId="1076"/>
          <ac:spMkLst>
            <pc:docMk/>
            <pc:sldMk cId="3736012884" sldId="759"/>
            <ac:spMk id="14" creationId="{0AC7FB5E-6DF4-4261-9402-A0C740810F5B}"/>
          </ac:spMkLst>
        </pc:spChg>
        <pc:spChg chg="del">
          <ac:chgData name="植野 芳彦" userId="86ab4e6fb1040a80" providerId="LiveId" clId="{491E1583-BB19-46A1-B269-AF31D4E4A627}" dt="2023-03-07T09:02:22.935" v="3858" actId="21"/>
          <ac:spMkLst>
            <pc:docMk/>
            <pc:sldMk cId="3736012884" sldId="759"/>
            <ac:spMk id="39" creationId="{45733AEB-B9DB-42E8-8FC2-9E71B311D231}"/>
          </ac:spMkLst>
        </pc:spChg>
        <pc:spChg chg="del">
          <ac:chgData name="植野 芳彦" userId="86ab4e6fb1040a80" providerId="LiveId" clId="{491E1583-BB19-46A1-B269-AF31D4E4A627}" dt="2023-03-07T09:02:28.051" v="3859" actId="21"/>
          <ac:spMkLst>
            <pc:docMk/>
            <pc:sldMk cId="3736012884" sldId="759"/>
            <ac:spMk id="42" creationId="{474E61EB-837A-4C50-91B6-479FFA4C67D3}"/>
          </ac:spMkLst>
        </pc:spChg>
        <pc:spChg chg="mod">
          <ac:chgData name="植野 芳彦" userId="86ab4e6fb1040a80" providerId="LiveId" clId="{491E1583-BB19-46A1-B269-AF31D4E4A627}" dt="2023-03-04T05:55:13.297" v="3301" actId="20577"/>
          <ac:spMkLst>
            <pc:docMk/>
            <pc:sldMk cId="3736012884" sldId="759"/>
            <ac:spMk id="88070" creationId="{2E5D7F80-E348-421E-B0C9-D13435DC1C24}"/>
          </ac:spMkLst>
        </pc:spChg>
        <pc:picChg chg="mod">
          <ac:chgData name="植野 芳彦" userId="86ab4e6fb1040a80" providerId="LiveId" clId="{491E1583-BB19-46A1-B269-AF31D4E4A627}" dt="2023-03-07T09:02:46.218" v="3864" actId="1076"/>
          <ac:picMkLst>
            <pc:docMk/>
            <pc:sldMk cId="3736012884" sldId="759"/>
            <ac:picMk id="9" creationId="{B009B125-1E9C-48B4-996C-FF64F8BE02DB}"/>
          </ac:picMkLst>
        </pc:picChg>
        <pc:picChg chg="mod">
          <ac:chgData name="植野 芳彦" userId="86ab4e6fb1040a80" providerId="LiveId" clId="{491E1583-BB19-46A1-B269-AF31D4E4A627}" dt="2023-03-07T09:02:33.402" v="3860" actId="14100"/>
          <ac:picMkLst>
            <pc:docMk/>
            <pc:sldMk cId="3736012884" sldId="759"/>
            <ac:picMk id="18" creationId="{6F5DA99F-536B-4010-86BB-501932E98A76}"/>
          </ac:picMkLst>
        </pc:picChg>
        <pc:picChg chg="del mod">
          <ac:chgData name="植野 芳彦" userId="86ab4e6fb1040a80" providerId="LiveId" clId="{491E1583-BB19-46A1-B269-AF31D4E4A627}" dt="2023-03-07T09:02:19.407" v="3857" actId="21"/>
          <ac:picMkLst>
            <pc:docMk/>
            <pc:sldMk cId="3736012884" sldId="759"/>
            <ac:picMk id="88077" creationId="{1704CE8F-4063-4901-8762-A12F79421DB2}"/>
          </ac:picMkLst>
        </pc:picChg>
      </pc:sldChg>
      <pc:sldChg chg="modSp del">
        <pc:chgData name="植野 芳彦" userId="86ab4e6fb1040a80" providerId="LiveId" clId="{491E1583-BB19-46A1-B269-AF31D4E4A627}" dt="2023-02-13T02:30:47.374" v="722" actId="2696"/>
        <pc:sldMkLst>
          <pc:docMk/>
          <pc:sldMk cId="1866659297" sldId="766"/>
        </pc:sldMkLst>
        <pc:spChg chg="mod">
          <ac:chgData name="植野 芳彦" userId="86ab4e6fb1040a80" providerId="LiveId" clId="{491E1583-BB19-46A1-B269-AF31D4E4A627}" dt="2023-02-08T03:26:57.845" v="68"/>
          <ac:spMkLst>
            <pc:docMk/>
            <pc:sldMk cId="1866659297" sldId="766"/>
            <ac:spMk id="2" creationId="{8DC0FE3C-BC3C-4E41-8AB9-B0A57AEC5580}"/>
          </ac:spMkLst>
        </pc:spChg>
      </pc:sldChg>
      <pc:sldChg chg="modSp add del">
        <pc:chgData name="植野 芳彦" userId="86ab4e6fb1040a80" providerId="LiveId" clId="{491E1583-BB19-46A1-B269-AF31D4E4A627}" dt="2023-03-04T05:54:24.148" v="3234"/>
        <pc:sldMkLst>
          <pc:docMk/>
          <pc:sldMk cId="1395234089" sldId="769"/>
        </pc:sldMkLst>
        <pc:spChg chg="mod">
          <ac:chgData name="植野 芳彦" userId="86ab4e6fb1040a80" providerId="LiveId" clId="{491E1583-BB19-46A1-B269-AF31D4E4A627}" dt="2023-02-08T03:26:57.845" v="68"/>
          <ac:spMkLst>
            <pc:docMk/>
            <pc:sldMk cId="1395234089" sldId="769"/>
            <ac:spMk id="16386" creationId="{00000000-0000-0000-0000-000000000000}"/>
          </ac:spMkLst>
        </pc:spChg>
        <pc:graphicFrameChg chg="mod">
          <ac:chgData name="植野 芳彦" userId="86ab4e6fb1040a80" providerId="LiveId" clId="{491E1583-BB19-46A1-B269-AF31D4E4A627}" dt="2023-02-08T03:26:57.845" v="68"/>
          <ac:graphicFrameMkLst>
            <pc:docMk/>
            <pc:sldMk cId="1395234089" sldId="769"/>
            <ac:graphicFrameMk id="16388" creationId="{00000000-0000-0000-0000-000000000000}"/>
          </ac:graphicFrameMkLst>
        </pc:graphicFrameChg>
      </pc:sldChg>
      <pc:sldChg chg="add">
        <pc:chgData name="植野 芳彦" userId="86ab4e6fb1040a80" providerId="LiveId" clId="{491E1583-BB19-46A1-B269-AF31D4E4A627}" dt="2023-02-27T07:16:56.988" v="3060"/>
        <pc:sldMkLst>
          <pc:docMk/>
          <pc:sldMk cId="3009567186" sldId="789"/>
        </pc:sldMkLst>
      </pc:sldChg>
      <pc:sldChg chg="modSp del mod">
        <pc:chgData name="植野 芳彦" userId="86ab4e6fb1040a80" providerId="LiveId" clId="{491E1583-BB19-46A1-B269-AF31D4E4A627}" dt="2023-02-13T06:41:50.725" v="738" actId="2696"/>
        <pc:sldMkLst>
          <pc:docMk/>
          <pc:sldMk cId="1928805006" sldId="797"/>
        </pc:sldMkLst>
        <pc:spChg chg="mod">
          <ac:chgData name="植野 芳彦" userId="86ab4e6fb1040a80" providerId="LiveId" clId="{491E1583-BB19-46A1-B269-AF31D4E4A627}" dt="2023-02-12T21:01:25.698" v="700" actId="6549"/>
          <ac:spMkLst>
            <pc:docMk/>
            <pc:sldMk cId="1928805006" sldId="797"/>
            <ac:spMk id="3" creationId="{00000000-0000-0000-0000-000000000000}"/>
          </ac:spMkLst>
        </pc:spChg>
        <pc:spChg chg="mod">
          <ac:chgData name="植野 芳彦" userId="86ab4e6fb1040a80" providerId="LiveId" clId="{491E1583-BB19-46A1-B269-AF31D4E4A627}" dt="2023-02-08T03:26:57.845" v="68"/>
          <ac:spMkLst>
            <pc:docMk/>
            <pc:sldMk cId="1928805006" sldId="797"/>
            <ac:spMk id="4" creationId="{D4C3399A-DFC8-14AE-45A9-7C6220A7C222}"/>
          </ac:spMkLst>
        </pc:spChg>
      </pc:sldChg>
      <pc:sldChg chg="modSp add mod">
        <pc:chgData name="植野 芳彦" userId="86ab4e6fb1040a80" providerId="LiveId" clId="{491E1583-BB19-46A1-B269-AF31D4E4A627}" dt="2023-03-16T05:05:33.066" v="5224" actId="6549"/>
        <pc:sldMkLst>
          <pc:docMk/>
          <pc:sldMk cId="3309054481" sldId="797"/>
        </pc:sldMkLst>
        <pc:spChg chg="mod">
          <ac:chgData name="植野 芳彦" userId="86ab4e6fb1040a80" providerId="LiveId" clId="{491E1583-BB19-46A1-B269-AF31D4E4A627}" dt="2023-03-07T04:27:27.315" v="3466" actId="6549"/>
          <ac:spMkLst>
            <pc:docMk/>
            <pc:sldMk cId="3309054481" sldId="797"/>
            <ac:spMk id="2" creationId="{00000000-0000-0000-0000-000000000000}"/>
          </ac:spMkLst>
        </pc:spChg>
        <pc:spChg chg="mod">
          <ac:chgData name="植野 芳彦" userId="86ab4e6fb1040a80" providerId="LiveId" clId="{491E1583-BB19-46A1-B269-AF31D4E4A627}" dt="2023-03-16T05:05:33.066" v="5224" actId="6549"/>
          <ac:spMkLst>
            <pc:docMk/>
            <pc:sldMk cId="3309054481" sldId="797"/>
            <ac:spMk id="3" creationId="{00000000-0000-0000-0000-000000000000}"/>
          </ac:spMkLst>
        </pc:spChg>
      </pc:sldChg>
      <pc:sldChg chg="del">
        <pc:chgData name="植野 芳彦" userId="86ab4e6fb1040a80" providerId="LiveId" clId="{491E1583-BB19-46A1-B269-AF31D4E4A627}" dt="2023-02-19T09:34:34.043" v="851" actId="2696"/>
        <pc:sldMkLst>
          <pc:docMk/>
          <pc:sldMk cId="873082520" sldId="801"/>
        </pc:sldMkLst>
      </pc:sldChg>
      <pc:sldChg chg="modSp add del mod">
        <pc:chgData name="植野 芳彦" userId="86ab4e6fb1040a80" providerId="LiveId" clId="{491E1583-BB19-46A1-B269-AF31D4E4A627}" dt="2023-02-22T21:06:25.612" v="1672" actId="2696"/>
        <pc:sldMkLst>
          <pc:docMk/>
          <pc:sldMk cId="3623868747" sldId="801"/>
        </pc:sldMkLst>
        <pc:spChg chg="mod">
          <ac:chgData name="植野 芳彦" userId="86ab4e6fb1040a80" providerId="LiveId" clId="{491E1583-BB19-46A1-B269-AF31D4E4A627}" dt="2023-02-19T09:36:14.194" v="866" actId="14100"/>
          <ac:spMkLst>
            <pc:docMk/>
            <pc:sldMk cId="3623868747" sldId="801"/>
            <ac:spMk id="35843" creationId="{EB25B437-E1E4-4842-9C90-CF5A097FB8EB}"/>
          </ac:spMkLst>
        </pc:spChg>
        <pc:picChg chg="mod">
          <ac:chgData name="植野 芳彦" userId="86ab4e6fb1040a80" providerId="LiveId" clId="{491E1583-BB19-46A1-B269-AF31D4E4A627}" dt="2023-02-19T09:36:00.561" v="864" actId="14100"/>
          <ac:picMkLst>
            <pc:docMk/>
            <pc:sldMk cId="3623868747" sldId="801"/>
            <ac:picMk id="13" creationId="{00000000-0000-0000-0000-000000000000}"/>
          </ac:picMkLst>
        </pc:picChg>
        <pc:picChg chg="mod">
          <ac:chgData name="植野 芳彦" userId="86ab4e6fb1040a80" providerId="LiveId" clId="{491E1583-BB19-46A1-B269-AF31D4E4A627}" dt="2023-02-19T09:35:27.778" v="859" actId="14100"/>
          <ac:picMkLst>
            <pc:docMk/>
            <pc:sldMk cId="3623868747" sldId="801"/>
            <ac:picMk id="35846" creationId="{0FC157F3-AFD7-4332-B356-DACA06CD80EC}"/>
          </ac:picMkLst>
        </pc:picChg>
        <pc:picChg chg="mod">
          <ac:chgData name="植野 芳彦" userId="86ab4e6fb1040a80" providerId="LiveId" clId="{491E1583-BB19-46A1-B269-AF31D4E4A627}" dt="2023-02-19T09:35:46.689" v="863" actId="1076"/>
          <ac:picMkLst>
            <pc:docMk/>
            <pc:sldMk cId="3623868747" sldId="801"/>
            <ac:picMk id="35847" creationId="{A653DC5D-D37E-43D0-9699-BAFD58FEECFB}"/>
          </ac:picMkLst>
        </pc:picChg>
      </pc:sldChg>
      <pc:sldChg chg="del">
        <pc:chgData name="植野 芳彦" userId="86ab4e6fb1040a80" providerId="LiveId" clId="{491E1583-BB19-46A1-B269-AF31D4E4A627}" dt="2023-02-22T21:05:27.363" v="1668" actId="2696"/>
        <pc:sldMkLst>
          <pc:docMk/>
          <pc:sldMk cId="1950739148" sldId="802"/>
        </pc:sldMkLst>
      </pc:sldChg>
      <pc:sldChg chg="add modTransition">
        <pc:chgData name="植野 芳彦" userId="86ab4e6fb1040a80" providerId="LiveId" clId="{491E1583-BB19-46A1-B269-AF31D4E4A627}" dt="2023-03-07T20:24:31.513" v="3895"/>
        <pc:sldMkLst>
          <pc:docMk/>
          <pc:sldMk cId="210484992" sldId="806"/>
        </pc:sldMkLst>
      </pc:sldChg>
      <pc:sldChg chg="del">
        <pc:chgData name="植野 芳彦" userId="86ab4e6fb1040a80" providerId="LiveId" clId="{491E1583-BB19-46A1-B269-AF31D4E4A627}" dt="2023-02-22T21:07:47.998" v="1676" actId="2696"/>
        <pc:sldMkLst>
          <pc:docMk/>
          <pc:sldMk cId="1576577223" sldId="807"/>
        </pc:sldMkLst>
      </pc:sldChg>
      <pc:sldChg chg="modSp add mod">
        <pc:chgData name="植野 芳彦" userId="86ab4e6fb1040a80" providerId="LiveId" clId="{491E1583-BB19-46A1-B269-AF31D4E4A627}" dt="2023-03-08T20:48:26.147" v="4918" actId="1076"/>
        <pc:sldMkLst>
          <pc:docMk/>
          <pc:sldMk cId="1791747486" sldId="807"/>
        </pc:sldMkLst>
        <pc:spChg chg="mod">
          <ac:chgData name="植野 芳彦" userId="86ab4e6fb1040a80" providerId="LiveId" clId="{491E1583-BB19-46A1-B269-AF31D4E4A627}" dt="2023-03-08T20:48:26.147" v="4918" actId="1076"/>
          <ac:spMkLst>
            <pc:docMk/>
            <pc:sldMk cId="1791747486" sldId="807"/>
            <ac:spMk id="16" creationId="{00000000-0000-0000-0000-000000000000}"/>
          </ac:spMkLst>
        </pc:spChg>
      </pc:sldChg>
      <pc:sldChg chg="add">
        <pc:chgData name="植野 芳彦" userId="86ab4e6fb1040a80" providerId="LiveId" clId="{491E1583-BB19-46A1-B269-AF31D4E4A627}" dt="2023-03-07T20:22:52.812" v="3894"/>
        <pc:sldMkLst>
          <pc:docMk/>
          <pc:sldMk cId="453152758" sldId="808"/>
        </pc:sldMkLst>
      </pc:sldChg>
      <pc:sldChg chg="del">
        <pc:chgData name="植野 芳彦" userId="86ab4e6fb1040a80" providerId="LiveId" clId="{491E1583-BB19-46A1-B269-AF31D4E4A627}" dt="2023-02-21T23:36:52.100" v="1406" actId="2696"/>
        <pc:sldMkLst>
          <pc:docMk/>
          <pc:sldMk cId="2375415082" sldId="809"/>
        </pc:sldMkLst>
      </pc:sldChg>
      <pc:sldChg chg="del">
        <pc:chgData name="植野 芳彦" userId="86ab4e6fb1040a80" providerId="LiveId" clId="{491E1583-BB19-46A1-B269-AF31D4E4A627}" dt="2023-02-19T09:36:52.181" v="868" actId="2696"/>
        <pc:sldMkLst>
          <pc:docMk/>
          <pc:sldMk cId="3944956154" sldId="811"/>
        </pc:sldMkLst>
      </pc:sldChg>
      <pc:sldChg chg="add del">
        <pc:chgData name="植野 芳彦" userId="86ab4e6fb1040a80" providerId="LiveId" clId="{491E1583-BB19-46A1-B269-AF31D4E4A627}" dt="2023-02-27T07:17:53.434" v="3061"/>
        <pc:sldMkLst>
          <pc:docMk/>
          <pc:sldMk cId="3785664088" sldId="817"/>
        </pc:sldMkLst>
      </pc:sldChg>
      <pc:sldChg chg="addSp delSp modSp add mod">
        <pc:chgData name="植野 芳彦" userId="86ab4e6fb1040a80" providerId="LiveId" clId="{491E1583-BB19-46A1-B269-AF31D4E4A627}" dt="2023-03-08T20:32:32.466" v="4252" actId="1076"/>
        <pc:sldMkLst>
          <pc:docMk/>
          <pc:sldMk cId="0" sldId="938"/>
        </pc:sldMkLst>
        <pc:spChg chg="add del mod">
          <ac:chgData name="植野 芳彦" userId="86ab4e6fb1040a80" providerId="LiveId" clId="{491E1583-BB19-46A1-B269-AF31D4E4A627}" dt="2023-03-08T20:27:59.656" v="4095"/>
          <ac:spMkLst>
            <pc:docMk/>
            <pc:sldMk cId="0" sldId="938"/>
            <ac:spMk id="2" creationId="{A8279353-5DE4-9099-59EE-A76650CBD3DF}"/>
          </ac:spMkLst>
        </pc:spChg>
        <pc:spChg chg="add mod">
          <ac:chgData name="植野 芳彦" userId="86ab4e6fb1040a80" providerId="LiveId" clId="{491E1583-BB19-46A1-B269-AF31D4E4A627}" dt="2023-03-08T20:28:47.685" v="4122" actId="1076"/>
          <ac:spMkLst>
            <pc:docMk/>
            <pc:sldMk cId="0" sldId="938"/>
            <ac:spMk id="3" creationId="{22B88F58-C258-25C5-91EB-D4CB15463B72}"/>
          </ac:spMkLst>
        </pc:spChg>
        <pc:spChg chg="mod">
          <ac:chgData name="植野 芳彦" userId="86ab4e6fb1040a80" providerId="LiveId" clId="{491E1583-BB19-46A1-B269-AF31D4E4A627}" dt="2023-03-08T20:29:12.349" v="4126" actId="14100"/>
          <ac:spMkLst>
            <pc:docMk/>
            <pc:sldMk cId="0" sldId="938"/>
            <ac:spMk id="4" creationId="{B85D5519-6B40-4B8A-032F-2BCAACF4FDBA}"/>
          </ac:spMkLst>
        </pc:spChg>
        <pc:spChg chg="mod">
          <ac:chgData name="植野 芳彦" userId="86ab4e6fb1040a80" providerId="LiveId" clId="{491E1583-BB19-46A1-B269-AF31D4E4A627}" dt="2023-03-08T20:30:19.245" v="4183" actId="6549"/>
          <ac:spMkLst>
            <pc:docMk/>
            <pc:sldMk cId="0" sldId="938"/>
            <ac:spMk id="7" creationId="{AD468CE9-2045-D983-2CBE-A2BA456DB47D}"/>
          </ac:spMkLst>
        </pc:spChg>
        <pc:spChg chg="mod">
          <ac:chgData name="植野 芳彦" userId="86ab4e6fb1040a80" providerId="LiveId" clId="{491E1583-BB19-46A1-B269-AF31D4E4A627}" dt="2023-03-08T20:30:35.150" v="4187" actId="14100"/>
          <ac:spMkLst>
            <pc:docMk/>
            <pc:sldMk cId="0" sldId="938"/>
            <ac:spMk id="8" creationId="{E437F5F7-BD4E-DD08-4C7A-0F22C245EF32}"/>
          </ac:spMkLst>
        </pc:spChg>
        <pc:spChg chg="mod">
          <ac:chgData name="植野 芳彦" userId="86ab4e6fb1040a80" providerId="LiveId" clId="{491E1583-BB19-46A1-B269-AF31D4E4A627}" dt="2023-03-08T20:30:40.509" v="4189" actId="20577"/>
          <ac:spMkLst>
            <pc:docMk/>
            <pc:sldMk cId="0" sldId="938"/>
            <ac:spMk id="10" creationId="{1EFB4A81-1894-67F6-5159-B554F0011B0D}"/>
          </ac:spMkLst>
        </pc:spChg>
        <pc:spChg chg="mod">
          <ac:chgData name="植野 芳彦" userId="86ab4e6fb1040a80" providerId="LiveId" clId="{491E1583-BB19-46A1-B269-AF31D4E4A627}" dt="2023-03-08T20:27:30.346" v="4090" actId="14100"/>
          <ac:spMkLst>
            <pc:docMk/>
            <pc:sldMk cId="0" sldId="938"/>
            <ac:spMk id="11" creationId="{28E5F6E6-36F1-7510-7BA0-8F22B8E3792D}"/>
          </ac:spMkLst>
        </pc:spChg>
        <pc:spChg chg="mod">
          <ac:chgData name="植野 芳彦" userId="86ab4e6fb1040a80" providerId="LiveId" clId="{491E1583-BB19-46A1-B269-AF31D4E4A627}" dt="2023-03-08T20:31:10.634" v="4211" actId="14100"/>
          <ac:spMkLst>
            <pc:docMk/>
            <pc:sldMk cId="0" sldId="938"/>
            <ac:spMk id="12" creationId="{C628BED4-FD76-DF4F-EE71-9B2CDA751AEC}"/>
          </ac:spMkLst>
        </pc:spChg>
        <pc:spChg chg="mod">
          <ac:chgData name="植野 芳彦" userId="86ab4e6fb1040a80" providerId="LiveId" clId="{491E1583-BB19-46A1-B269-AF31D4E4A627}" dt="2023-03-08T20:32:26.900" v="4251" actId="14100"/>
          <ac:spMkLst>
            <pc:docMk/>
            <pc:sldMk cId="0" sldId="938"/>
            <ac:spMk id="23" creationId="{C1BA323D-9F02-B5F7-421F-938EC2D784E9}"/>
          </ac:spMkLst>
        </pc:spChg>
        <pc:spChg chg="add mod">
          <ac:chgData name="植野 芳彦" userId="86ab4e6fb1040a80" providerId="LiveId" clId="{491E1583-BB19-46A1-B269-AF31D4E4A627}" dt="2023-03-08T20:32:09.450" v="4250" actId="113"/>
          <ac:spMkLst>
            <pc:docMk/>
            <pc:sldMk cId="0" sldId="938"/>
            <ac:spMk id="26" creationId="{D36B3ACE-C25E-94B2-922D-FCD9F2D78EFC}"/>
          </ac:spMkLst>
        </pc:spChg>
        <pc:spChg chg="add mod">
          <ac:chgData name="植野 芳彦" userId="86ab4e6fb1040a80" providerId="LiveId" clId="{491E1583-BB19-46A1-B269-AF31D4E4A627}" dt="2023-03-08T20:32:32.466" v="4252" actId="1076"/>
          <ac:spMkLst>
            <pc:docMk/>
            <pc:sldMk cId="0" sldId="938"/>
            <ac:spMk id="27" creationId="{B76B4941-D616-DBF0-7E06-6029C1DD7789}"/>
          </ac:spMkLst>
        </pc:spChg>
      </pc:sldChg>
      <pc:sldChg chg="del">
        <pc:chgData name="植野 芳彦" userId="86ab4e6fb1040a80" providerId="LiveId" clId="{491E1583-BB19-46A1-B269-AF31D4E4A627}" dt="2023-02-13T06:43:44.993" v="743" actId="2696"/>
        <pc:sldMkLst>
          <pc:docMk/>
          <pc:sldMk cId="0" sldId="1059"/>
        </pc:sldMkLst>
      </pc:sldChg>
      <pc:sldChg chg="del">
        <pc:chgData name="植野 芳彦" userId="86ab4e6fb1040a80" providerId="LiveId" clId="{491E1583-BB19-46A1-B269-AF31D4E4A627}" dt="2023-02-13T02:30:26.548" v="721" actId="2696"/>
        <pc:sldMkLst>
          <pc:docMk/>
          <pc:sldMk cId="0" sldId="1082"/>
        </pc:sldMkLst>
      </pc:sldChg>
      <pc:sldChg chg="modSp del">
        <pc:chgData name="植野 芳彦" userId="86ab4e6fb1040a80" providerId="LiveId" clId="{491E1583-BB19-46A1-B269-AF31D4E4A627}" dt="2023-02-19T09:36:56.123" v="869" actId="2696"/>
        <pc:sldMkLst>
          <pc:docMk/>
          <pc:sldMk cId="0" sldId="1124"/>
        </pc:sldMkLst>
        <pc:spChg chg="mod">
          <ac:chgData name="植野 芳彦" userId="86ab4e6fb1040a80" providerId="LiveId" clId="{491E1583-BB19-46A1-B269-AF31D4E4A627}" dt="2023-02-08T03:26:57.845" v="68"/>
          <ac:spMkLst>
            <pc:docMk/>
            <pc:sldMk cId="0" sldId="1124"/>
            <ac:spMk id="26627" creationId="{D0678E0D-70A8-FCE8-1974-A9800C1EE740}"/>
          </ac:spMkLst>
        </pc:spChg>
      </pc:sldChg>
      <pc:sldChg chg="modSp del mod">
        <pc:chgData name="植野 芳彦" userId="86ab4e6fb1040a80" providerId="LiveId" clId="{491E1583-BB19-46A1-B269-AF31D4E4A627}" dt="2023-03-04T05:54:34.569" v="3236" actId="2696"/>
        <pc:sldMkLst>
          <pc:docMk/>
          <pc:sldMk cId="0" sldId="1127"/>
        </pc:sldMkLst>
        <pc:spChg chg="mod">
          <ac:chgData name="植野 芳彦" userId="86ab4e6fb1040a80" providerId="LiveId" clId="{491E1583-BB19-46A1-B269-AF31D4E4A627}" dt="2023-02-24T07:42:23.242" v="2840" actId="207"/>
          <ac:spMkLst>
            <pc:docMk/>
            <pc:sldMk cId="0" sldId="1127"/>
            <ac:spMk id="25603" creationId="{FA5C3DDD-53DA-4D81-9329-BC2C22A6385C}"/>
          </ac:spMkLst>
        </pc:spChg>
      </pc:sldChg>
      <pc:sldChg chg="del">
        <pc:chgData name="植野 芳彦" userId="86ab4e6fb1040a80" providerId="LiveId" clId="{491E1583-BB19-46A1-B269-AF31D4E4A627}" dt="2023-02-13T02:24:30.367" v="706" actId="2696"/>
        <pc:sldMkLst>
          <pc:docMk/>
          <pc:sldMk cId="0" sldId="1135"/>
        </pc:sldMkLst>
      </pc:sldChg>
      <pc:sldChg chg="del">
        <pc:chgData name="植野 芳彦" userId="86ab4e6fb1040a80" providerId="LiveId" clId="{491E1583-BB19-46A1-B269-AF31D4E4A627}" dt="2023-02-13T06:43:47.486" v="744" actId="2696"/>
        <pc:sldMkLst>
          <pc:docMk/>
          <pc:sldMk cId="1785713212" sldId="1144"/>
        </pc:sldMkLst>
      </pc:sldChg>
      <pc:sldChg chg="modSp add del mod">
        <pc:chgData name="植野 芳彦" userId="86ab4e6fb1040a80" providerId="LiveId" clId="{491E1583-BB19-46A1-B269-AF31D4E4A627}" dt="2023-02-24T07:42:59.710" v="2841" actId="2696"/>
        <pc:sldMkLst>
          <pc:docMk/>
          <pc:sldMk cId="4274010916" sldId="1149"/>
        </pc:sldMkLst>
        <pc:spChg chg="mod">
          <ac:chgData name="植野 芳彦" userId="86ab4e6fb1040a80" providerId="LiveId" clId="{491E1583-BB19-46A1-B269-AF31D4E4A627}" dt="2023-02-19T09:31:15.264" v="841" actId="14100"/>
          <ac:spMkLst>
            <pc:docMk/>
            <pc:sldMk cId="4274010916" sldId="1149"/>
            <ac:spMk id="2" creationId="{230B6B78-CF87-4ACD-9198-2018B6B945C1}"/>
          </ac:spMkLst>
        </pc:spChg>
        <pc:spChg chg="mod">
          <ac:chgData name="植野 芳彦" userId="86ab4e6fb1040a80" providerId="LiveId" clId="{491E1583-BB19-46A1-B269-AF31D4E4A627}" dt="2023-02-19T09:31:28.967" v="844" actId="14100"/>
          <ac:spMkLst>
            <pc:docMk/>
            <pc:sldMk cId="4274010916" sldId="1149"/>
            <ac:spMk id="3" creationId="{1A75390C-303E-4385-9312-9DAA287260F8}"/>
          </ac:spMkLst>
        </pc:spChg>
        <pc:spChg chg="mod">
          <ac:chgData name="植野 芳彦" userId="86ab4e6fb1040a80" providerId="LiveId" clId="{491E1583-BB19-46A1-B269-AF31D4E4A627}" dt="2023-02-19T09:31:46.483" v="850" actId="6549"/>
          <ac:spMkLst>
            <pc:docMk/>
            <pc:sldMk cId="4274010916" sldId="1149"/>
            <ac:spMk id="4" creationId="{48FC8551-6DA0-4EE0-9262-4FDBE54372EA}"/>
          </ac:spMkLst>
        </pc:spChg>
        <pc:spChg chg="mod">
          <ac:chgData name="植野 芳彦" userId="86ab4e6fb1040a80" providerId="LiveId" clId="{491E1583-BB19-46A1-B269-AF31D4E4A627}" dt="2023-02-19T09:30:04.199" v="820" actId="1076"/>
          <ac:spMkLst>
            <pc:docMk/>
            <pc:sldMk cId="4274010916" sldId="1149"/>
            <ac:spMk id="6" creationId="{79247EEF-2675-462B-ADAB-0B4ADDFB9150}"/>
          </ac:spMkLst>
        </pc:spChg>
        <pc:spChg chg="mod">
          <ac:chgData name="植野 芳彦" userId="86ab4e6fb1040a80" providerId="LiveId" clId="{491E1583-BB19-46A1-B269-AF31D4E4A627}" dt="2023-02-19T09:30:12.255" v="824" actId="1076"/>
          <ac:spMkLst>
            <pc:docMk/>
            <pc:sldMk cId="4274010916" sldId="1149"/>
            <ac:spMk id="7" creationId="{A9CB35A1-0D1E-4199-BF62-1E0F19F301F9}"/>
          </ac:spMkLst>
        </pc:spChg>
        <pc:spChg chg="mod">
          <ac:chgData name="植野 芳彦" userId="86ab4e6fb1040a80" providerId="LiveId" clId="{491E1583-BB19-46A1-B269-AF31D4E4A627}" dt="2023-02-19T09:30:54.648" v="835" actId="1076"/>
          <ac:spMkLst>
            <pc:docMk/>
            <pc:sldMk cId="4274010916" sldId="1149"/>
            <ac:spMk id="8" creationId="{904A46A0-E2A6-408D-B698-77553DB34673}"/>
          </ac:spMkLst>
        </pc:spChg>
        <pc:spChg chg="mod">
          <ac:chgData name="植野 芳彦" userId="86ab4e6fb1040a80" providerId="LiveId" clId="{491E1583-BB19-46A1-B269-AF31D4E4A627}" dt="2023-02-19T09:30:46.666" v="833" actId="1076"/>
          <ac:spMkLst>
            <pc:docMk/>
            <pc:sldMk cId="4274010916" sldId="1149"/>
            <ac:spMk id="9" creationId="{5283D245-67E4-4F91-B7A4-3C8980F5236D}"/>
          </ac:spMkLst>
        </pc:spChg>
        <pc:spChg chg="mod">
          <ac:chgData name="植野 芳彦" userId="86ab4e6fb1040a80" providerId="LiveId" clId="{491E1583-BB19-46A1-B269-AF31D4E4A627}" dt="2023-02-19T09:30:15.058" v="825" actId="1076"/>
          <ac:spMkLst>
            <pc:docMk/>
            <pc:sldMk cId="4274010916" sldId="1149"/>
            <ac:spMk id="10" creationId="{34E4AF9E-9781-4340-84D0-90A3E0F7AADB}"/>
          </ac:spMkLst>
        </pc:spChg>
        <pc:spChg chg="mod">
          <ac:chgData name="植野 芳彦" userId="86ab4e6fb1040a80" providerId="LiveId" clId="{491E1583-BB19-46A1-B269-AF31D4E4A627}" dt="2023-02-19T09:31:25.754" v="843" actId="14100"/>
          <ac:spMkLst>
            <pc:docMk/>
            <pc:sldMk cId="4274010916" sldId="1149"/>
            <ac:spMk id="11" creationId="{2819E3A6-DCCC-462B-A1B9-F8DF5B5E99A6}"/>
          </ac:spMkLst>
        </pc:spChg>
        <pc:spChg chg="mod">
          <ac:chgData name="植野 芳彦" userId="86ab4e6fb1040a80" providerId="LiveId" clId="{491E1583-BB19-46A1-B269-AF31D4E4A627}" dt="2023-02-19T09:30:11.427" v="823" actId="1076"/>
          <ac:spMkLst>
            <pc:docMk/>
            <pc:sldMk cId="4274010916" sldId="1149"/>
            <ac:spMk id="12" creationId="{7A07F033-E55D-4FD3-8FB3-91F9C289B862}"/>
          </ac:spMkLst>
        </pc:spChg>
        <pc:spChg chg="mod">
          <ac:chgData name="植野 芳彦" userId="86ab4e6fb1040a80" providerId="LiveId" clId="{491E1583-BB19-46A1-B269-AF31D4E4A627}" dt="2023-02-19T09:31:21.854" v="842" actId="1076"/>
          <ac:spMkLst>
            <pc:docMk/>
            <pc:sldMk cId="4274010916" sldId="1149"/>
            <ac:spMk id="13" creationId="{0118116F-52D5-4ED3-925D-2ED36506C4CE}"/>
          </ac:spMkLst>
        </pc:spChg>
        <pc:spChg chg="mod">
          <ac:chgData name="植野 芳彦" userId="86ab4e6fb1040a80" providerId="LiveId" clId="{491E1583-BB19-46A1-B269-AF31D4E4A627}" dt="2023-02-19T09:30:50.605" v="834" actId="1076"/>
          <ac:spMkLst>
            <pc:docMk/>
            <pc:sldMk cId="4274010916" sldId="1149"/>
            <ac:spMk id="14" creationId="{AA037EF6-9D72-4936-9313-9D12717ADBB3}"/>
          </ac:spMkLst>
        </pc:spChg>
        <pc:spChg chg="mod">
          <ac:chgData name="植野 芳彦" userId="86ab4e6fb1040a80" providerId="LiveId" clId="{491E1583-BB19-46A1-B269-AF31D4E4A627}" dt="2023-02-19T09:30:25.218" v="828" actId="14100"/>
          <ac:spMkLst>
            <pc:docMk/>
            <pc:sldMk cId="4274010916" sldId="1149"/>
            <ac:spMk id="24" creationId="{9B7D47C7-6231-4D4B-B2EE-82215DCCF621}"/>
          </ac:spMkLst>
        </pc:spChg>
        <pc:spChg chg="mod">
          <ac:chgData name="植野 芳彦" userId="86ab4e6fb1040a80" providerId="LiveId" clId="{491E1583-BB19-46A1-B269-AF31D4E4A627}" dt="2023-02-19T09:31:05.364" v="838" actId="1076"/>
          <ac:spMkLst>
            <pc:docMk/>
            <pc:sldMk cId="4274010916" sldId="1149"/>
            <ac:spMk id="27" creationId="{549CF4B6-6F78-4E82-BFAE-5231850EF016}"/>
          </ac:spMkLst>
        </pc:spChg>
        <pc:spChg chg="mod">
          <ac:chgData name="植野 芳彦" userId="86ab4e6fb1040a80" providerId="LiveId" clId="{491E1583-BB19-46A1-B269-AF31D4E4A627}" dt="2023-02-19T09:30:36.914" v="830" actId="1076"/>
          <ac:spMkLst>
            <pc:docMk/>
            <pc:sldMk cId="4274010916" sldId="1149"/>
            <ac:spMk id="31" creationId="{AF8E0B1B-3F0C-4B90-95FA-FD6289FD42DC}"/>
          </ac:spMkLst>
        </pc:spChg>
        <pc:spChg chg="mod">
          <ac:chgData name="植野 芳彦" userId="86ab4e6fb1040a80" providerId="LiveId" clId="{491E1583-BB19-46A1-B269-AF31D4E4A627}" dt="2023-02-19T09:29:53.946" v="816" actId="1076"/>
          <ac:spMkLst>
            <pc:docMk/>
            <pc:sldMk cId="4274010916" sldId="1149"/>
            <ac:spMk id="12300" creationId="{D3C89C84-EFB6-4B9E-BABF-410E59219817}"/>
          </ac:spMkLst>
        </pc:spChg>
      </pc:sldChg>
      <pc:sldChg chg="addSp delSp modSp add del mod">
        <pc:chgData name="植野 芳彦" userId="86ab4e6fb1040a80" providerId="LiveId" clId="{491E1583-BB19-46A1-B269-AF31D4E4A627}" dt="2023-02-26T23:32:43.906" v="3055" actId="2696"/>
        <pc:sldMkLst>
          <pc:docMk/>
          <pc:sldMk cId="469864035" sldId="1162"/>
        </pc:sldMkLst>
        <pc:spChg chg="add del mod">
          <ac:chgData name="植野 芳彦" userId="86ab4e6fb1040a80" providerId="LiveId" clId="{491E1583-BB19-46A1-B269-AF31D4E4A627}" dt="2023-02-12T20:50:10.428" v="148" actId="21"/>
          <ac:spMkLst>
            <pc:docMk/>
            <pc:sldMk cId="469864035" sldId="1162"/>
            <ac:spMk id="3" creationId="{CAA52A07-6B1B-11D4-CDA8-AC4458CD1725}"/>
          </ac:spMkLst>
        </pc:spChg>
        <pc:spChg chg="mod">
          <ac:chgData name="植野 芳彦" userId="86ab4e6fb1040a80" providerId="LiveId" clId="{491E1583-BB19-46A1-B269-AF31D4E4A627}" dt="2023-02-21T23:25:48.279" v="1002" actId="113"/>
          <ac:spMkLst>
            <pc:docMk/>
            <pc:sldMk cId="469864035" sldId="1162"/>
            <ac:spMk id="4099" creationId="{35C882C9-0FF4-ABA5-FB0B-43417D9A8E10}"/>
          </ac:spMkLst>
        </pc:spChg>
        <pc:spChg chg="mod">
          <ac:chgData name="植野 芳彦" userId="86ab4e6fb1040a80" providerId="LiveId" clId="{491E1583-BB19-46A1-B269-AF31D4E4A627}" dt="2023-02-21T23:23:56.180" v="931" actId="1076"/>
          <ac:spMkLst>
            <pc:docMk/>
            <pc:sldMk cId="469864035" sldId="1162"/>
            <ac:spMk id="4100" creationId="{9B9A8C65-54AC-55C9-76E5-843269FC650F}"/>
          </ac:spMkLst>
        </pc:spChg>
        <pc:picChg chg="mod">
          <ac:chgData name="植野 芳彦" userId="86ab4e6fb1040a80" providerId="LiveId" clId="{491E1583-BB19-46A1-B269-AF31D4E4A627}" dt="2023-02-16T21:05:37.963" v="751" actId="14100"/>
          <ac:picMkLst>
            <pc:docMk/>
            <pc:sldMk cId="469864035" sldId="1162"/>
            <ac:picMk id="4098" creationId="{5077D697-A05E-5CE4-BFC5-B2C18D972E98}"/>
          </ac:picMkLst>
        </pc:picChg>
      </pc:sldChg>
      <pc:sldChg chg="modSp mod">
        <pc:chgData name="植野 芳彦" userId="86ab4e6fb1040a80" providerId="LiveId" clId="{491E1583-BB19-46A1-B269-AF31D4E4A627}" dt="2023-03-08T20:49:28.419" v="4958" actId="6549"/>
        <pc:sldMkLst>
          <pc:docMk/>
          <pc:sldMk cId="0" sldId="1172"/>
        </pc:sldMkLst>
        <pc:spChg chg="mod">
          <ac:chgData name="植野 芳彦" userId="86ab4e6fb1040a80" providerId="LiveId" clId="{491E1583-BB19-46A1-B269-AF31D4E4A627}" dt="2023-03-08T20:49:28.419" v="4958" actId="6549"/>
          <ac:spMkLst>
            <pc:docMk/>
            <pc:sldMk cId="0" sldId="1172"/>
            <ac:spMk id="90114" creationId="{7C7C07A6-8D19-4978-7F61-E3A184F43B40}"/>
          </ac:spMkLst>
        </pc:spChg>
      </pc:sldChg>
      <pc:sldChg chg="del">
        <pc:chgData name="植野 芳彦" userId="86ab4e6fb1040a80" providerId="LiveId" clId="{491E1583-BB19-46A1-B269-AF31D4E4A627}" dt="2023-02-13T06:43:49.642" v="745" actId="2696"/>
        <pc:sldMkLst>
          <pc:docMk/>
          <pc:sldMk cId="927564124" sldId="1180"/>
        </pc:sldMkLst>
      </pc:sldChg>
      <pc:sldChg chg="del">
        <pc:chgData name="植野 芳彦" userId="86ab4e6fb1040a80" providerId="LiveId" clId="{491E1583-BB19-46A1-B269-AF31D4E4A627}" dt="2023-02-13T02:30:24.740" v="720" actId="2696"/>
        <pc:sldMkLst>
          <pc:docMk/>
          <pc:sldMk cId="0" sldId="1188"/>
        </pc:sldMkLst>
      </pc:sldChg>
      <pc:sldChg chg="del">
        <pc:chgData name="植野 芳彦" userId="86ab4e6fb1040a80" providerId="LiveId" clId="{491E1583-BB19-46A1-B269-AF31D4E4A627}" dt="2023-02-22T22:55:03.874" v="1679" actId="2696"/>
        <pc:sldMkLst>
          <pc:docMk/>
          <pc:sldMk cId="2157078012" sldId="1207"/>
        </pc:sldMkLst>
      </pc:sldChg>
      <pc:sldChg chg="modSp add del mod">
        <pc:chgData name="植野 芳彦" userId="86ab4e6fb1040a80" providerId="LiveId" clId="{491E1583-BB19-46A1-B269-AF31D4E4A627}" dt="2023-03-07T08:20:00.236" v="3824" actId="2696"/>
        <pc:sldMkLst>
          <pc:docMk/>
          <pc:sldMk cId="2746051640" sldId="1207"/>
        </pc:sldMkLst>
        <pc:spChg chg="mod">
          <ac:chgData name="植野 芳彦" userId="86ab4e6fb1040a80" providerId="LiveId" clId="{491E1583-BB19-46A1-B269-AF31D4E4A627}" dt="2023-02-24T11:15:25.425" v="2977" actId="6549"/>
          <ac:spMkLst>
            <pc:docMk/>
            <pc:sldMk cId="2746051640" sldId="1207"/>
            <ac:spMk id="3" creationId="{00000000-0000-0000-0000-000000000000}"/>
          </ac:spMkLst>
        </pc:spChg>
      </pc:sldChg>
      <pc:sldChg chg="modSp add del">
        <pc:chgData name="植野 芳彦" userId="86ab4e6fb1040a80" providerId="LiveId" clId="{491E1583-BB19-46A1-B269-AF31D4E4A627}" dt="2023-03-07T20:20:24.350" v="3889"/>
        <pc:sldMkLst>
          <pc:docMk/>
          <pc:sldMk cId="0" sldId="1230"/>
        </pc:sldMkLst>
        <pc:spChg chg="mod">
          <ac:chgData name="植野 芳彦" userId="86ab4e6fb1040a80" providerId="LiveId" clId="{491E1583-BB19-46A1-B269-AF31D4E4A627}" dt="2023-02-08T03:26:57.845" v="68"/>
          <ac:spMkLst>
            <pc:docMk/>
            <pc:sldMk cId="0" sldId="1230"/>
            <ac:spMk id="2" creationId="{F3348E82-EACA-4B46-83F5-D1A92AC6907B}"/>
          </ac:spMkLst>
        </pc:spChg>
      </pc:sldChg>
      <pc:sldChg chg="modSp del">
        <pc:chgData name="植野 芳彦" userId="86ab4e6fb1040a80" providerId="LiveId" clId="{491E1583-BB19-46A1-B269-AF31D4E4A627}" dt="2023-03-04T05:54:30.197" v="3235" actId="2696"/>
        <pc:sldMkLst>
          <pc:docMk/>
          <pc:sldMk cId="1551379747" sldId="1249"/>
        </pc:sldMkLst>
        <pc:spChg chg="mod">
          <ac:chgData name="植野 芳彦" userId="86ab4e6fb1040a80" providerId="LiveId" clId="{491E1583-BB19-46A1-B269-AF31D4E4A627}" dt="2023-02-08T03:26:57.845" v="68"/>
          <ac:spMkLst>
            <pc:docMk/>
            <pc:sldMk cId="1551379747" sldId="1249"/>
            <ac:spMk id="2" creationId="{60581524-2E69-4F9B-896A-9F59CB093495}"/>
          </ac:spMkLst>
        </pc:spChg>
      </pc:sldChg>
      <pc:sldChg chg="modSp mod">
        <pc:chgData name="植野 芳彦" userId="86ab4e6fb1040a80" providerId="LiveId" clId="{491E1583-BB19-46A1-B269-AF31D4E4A627}" dt="2023-03-04T05:44:11.191" v="3233" actId="6549"/>
        <pc:sldMkLst>
          <pc:docMk/>
          <pc:sldMk cId="702464498" sldId="1252"/>
        </pc:sldMkLst>
        <pc:spChg chg="mod">
          <ac:chgData name="植野 芳彦" userId="86ab4e6fb1040a80" providerId="LiveId" clId="{491E1583-BB19-46A1-B269-AF31D4E4A627}" dt="2023-02-08T03:26:57.845" v="68"/>
          <ac:spMkLst>
            <pc:docMk/>
            <pc:sldMk cId="702464498" sldId="1252"/>
            <ac:spMk id="2" creationId="{DAC90885-B8CF-441B-99FE-EE6DE5B07327}"/>
          </ac:spMkLst>
        </pc:spChg>
        <pc:spChg chg="mod">
          <ac:chgData name="植野 芳彦" userId="86ab4e6fb1040a80" providerId="LiveId" clId="{491E1583-BB19-46A1-B269-AF31D4E4A627}" dt="2023-03-04T05:44:11.191" v="3233" actId="6549"/>
          <ac:spMkLst>
            <pc:docMk/>
            <pc:sldMk cId="702464498" sldId="1252"/>
            <ac:spMk id="4" creationId="{3AD6E21D-6B47-4B4B-96FE-6B10C3DBB7C3}"/>
          </ac:spMkLst>
        </pc:spChg>
        <pc:spChg chg="mod">
          <ac:chgData name="植野 芳彦" userId="86ab4e6fb1040a80" providerId="LiveId" clId="{491E1583-BB19-46A1-B269-AF31D4E4A627}" dt="2023-02-22T23:02:21.302" v="1898" actId="20577"/>
          <ac:spMkLst>
            <pc:docMk/>
            <pc:sldMk cId="702464498" sldId="1252"/>
            <ac:spMk id="18" creationId="{DD051744-37FD-4115-95D8-73A7F26E957D}"/>
          </ac:spMkLst>
        </pc:spChg>
      </pc:sldChg>
      <pc:sldChg chg="modSp add del mod">
        <pc:chgData name="植野 芳彦" userId="86ab4e6fb1040a80" providerId="LiveId" clId="{491E1583-BB19-46A1-B269-AF31D4E4A627}" dt="2023-03-08T21:22:50.277" v="5056" actId="1076"/>
        <pc:sldMkLst>
          <pc:docMk/>
          <pc:sldMk cId="405098307" sldId="1261"/>
        </pc:sldMkLst>
        <pc:spChg chg="mod">
          <ac:chgData name="植野 芳彦" userId="86ab4e6fb1040a80" providerId="LiveId" clId="{491E1583-BB19-46A1-B269-AF31D4E4A627}" dt="2023-02-08T03:26:57.845" v="68"/>
          <ac:spMkLst>
            <pc:docMk/>
            <pc:sldMk cId="405098307" sldId="1261"/>
            <ac:spMk id="2" creationId="{8B6FED14-4693-403D-9D14-3CB50F7C87C7}"/>
          </ac:spMkLst>
        </pc:spChg>
        <pc:spChg chg="mod">
          <ac:chgData name="植野 芳彦" userId="86ab4e6fb1040a80" providerId="LiveId" clId="{491E1583-BB19-46A1-B269-AF31D4E4A627}" dt="2023-03-08T20:50:04.525" v="4972" actId="20577"/>
          <ac:spMkLst>
            <pc:docMk/>
            <pc:sldMk cId="405098307" sldId="1261"/>
            <ac:spMk id="7" creationId="{0B007122-EC92-4637-82BA-7F901968FCCA}"/>
          </ac:spMkLst>
        </pc:spChg>
        <pc:picChg chg="mod">
          <ac:chgData name="植野 芳彦" userId="86ab4e6fb1040a80" providerId="LiveId" clId="{491E1583-BB19-46A1-B269-AF31D4E4A627}" dt="2023-03-08T21:22:50.277" v="5056" actId="1076"/>
          <ac:picMkLst>
            <pc:docMk/>
            <pc:sldMk cId="405098307" sldId="1261"/>
            <ac:picMk id="14" creationId="{50FE721E-4B45-49FB-8C7C-5AA84D65D3DC}"/>
          </ac:picMkLst>
        </pc:picChg>
      </pc:sldChg>
      <pc:sldChg chg="add del">
        <pc:chgData name="植野 芳彦" userId="86ab4e6fb1040a80" providerId="LiveId" clId="{491E1583-BB19-46A1-B269-AF31D4E4A627}" dt="2023-03-08T20:33:33.822" v="4254" actId="2696"/>
        <pc:sldMkLst>
          <pc:docMk/>
          <pc:sldMk cId="0" sldId="1277"/>
        </pc:sldMkLst>
      </pc:sldChg>
      <pc:sldChg chg="del">
        <pc:chgData name="植野 芳彦" userId="86ab4e6fb1040a80" providerId="LiveId" clId="{491E1583-BB19-46A1-B269-AF31D4E4A627}" dt="2023-02-22T23:06:25.713" v="1954" actId="2696"/>
        <pc:sldMkLst>
          <pc:docMk/>
          <pc:sldMk cId="0" sldId="1280"/>
        </pc:sldMkLst>
      </pc:sldChg>
      <pc:sldChg chg="modSp add mod">
        <pc:chgData name="植野 芳彦" userId="86ab4e6fb1040a80" providerId="LiveId" clId="{491E1583-BB19-46A1-B269-AF31D4E4A627}" dt="2023-03-08T21:20:42.337" v="4975" actId="1076"/>
        <pc:sldMkLst>
          <pc:docMk/>
          <pc:sldMk cId="1933097685" sldId="1287"/>
        </pc:sldMkLst>
        <pc:spChg chg="mod">
          <ac:chgData name="植野 芳彦" userId="86ab4e6fb1040a80" providerId="LiveId" clId="{491E1583-BB19-46A1-B269-AF31D4E4A627}" dt="2023-03-08T20:50:29.578" v="4973" actId="20577"/>
          <ac:spMkLst>
            <pc:docMk/>
            <pc:sldMk cId="1933097685" sldId="1287"/>
            <ac:spMk id="4" creationId="{1E11B6C7-C83B-497F-9CC6-A2CAECC017AA}"/>
          </ac:spMkLst>
        </pc:spChg>
        <pc:picChg chg="mod">
          <ac:chgData name="植野 芳彦" userId="86ab4e6fb1040a80" providerId="LiveId" clId="{491E1583-BB19-46A1-B269-AF31D4E4A627}" dt="2023-03-08T21:20:42.337" v="4975" actId="1076"/>
          <ac:picMkLst>
            <pc:docMk/>
            <pc:sldMk cId="1933097685" sldId="1287"/>
            <ac:picMk id="3" creationId="{C35C2F22-5236-4B4D-A8F3-EE33AEA612E7}"/>
          </ac:picMkLst>
        </pc:picChg>
      </pc:sldChg>
      <pc:sldChg chg="del">
        <pc:chgData name="植野 芳彦" userId="86ab4e6fb1040a80" providerId="LiveId" clId="{491E1583-BB19-46A1-B269-AF31D4E4A627}" dt="2023-02-13T02:31:16.391" v="728" actId="2696"/>
        <pc:sldMkLst>
          <pc:docMk/>
          <pc:sldMk cId="486285533" sldId="1290"/>
        </pc:sldMkLst>
      </pc:sldChg>
      <pc:sldChg chg="add del">
        <pc:chgData name="植野 芳彦" userId="86ab4e6fb1040a80" providerId="LiveId" clId="{491E1583-BB19-46A1-B269-AF31D4E4A627}" dt="2023-03-08T21:23:44.617" v="5058" actId="2696"/>
        <pc:sldMkLst>
          <pc:docMk/>
          <pc:sldMk cId="3328283064" sldId="1290"/>
        </pc:sldMkLst>
      </pc:sldChg>
      <pc:sldChg chg="addSp modSp add del mod">
        <pc:chgData name="植野 芳彦" userId="86ab4e6fb1040a80" providerId="LiveId" clId="{491E1583-BB19-46A1-B269-AF31D4E4A627}" dt="2023-02-27T07:15:26.524" v="3056" actId="2696"/>
        <pc:sldMkLst>
          <pc:docMk/>
          <pc:sldMk cId="1798787005" sldId="1292"/>
        </pc:sldMkLst>
        <pc:spChg chg="add mod">
          <ac:chgData name="植野 芳彦" userId="86ab4e6fb1040a80" providerId="LiveId" clId="{491E1583-BB19-46A1-B269-AF31D4E4A627}" dt="2023-02-22T22:58:58.860" v="1778" actId="207"/>
          <ac:spMkLst>
            <pc:docMk/>
            <pc:sldMk cId="1798787005" sldId="1292"/>
            <ac:spMk id="2" creationId="{95C95C59-14B0-C778-D3DB-A2042E55D3DD}"/>
          </ac:spMkLst>
        </pc:spChg>
        <pc:spChg chg="mod">
          <ac:chgData name="植野 芳彦" userId="86ab4e6fb1040a80" providerId="LiveId" clId="{491E1583-BB19-46A1-B269-AF31D4E4A627}" dt="2023-02-22T22:59:22.633" v="1780" actId="14100"/>
          <ac:spMkLst>
            <pc:docMk/>
            <pc:sldMk cId="1798787005" sldId="1292"/>
            <ac:spMk id="3" creationId="{9BF7FCEE-C4E9-810E-B4E8-EFAE610C3BD8}"/>
          </ac:spMkLst>
        </pc:spChg>
        <pc:spChg chg="mod">
          <ac:chgData name="植野 芳彦" userId="86ab4e6fb1040a80" providerId="LiveId" clId="{491E1583-BB19-46A1-B269-AF31D4E4A627}" dt="2023-02-22T22:58:22.889" v="1757" actId="1076"/>
          <ac:spMkLst>
            <pc:docMk/>
            <pc:sldMk cId="1798787005" sldId="1292"/>
            <ac:spMk id="4" creationId="{18D8E567-F1D6-E9DC-D909-BBDDA8021FEA}"/>
          </ac:spMkLst>
        </pc:spChg>
        <pc:spChg chg="mod">
          <ac:chgData name="植野 芳彦" userId="86ab4e6fb1040a80" providerId="LiveId" clId="{491E1583-BB19-46A1-B269-AF31D4E4A627}" dt="2023-02-22T22:58:19.471" v="1756" actId="1076"/>
          <ac:spMkLst>
            <pc:docMk/>
            <pc:sldMk cId="1798787005" sldId="1292"/>
            <ac:spMk id="5" creationId="{A54C884D-9AEA-0171-D2DB-3A5F42DADF90}"/>
          </ac:spMkLst>
        </pc:spChg>
        <pc:spChg chg="mod">
          <ac:chgData name="植野 芳彦" userId="86ab4e6fb1040a80" providerId="LiveId" clId="{491E1583-BB19-46A1-B269-AF31D4E4A627}" dt="2023-02-22T22:59:15.321" v="1779" actId="1076"/>
          <ac:spMkLst>
            <pc:docMk/>
            <pc:sldMk cId="1798787005" sldId="1292"/>
            <ac:spMk id="66562" creationId="{75DB68AE-D631-9807-DD14-EF4CA238A9D5}"/>
          </ac:spMkLst>
        </pc:spChg>
      </pc:sldChg>
      <pc:sldChg chg="add del">
        <pc:chgData name="植野 芳彦" userId="86ab4e6fb1040a80" providerId="LiveId" clId="{491E1583-BB19-46A1-B269-AF31D4E4A627}" dt="2023-03-04T05:56:26.602" v="3353" actId="2696"/>
        <pc:sldMkLst>
          <pc:docMk/>
          <pc:sldMk cId="2724842189" sldId="1292"/>
        </pc:sldMkLst>
      </pc:sldChg>
      <pc:sldChg chg="add del">
        <pc:chgData name="植野 芳彦" userId="86ab4e6fb1040a80" providerId="LiveId" clId="{491E1583-BB19-46A1-B269-AF31D4E4A627}" dt="2023-03-07T20:18:55.039" v="3887" actId="2696"/>
        <pc:sldMkLst>
          <pc:docMk/>
          <pc:sldMk cId="2294613664" sldId="1294"/>
        </pc:sldMkLst>
      </pc:sldChg>
      <pc:sldChg chg="add del">
        <pc:chgData name="植野 芳彦" userId="86ab4e6fb1040a80" providerId="LiveId" clId="{491E1583-BB19-46A1-B269-AF31D4E4A627}" dt="2023-03-07T20:20:29.765" v="3890" actId="2696"/>
        <pc:sldMkLst>
          <pc:docMk/>
          <pc:sldMk cId="114307832" sldId="1295"/>
        </pc:sldMkLst>
      </pc:sldChg>
      <pc:sldChg chg="del">
        <pc:chgData name="植野 芳彦" userId="86ab4e6fb1040a80" providerId="LiveId" clId="{491E1583-BB19-46A1-B269-AF31D4E4A627}" dt="2023-02-13T02:31:04.480" v="727" actId="2696"/>
        <pc:sldMkLst>
          <pc:docMk/>
          <pc:sldMk cId="3971309634" sldId="1297"/>
        </pc:sldMkLst>
      </pc:sldChg>
      <pc:sldChg chg="modSp del mod">
        <pc:chgData name="植野 芳彦" userId="86ab4e6fb1040a80" providerId="LiveId" clId="{491E1583-BB19-46A1-B269-AF31D4E4A627}" dt="2023-03-07T09:01:36.387" v="3855" actId="2696"/>
        <pc:sldMkLst>
          <pc:docMk/>
          <pc:sldMk cId="3500431397" sldId="1304"/>
        </pc:sldMkLst>
        <pc:spChg chg="mod">
          <ac:chgData name="植野 芳彦" userId="86ab4e6fb1040a80" providerId="LiveId" clId="{491E1583-BB19-46A1-B269-AF31D4E4A627}" dt="2023-02-23T20:53:51.346" v="2238" actId="20577"/>
          <ac:spMkLst>
            <pc:docMk/>
            <pc:sldMk cId="3500431397" sldId="1304"/>
            <ac:spMk id="7" creationId="{4D0D4CAA-F1E2-4F24-8780-C69E621ABF4A}"/>
          </ac:spMkLst>
        </pc:spChg>
      </pc:sldChg>
      <pc:sldChg chg="modSp add del mod">
        <pc:chgData name="植野 芳彦" userId="86ab4e6fb1040a80" providerId="LiveId" clId="{491E1583-BB19-46A1-B269-AF31D4E4A627}" dt="2023-02-23T20:54:17.907" v="2239" actId="2696"/>
        <pc:sldMkLst>
          <pc:docMk/>
          <pc:sldMk cId="0" sldId="1310"/>
        </pc:sldMkLst>
        <pc:spChg chg="mod">
          <ac:chgData name="植野 芳彦" userId="86ab4e6fb1040a80" providerId="LiveId" clId="{491E1583-BB19-46A1-B269-AF31D4E4A627}" dt="2023-02-23T20:51:09.305" v="2194" actId="1076"/>
          <ac:spMkLst>
            <pc:docMk/>
            <pc:sldMk cId="0" sldId="1310"/>
            <ac:spMk id="2" creationId="{C91254AB-BE3F-4EF6-90AF-A588CCE200B3}"/>
          </ac:spMkLst>
        </pc:spChg>
        <pc:spChg chg="mod">
          <ac:chgData name="植野 芳彦" userId="86ab4e6fb1040a80" providerId="LiveId" clId="{491E1583-BB19-46A1-B269-AF31D4E4A627}" dt="2023-02-23T20:51:19.443" v="2196" actId="14100"/>
          <ac:spMkLst>
            <pc:docMk/>
            <pc:sldMk cId="0" sldId="1310"/>
            <ac:spMk id="75779" creationId="{FE1AD9DA-1D9D-4DFC-B585-E1E09A545C25}"/>
          </ac:spMkLst>
        </pc:spChg>
        <pc:spChg chg="mod">
          <ac:chgData name="植野 芳彦" userId="86ab4e6fb1040a80" providerId="LiveId" clId="{491E1583-BB19-46A1-B269-AF31D4E4A627}" dt="2023-02-23T20:51:29.758" v="2197" actId="255"/>
          <ac:spMkLst>
            <pc:docMk/>
            <pc:sldMk cId="0" sldId="1310"/>
            <ac:spMk id="75780" creationId="{BBE5638B-C21B-4B96-8AF6-3EE924B1F934}"/>
          </ac:spMkLst>
        </pc:spChg>
      </pc:sldChg>
      <pc:sldChg chg="modSp add mod">
        <pc:chgData name="植野 芳彦" userId="86ab4e6fb1040a80" providerId="LiveId" clId="{491E1583-BB19-46A1-B269-AF31D4E4A627}" dt="2023-03-08T20:48:46.959" v="4924" actId="1076"/>
        <pc:sldMkLst>
          <pc:docMk/>
          <pc:sldMk cId="376481270" sldId="1675"/>
        </pc:sldMkLst>
        <pc:spChg chg="mod">
          <ac:chgData name="植野 芳彦" userId="86ab4e6fb1040a80" providerId="LiveId" clId="{491E1583-BB19-46A1-B269-AF31D4E4A627}" dt="2023-03-08T20:48:46.959" v="4924" actId="1076"/>
          <ac:spMkLst>
            <pc:docMk/>
            <pc:sldMk cId="376481270" sldId="1675"/>
            <ac:spMk id="9" creationId="{00000000-0000-0000-0000-000000000000}"/>
          </ac:spMkLst>
        </pc:spChg>
      </pc:sldChg>
      <pc:sldChg chg="modSp del">
        <pc:chgData name="植野 芳彦" userId="86ab4e6fb1040a80" providerId="LiveId" clId="{491E1583-BB19-46A1-B269-AF31D4E4A627}" dt="2023-02-22T21:04:39.696" v="1664" actId="2696"/>
        <pc:sldMkLst>
          <pc:docMk/>
          <pc:sldMk cId="1845196303" sldId="1675"/>
        </pc:sldMkLst>
        <pc:spChg chg="mod">
          <ac:chgData name="植野 芳彦" userId="86ab4e6fb1040a80" providerId="LiveId" clId="{491E1583-BB19-46A1-B269-AF31D4E4A627}" dt="2023-02-08T03:26:57.845" v="68"/>
          <ac:spMkLst>
            <pc:docMk/>
            <pc:sldMk cId="1845196303" sldId="1675"/>
            <ac:spMk id="3" creationId="{AF723315-06EF-647F-39C0-60299A80C890}"/>
          </ac:spMkLst>
        </pc:spChg>
      </pc:sldChg>
      <pc:sldChg chg="modSp mod">
        <pc:chgData name="植野 芳彦" userId="86ab4e6fb1040a80" providerId="LiveId" clId="{491E1583-BB19-46A1-B269-AF31D4E4A627}" dt="2023-03-04T05:43:21.842" v="3141" actId="20577"/>
        <pc:sldMkLst>
          <pc:docMk/>
          <pc:sldMk cId="2194413261" sldId="1676"/>
        </pc:sldMkLst>
        <pc:spChg chg="mod">
          <ac:chgData name="植野 芳彦" userId="86ab4e6fb1040a80" providerId="LiveId" clId="{491E1583-BB19-46A1-B269-AF31D4E4A627}" dt="2023-02-08T03:26:57.845" v="68"/>
          <ac:spMkLst>
            <pc:docMk/>
            <pc:sldMk cId="2194413261" sldId="1676"/>
            <ac:spMk id="3" creationId="{73433ECA-4C90-4C51-AB20-10166BF097ED}"/>
          </ac:spMkLst>
        </pc:spChg>
        <pc:spChg chg="mod">
          <ac:chgData name="植野 芳彦" userId="86ab4e6fb1040a80" providerId="LiveId" clId="{491E1583-BB19-46A1-B269-AF31D4E4A627}" dt="2023-03-04T05:43:21.842" v="3141" actId="20577"/>
          <ac:spMkLst>
            <pc:docMk/>
            <pc:sldMk cId="2194413261" sldId="1676"/>
            <ac:spMk id="6" creationId="{7E51BE49-DD3D-46B5-A703-EFBE0B0F6E17}"/>
          </ac:spMkLst>
        </pc:spChg>
      </pc:sldChg>
      <pc:sldChg chg="modSp del mod">
        <pc:chgData name="植野 芳彦" userId="86ab4e6fb1040a80" providerId="LiveId" clId="{491E1583-BB19-46A1-B269-AF31D4E4A627}" dt="2023-03-08T21:21:11.014" v="4976" actId="2696"/>
        <pc:sldMkLst>
          <pc:docMk/>
          <pc:sldMk cId="237274462" sldId="1677"/>
        </pc:sldMkLst>
        <pc:spChg chg="mod">
          <ac:chgData name="植野 芳彦" userId="86ab4e6fb1040a80" providerId="LiveId" clId="{491E1583-BB19-46A1-B269-AF31D4E4A627}" dt="2023-02-22T23:07:04.129" v="1971" actId="20577"/>
          <ac:spMkLst>
            <pc:docMk/>
            <pc:sldMk cId="237274462" sldId="1677"/>
            <ac:spMk id="2" creationId="{00000000-0000-0000-0000-000000000000}"/>
          </ac:spMkLst>
        </pc:spChg>
        <pc:spChg chg="mod">
          <ac:chgData name="植野 芳彦" userId="86ab4e6fb1040a80" providerId="LiveId" clId="{491E1583-BB19-46A1-B269-AF31D4E4A627}" dt="2023-02-24T07:45:39.785" v="2953" actId="20577"/>
          <ac:spMkLst>
            <pc:docMk/>
            <pc:sldMk cId="237274462" sldId="1677"/>
            <ac:spMk id="3" creationId="{00000000-0000-0000-0000-000000000000}"/>
          </ac:spMkLst>
        </pc:spChg>
        <pc:spChg chg="mod">
          <ac:chgData name="植野 芳彦" userId="86ab4e6fb1040a80" providerId="LiveId" clId="{491E1583-BB19-46A1-B269-AF31D4E4A627}" dt="2023-02-08T03:26:57.845" v="68"/>
          <ac:spMkLst>
            <pc:docMk/>
            <pc:sldMk cId="237274462" sldId="1677"/>
            <ac:spMk id="5" creationId="{00000000-0000-0000-0000-000000000000}"/>
          </ac:spMkLst>
        </pc:spChg>
      </pc:sldChg>
      <pc:sldChg chg="modSp add mod">
        <pc:chgData name="植野 芳彦" userId="86ab4e6fb1040a80" providerId="LiveId" clId="{491E1583-BB19-46A1-B269-AF31D4E4A627}" dt="2023-03-08T21:22:19.784" v="5055" actId="6549"/>
        <pc:sldMkLst>
          <pc:docMk/>
          <pc:sldMk cId="684488319" sldId="1677"/>
        </pc:sldMkLst>
        <pc:spChg chg="mod">
          <ac:chgData name="植野 芳彦" userId="86ab4e6fb1040a80" providerId="LiveId" clId="{491E1583-BB19-46A1-B269-AF31D4E4A627}" dt="2023-03-08T21:22:19.784" v="5055" actId="6549"/>
          <ac:spMkLst>
            <pc:docMk/>
            <pc:sldMk cId="684488319" sldId="1677"/>
            <ac:spMk id="3" creationId="{00000000-0000-0000-0000-000000000000}"/>
          </ac:spMkLst>
        </pc:spChg>
      </pc:sldChg>
      <pc:sldChg chg="modSp del">
        <pc:chgData name="植野 芳彦" userId="86ab4e6fb1040a80" providerId="LiveId" clId="{491E1583-BB19-46A1-B269-AF31D4E4A627}" dt="2023-02-22T21:07:30.460" v="1675" actId="2696"/>
        <pc:sldMkLst>
          <pc:docMk/>
          <pc:sldMk cId="1135539397" sldId="1678"/>
        </pc:sldMkLst>
        <pc:spChg chg="mod">
          <ac:chgData name="植野 芳彦" userId="86ab4e6fb1040a80" providerId="LiveId" clId="{491E1583-BB19-46A1-B269-AF31D4E4A627}" dt="2023-02-08T03:26:57.845" v="68"/>
          <ac:spMkLst>
            <pc:docMk/>
            <pc:sldMk cId="1135539397" sldId="1678"/>
            <ac:spMk id="4" creationId="{00000000-0000-0000-0000-000000000000}"/>
          </ac:spMkLst>
        </pc:spChg>
      </pc:sldChg>
      <pc:sldChg chg="del">
        <pc:chgData name="植野 芳彦" userId="86ab4e6fb1040a80" providerId="LiveId" clId="{491E1583-BB19-46A1-B269-AF31D4E4A627}" dt="2023-02-13T06:43:54.789" v="747" actId="2696"/>
        <pc:sldMkLst>
          <pc:docMk/>
          <pc:sldMk cId="4185439006" sldId="1679"/>
        </pc:sldMkLst>
      </pc:sldChg>
      <pc:sldChg chg="delSp modSp del mod">
        <pc:chgData name="植野 芳彦" userId="86ab4e6fb1040a80" providerId="LiveId" clId="{491E1583-BB19-46A1-B269-AF31D4E4A627}" dt="2023-02-22T23:04:49.886" v="1925" actId="2696"/>
        <pc:sldMkLst>
          <pc:docMk/>
          <pc:sldMk cId="3685712115" sldId="1685"/>
        </pc:sldMkLst>
        <pc:spChg chg="mod">
          <ac:chgData name="植野 芳彦" userId="86ab4e6fb1040a80" providerId="LiveId" clId="{491E1583-BB19-46A1-B269-AF31D4E4A627}" dt="2023-02-08T03:26:57.845" v="68"/>
          <ac:spMkLst>
            <pc:docMk/>
            <pc:sldMk cId="3685712115" sldId="1685"/>
            <ac:spMk id="2" creationId="{E9A31780-ED65-49D1-9C8C-2CA447A7F581}"/>
          </ac:spMkLst>
        </pc:spChg>
        <pc:spChg chg="mod">
          <ac:chgData name="植野 芳彦" userId="86ab4e6fb1040a80" providerId="LiveId" clId="{491E1583-BB19-46A1-B269-AF31D4E4A627}" dt="2023-02-22T23:03:59.360" v="1922" actId="1076"/>
          <ac:spMkLst>
            <pc:docMk/>
            <pc:sldMk cId="3685712115" sldId="1685"/>
            <ac:spMk id="14" creationId="{0AC7FB5E-6DF4-4261-9402-A0C740810F5B}"/>
          </ac:spMkLst>
        </pc:spChg>
        <pc:spChg chg="mod">
          <ac:chgData name="植野 芳彦" userId="86ab4e6fb1040a80" providerId="LiveId" clId="{491E1583-BB19-46A1-B269-AF31D4E4A627}" dt="2023-02-22T23:03:29.496" v="1916" actId="1076"/>
          <ac:spMkLst>
            <pc:docMk/>
            <pc:sldMk cId="3685712115" sldId="1685"/>
            <ac:spMk id="19" creationId="{05EEBF18-AE3E-41C9-9047-7315661A89ED}"/>
          </ac:spMkLst>
        </pc:spChg>
        <pc:spChg chg="del">
          <ac:chgData name="植野 芳彦" userId="86ab4e6fb1040a80" providerId="LiveId" clId="{491E1583-BB19-46A1-B269-AF31D4E4A627}" dt="2023-02-22T23:03:36.585" v="1917" actId="21"/>
          <ac:spMkLst>
            <pc:docMk/>
            <pc:sldMk cId="3685712115" sldId="1685"/>
            <ac:spMk id="39" creationId="{45733AEB-B9DB-42E8-8FC2-9E71B311D231}"/>
          </ac:spMkLst>
        </pc:spChg>
        <pc:spChg chg="del">
          <ac:chgData name="植野 芳彦" userId="86ab4e6fb1040a80" providerId="LiveId" clId="{491E1583-BB19-46A1-B269-AF31D4E4A627}" dt="2023-02-22T23:03:06.264" v="1911" actId="21"/>
          <ac:spMkLst>
            <pc:docMk/>
            <pc:sldMk cId="3685712115" sldId="1685"/>
            <ac:spMk id="42" creationId="{474E61EB-837A-4C50-91B6-479FFA4C67D3}"/>
          </ac:spMkLst>
        </pc:spChg>
        <pc:picChg chg="mod">
          <ac:chgData name="植野 芳彦" userId="86ab4e6fb1040a80" providerId="LiveId" clId="{491E1583-BB19-46A1-B269-AF31D4E4A627}" dt="2023-02-22T23:04:06.804" v="1924" actId="1076"/>
          <ac:picMkLst>
            <pc:docMk/>
            <pc:sldMk cId="3685712115" sldId="1685"/>
            <ac:picMk id="4" creationId="{27A71B20-7D4F-41C1-AB4F-7A215636E253}"/>
          </ac:picMkLst>
        </pc:picChg>
        <pc:picChg chg="mod">
          <ac:chgData name="植野 芳彦" userId="86ab4e6fb1040a80" providerId="LiveId" clId="{491E1583-BB19-46A1-B269-AF31D4E4A627}" dt="2023-02-22T23:04:05.067" v="1923" actId="1076"/>
          <ac:picMkLst>
            <pc:docMk/>
            <pc:sldMk cId="3685712115" sldId="1685"/>
            <ac:picMk id="5" creationId="{B9B60A2C-B30B-4D55-8A45-1D8009ABE60B}"/>
          </ac:picMkLst>
        </pc:picChg>
        <pc:picChg chg="mod">
          <ac:chgData name="植野 芳彦" userId="86ab4e6fb1040a80" providerId="LiveId" clId="{491E1583-BB19-46A1-B269-AF31D4E4A627}" dt="2023-02-22T23:03:54.440" v="1921" actId="14100"/>
          <ac:picMkLst>
            <pc:docMk/>
            <pc:sldMk cId="3685712115" sldId="1685"/>
            <ac:picMk id="9" creationId="{B009B125-1E9C-48B4-996C-FF64F8BE02DB}"/>
          </ac:picMkLst>
        </pc:picChg>
        <pc:picChg chg="mod">
          <ac:chgData name="植野 芳彦" userId="86ab4e6fb1040a80" providerId="LiveId" clId="{491E1583-BB19-46A1-B269-AF31D4E4A627}" dt="2023-02-22T23:03:09.884" v="1912" actId="14100"/>
          <ac:picMkLst>
            <pc:docMk/>
            <pc:sldMk cId="3685712115" sldId="1685"/>
            <ac:picMk id="18" creationId="{6F5DA99F-536B-4010-86BB-501932E98A76}"/>
          </ac:picMkLst>
        </pc:picChg>
        <pc:picChg chg="del">
          <ac:chgData name="植野 芳彦" userId="86ab4e6fb1040a80" providerId="LiveId" clId="{491E1583-BB19-46A1-B269-AF31D4E4A627}" dt="2023-02-22T23:02:58.909" v="1910" actId="21"/>
          <ac:picMkLst>
            <pc:docMk/>
            <pc:sldMk cId="3685712115" sldId="1685"/>
            <ac:picMk id="88077" creationId="{1704CE8F-4063-4901-8762-A12F79421DB2}"/>
          </ac:picMkLst>
        </pc:picChg>
      </pc:sldChg>
      <pc:sldChg chg="del">
        <pc:chgData name="植野 芳彦" userId="86ab4e6fb1040a80" providerId="LiveId" clId="{491E1583-BB19-46A1-B269-AF31D4E4A627}" dt="2023-02-13T02:30:56.410" v="723" actId="2696"/>
        <pc:sldMkLst>
          <pc:docMk/>
          <pc:sldMk cId="1885170018" sldId="1686"/>
        </pc:sldMkLst>
      </pc:sldChg>
      <pc:sldChg chg="del">
        <pc:chgData name="植野 芳彦" userId="86ab4e6fb1040a80" providerId="LiveId" clId="{491E1583-BB19-46A1-B269-AF31D4E4A627}" dt="2023-02-13T02:30:58.650" v="724" actId="2696"/>
        <pc:sldMkLst>
          <pc:docMk/>
          <pc:sldMk cId="1400397055" sldId="1687"/>
        </pc:sldMkLst>
      </pc:sldChg>
      <pc:sldChg chg="modSp del">
        <pc:chgData name="植野 芳彦" userId="86ab4e6fb1040a80" providerId="LiveId" clId="{491E1583-BB19-46A1-B269-AF31D4E4A627}" dt="2023-02-22T20:58:36.443" v="1473" actId="2696"/>
        <pc:sldMkLst>
          <pc:docMk/>
          <pc:sldMk cId="2520211533" sldId="1688"/>
        </pc:sldMkLst>
        <pc:spChg chg="mod">
          <ac:chgData name="植野 芳彦" userId="86ab4e6fb1040a80" providerId="LiveId" clId="{491E1583-BB19-46A1-B269-AF31D4E4A627}" dt="2023-02-08T03:26:57.845" v="68"/>
          <ac:spMkLst>
            <pc:docMk/>
            <pc:sldMk cId="2520211533" sldId="1688"/>
            <ac:spMk id="2" creationId="{AA90F73F-F91C-4083-9A86-99A47BC508CF}"/>
          </ac:spMkLst>
        </pc:spChg>
      </pc:sldChg>
      <pc:sldChg chg="add del">
        <pc:chgData name="植野 芳彦" userId="86ab4e6fb1040a80" providerId="LiveId" clId="{491E1583-BB19-46A1-B269-AF31D4E4A627}" dt="2023-03-07T08:23:28.098" v="3846" actId="2696"/>
        <pc:sldMkLst>
          <pc:docMk/>
          <pc:sldMk cId="3795345282" sldId="1688"/>
        </pc:sldMkLst>
      </pc:sldChg>
      <pc:sldChg chg="add del">
        <pc:chgData name="植野 芳彦" userId="86ab4e6fb1040a80" providerId="LiveId" clId="{491E1583-BB19-46A1-B269-AF31D4E4A627}" dt="2023-03-07T09:04:30.133" v="3866"/>
        <pc:sldMkLst>
          <pc:docMk/>
          <pc:sldMk cId="2644541129" sldId="1711"/>
        </pc:sldMkLst>
      </pc:sldChg>
      <pc:sldChg chg="modSp del">
        <pc:chgData name="植野 芳彦" userId="86ab4e6fb1040a80" providerId="LiveId" clId="{491E1583-BB19-46A1-B269-AF31D4E4A627}" dt="2023-02-13T02:31:03.065" v="726" actId="2696"/>
        <pc:sldMkLst>
          <pc:docMk/>
          <pc:sldMk cId="1406876594" sldId="1712"/>
        </pc:sldMkLst>
        <pc:spChg chg="mod">
          <ac:chgData name="植野 芳彦" userId="86ab4e6fb1040a80" providerId="LiveId" clId="{491E1583-BB19-46A1-B269-AF31D4E4A627}" dt="2023-02-08T03:26:57.845" v="68"/>
          <ac:spMkLst>
            <pc:docMk/>
            <pc:sldMk cId="1406876594" sldId="1712"/>
            <ac:spMk id="2" creationId="{A0DCF098-5523-4705-FE0E-95634E48DA83}"/>
          </ac:spMkLst>
        </pc:spChg>
      </pc:sldChg>
      <pc:sldChg chg="del">
        <pc:chgData name="植野 芳彦" userId="86ab4e6fb1040a80" providerId="LiveId" clId="{491E1583-BB19-46A1-B269-AF31D4E4A627}" dt="2023-02-22T21:04:53.263" v="1665" actId="2696"/>
        <pc:sldMkLst>
          <pc:docMk/>
          <pc:sldMk cId="2526365978" sldId="1714"/>
        </pc:sldMkLst>
      </pc:sldChg>
      <pc:sldChg chg="modSp del">
        <pc:chgData name="植野 芳彦" userId="86ab4e6fb1040a80" providerId="LiveId" clId="{491E1583-BB19-46A1-B269-AF31D4E4A627}" dt="2023-02-22T21:04:56.009" v="1666" actId="2696"/>
        <pc:sldMkLst>
          <pc:docMk/>
          <pc:sldMk cId="3682219451" sldId="1715"/>
        </pc:sldMkLst>
        <pc:spChg chg="mod">
          <ac:chgData name="植野 芳彦" userId="86ab4e6fb1040a80" providerId="LiveId" clId="{491E1583-BB19-46A1-B269-AF31D4E4A627}" dt="2023-02-08T03:26:57.845" v="68"/>
          <ac:spMkLst>
            <pc:docMk/>
            <pc:sldMk cId="3682219451" sldId="1715"/>
            <ac:spMk id="80898" creationId="{E761654E-7B1B-458D-B600-7F20E4F7D808}"/>
          </ac:spMkLst>
        </pc:spChg>
      </pc:sldChg>
      <pc:sldChg chg="del">
        <pc:chgData name="植野 芳彦" userId="86ab4e6fb1040a80" providerId="LiveId" clId="{491E1583-BB19-46A1-B269-AF31D4E4A627}" dt="2023-02-22T23:05:02.443" v="1926" actId="2696"/>
        <pc:sldMkLst>
          <pc:docMk/>
          <pc:sldMk cId="3354696640" sldId="1716"/>
        </pc:sldMkLst>
      </pc:sldChg>
      <pc:sldChg chg="modSp del mod">
        <pc:chgData name="植野 芳彦" userId="86ab4e6fb1040a80" providerId="LiveId" clId="{491E1583-BB19-46A1-B269-AF31D4E4A627}" dt="2023-02-23T20:54:50.064" v="2240" actId="2696"/>
        <pc:sldMkLst>
          <pc:docMk/>
          <pc:sldMk cId="4159546609" sldId="1717"/>
        </pc:sldMkLst>
        <pc:spChg chg="mod">
          <ac:chgData name="植野 芳彦" userId="86ab4e6fb1040a80" providerId="LiveId" clId="{491E1583-BB19-46A1-B269-AF31D4E4A627}" dt="2023-02-22T23:05:26.487" v="1951" actId="20577"/>
          <ac:spMkLst>
            <pc:docMk/>
            <pc:sldMk cId="4159546609" sldId="1717"/>
            <ac:spMk id="75779" creationId="{FE1AD9DA-1D9D-4DFC-B585-E1E09A545C25}"/>
          </ac:spMkLst>
        </pc:spChg>
        <pc:spChg chg="mod">
          <ac:chgData name="植野 芳彦" userId="86ab4e6fb1040a80" providerId="LiveId" clId="{491E1583-BB19-46A1-B269-AF31D4E4A627}" dt="2023-02-22T23:05:42.575" v="1952" actId="255"/>
          <ac:spMkLst>
            <pc:docMk/>
            <pc:sldMk cId="4159546609" sldId="1717"/>
            <ac:spMk id="75780" creationId="{BBE5638B-C21B-4B96-8AF6-3EE924B1F934}"/>
          </ac:spMkLst>
        </pc:spChg>
        <pc:spChg chg="mod">
          <ac:chgData name="植野 芳彦" userId="86ab4e6fb1040a80" providerId="LiveId" clId="{491E1583-BB19-46A1-B269-AF31D4E4A627}" dt="2023-02-08T03:26:57.845" v="68"/>
          <ac:spMkLst>
            <pc:docMk/>
            <pc:sldMk cId="4159546609" sldId="1717"/>
            <ac:spMk id="75781" creationId="{FA53F684-B087-494C-B06C-65B401C58EF9}"/>
          </ac:spMkLst>
        </pc:spChg>
      </pc:sldChg>
      <pc:sldChg chg="modSp del">
        <pc:chgData name="植野 芳彦" userId="86ab4e6fb1040a80" providerId="LiveId" clId="{491E1583-BB19-46A1-B269-AF31D4E4A627}" dt="2023-02-13T02:31:01.326" v="725" actId="2696"/>
        <pc:sldMkLst>
          <pc:docMk/>
          <pc:sldMk cId="239962166" sldId="1718"/>
        </pc:sldMkLst>
        <pc:spChg chg="mod">
          <ac:chgData name="植野 芳彦" userId="86ab4e6fb1040a80" providerId="LiveId" clId="{491E1583-BB19-46A1-B269-AF31D4E4A627}" dt="2023-02-08T03:26:57.845" v="68"/>
          <ac:spMkLst>
            <pc:docMk/>
            <pc:sldMk cId="239962166" sldId="1718"/>
            <ac:spMk id="2" creationId="{9F29AA72-732C-AEE3-0941-00AF27F0A3B3}"/>
          </ac:spMkLst>
        </pc:spChg>
      </pc:sldChg>
      <pc:sldChg chg="del">
        <pc:chgData name="植野 芳彦" userId="86ab4e6fb1040a80" providerId="LiveId" clId="{491E1583-BB19-46A1-B269-AF31D4E4A627}" dt="2023-02-21T23:36:49.764" v="1405" actId="2696"/>
        <pc:sldMkLst>
          <pc:docMk/>
          <pc:sldMk cId="2734140509" sldId="1719"/>
        </pc:sldMkLst>
      </pc:sldChg>
      <pc:sldChg chg="addSp modSp new mod modClrScheme chgLayout">
        <pc:chgData name="植野 芳彦" userId="86ab4e6fb1040a80" providerId="LiveId" clId="{491E1583-BB19-46A1-B269-AF31D4E4A627}" dt="2023-02-13T02:34:16.409" v="733"/>
        <pc:sldMkLst>
          <pc:docMk/>
          <pc:sldMk cId="2225937424" sldId="1720"/>
        </pc:sldMkLst>
        <pc:spChg chg="mod ord modVis">
          <ac:chgData name="植野 芳彦" userId="86ab4e6fb1040a80" providerId="LiveId" clId="{491E1583-BB19-46A1-B269-AF31D4E4A627}" dt="2023-02-13T02:34:16.409" v="733"/>
          <ac:spMkLst>
            <pc:docMk/>
            <pc:sldMk cId="2225937424" sldId="1720"/>
            <ac:spMk id="2" creationId="{705C1FFF-8CA7-2A49-15FD-A4C52F2DD0D3}"/>
          </ac:spMkLst>
        </pc:spChg>
        <pc:picChg chg="add mod">
          <ac:chgData name="植野 芳彦" userId="86ab4e6fb1040a80" providerId="LiveId" clId="{491E1583-BB19-46A1-B269-AF31D4E4A627}" dt="2023-02-08T02:39:03.399" v="11" actId="26606"/>
          <ac:picMkLst>
            <pc:docMk/>
            <pc:sldMk cId="2225937424" sldId="1720"/>
            <ac:picMk id="3" creationId="{DA2D9DAC-0D6E-146E-932B-D78E37313C91}"/>
          </ac:picMkLst>
        </pc:picChg>
      </pc:sldChg>
      <pc:sldChg chg="addSp modSp new mod modClrScheme chgLayout">
        <pc:chgData name="植野 芳彦" userId="86ab4e6fb1040a80" providerId="LiveId" clId="{491E1583-BB19-46A1-B269-AF31D4E4A627}" dt="2023-02-13T02:34:16.409" v="733"/>
        <pc:sldMkLst>
          <pc:docMk/>
          <pc:sldMk cId="3033060695" sldId="1721"/>
        </pc:sldMkLst>
        <pc:spChg chg="mod ord modVis">
          <ac:chgData name="植野 芳彦" userId="86ab4e6fb1040a80" providerId="LiveId" clId="{491E1583-BB19-46A1-B269-AF31D4E4A627}" dt="2023-02-13T02:34:16.409" v="733"/>
          <ac:spMkLst>
            <pc:docMk/>
            <pc:sldMk cId="3033060695" sldId="1721"/>
            <ac:spMk id="2" creationId="{AADD910A-D0DE-704D-32A2-29609E918088}"/>
          </ac:spMkLst>
        </pc:spChg>
        <pc:picChg chg="add mod">
          <ac:chgData name="植野 芳彦" userId="86ab4e6fb1040a80" providerId="LiveId" clId="{491E1583-BB19-46A1-B269-AF31D4E4A627}" dt="2023-02-08T02:38:50.355" v="9" actId="26606"/>
          <ac:picMkLst>
            <pc:docMk/>
            <pc:sldMk cId="3033060695" sldId="1721"/>
            <ac:picMk id="3" creationId="{C1E641A5-EEA6-3537-255A-20C631624A6D}"/>
          </ac:picMkLst>
        </pc:picChg>
      </pc:sldChg>
      <pc:sldChg chg="addSp modSp new mod modClrScheme chgLayout">
        <pc:chgData name="植野 芳彦" userId="86ab4e6fb1040a80" providerId="LiveId" clId="{491E1583-BB19-46A1-B269-AF31D4E4A627}" dt="2023-02-13T02:34:16.409" v="733"/>
        <pc:sldMkLst>
          <pc:docMk/>
          <pc:sldMk cId="1163888577" sldId="1722"/>
        </pc:sldMkLst>
        <pc:spChg chg="mod ord modVis">
          <ac:chgData name="植野 芳彦" userId="86ab4e6fb1040a80" providerId="LiveId" clId="{491E1583-BB19-46A1-B269-AF31D4E4A627}" dt="2023-02-13T02:34:16.409" v="733"/>
          <ac:spMkLst>
            <pc:docMk/>
            <pc:sldMk cId="1163888577" sldId="1722"/>
            <ac:spMk id="2" creationId="{67C87D79-7D16-4612-A113-6954584F9163}"/>
          </ac:spMkLst>
        </pc:spChg>
        <pc:picChg chg="add mod">
          <ac:chgData name="植野 芳彦" userId="86ab4e6fb1040a80" providerId="LiveId" clId="{491E1583-BB19-46A1-B269-AF31D4E4A627}" dt="2023-02-08T02:38:58.806" v="10" actId="26606"/>
          <ac:picMkLst>
            <pc:docMk/>
            <pc:sldMk cId="1163888577" sldId="1722"/>
            <ac:picMk id="3" creationId="{0D0B22BF-68DC-90F9-A5BA-3DD3B6A83ADA}"/>
          </ac:picMkLst>
        </pc:picChg>
      </pc:sldChg>
      <pc:sldChg chg="modSp new del mod">
        <pc:chgData name="植野 芳彦" userId="86ab4e6fb1040a80" providerId="LiveId" clId="{491E1583-BB19-46A1-B269-AF31D4E4A627}" dt="2023-02-08T02:40:43.104" v="64" actId="2696"/>
        <pc:sldMkLst>
          <pc:docMk/>
          <pc:sldMk cId="299457126" sldId="1723"/>
        </pc:sldMkLst>
        <pc:spChg chg="mod">
          <ac:chgData name="植野 芳彦" userId="86ab4e6fb1040a80" providerId="LiveId" clId="{491E1583-BB19-46A1-B269-AF31D4E4A627}" dt="2023-02-08T02:40:23.550" v="34" actId="20577"/>
          <ac:spMkLst>
            <pc:docMk/>
            <pc:sldMk cId="299457126" sldId="1723"/>
            <ac:spMk id="2" creationId="{2A33EE26-3760-7D12-54E1-2B17074C2A2E}"/>
          </ac:spMkLst>
        </pc:spChg>
        <pc:spChg chg="mod">
          <ac:chgData name="植野 芳彦" userId="86ab4e6fb1040a80" providerId="LiveId" clId="{491E1583-BB19-46A1-B269-AF31D4E4A627}" dt="2023-02-08T02:40:36.562" v="63" actId="20577"/>
          <ac:spMkLst>
            <pc:docMk/>
            <pc:sldMk cId="299457126" sldId="1723"/>
            <ac:spMk id="3" creationId="{59A6AB16-D4F3-6B7A-7BE2-219C22BC7B35}"/>
          </ac:spMkLst>
        </pc:spChg>
      </pc:sldChg>
      <pc:sldChg chg="modSp add mod">
        <pc:chgData name="植野 芳彦" userId="86ab4e6fb1040a80" providerId="LiveId" clId="{491E1583-BB19-46A1-B269-AF31D4E4A627}" dt="2023-03-07T08:19:37.180" v="3823" actId="6549"/>
        <pc:sldMkLst>
          <pc:docMk/>
          <pc:sldMk cId="1411390702" sldId="1723"/>
        </pc:sldMkLst>
        <pc:spChg chg="mod">
          <ac:chgData name="植野 芳彦" userId="86ab4e6fb1040a80" providerId="LiveId" clId="{491E1583-BB19-46A1-B269-AF31D4E4A627}" dt="2023-02-21T23:31:25.877" v="1039" actId="255"/>
          <ac:spMkLst>
            <pc:docMk/>
            <pc:sldMk cId="1411390702" sldId="1723"/>
            <ac:spMk id="2" creationId="{2A33EE26-3760-7D12-54E1-2B17074C2A2E}"/>
          </ac:spMkLst>
        </pc:spChg>
        <pc:spChg chg="mod">
          <ac:chgData name="植野 芳彦" userId="86ab4e6fb1040a80" providerId="LiveId" clId="{491E1583-BB19-46A1-B269-AF31D4E4A627}" dt="2023-03-07T08:19:37.180" v="3823" actId="6549"/>
          <ac:spMkLst>
            <pc:docMk/>
            <pc:sldMk cId="1411390702" sldId="1723"/>
            <ac:spMk id="3" creationId="{59A6AB16-D4F3-6B7A-7BE2-219C22BC7B35}"/>
          </ac:spMkLst>
        </pc:spChg>
        <pc:spChg chg="mod">
          <ac:chgData name="植野 芳彦" userId="86ab4e6fb1040a80" providerId="LiveId" clId="{491E1583-BB19-46A1-B269-AF31D4E4A627}" dt="2023-02-08T03:26:57.845" v="68"/>
          <ac:spMkLst>
            <pc:docMk/>
            <pc:sldMk cId="1411390702" sldId="1723"/>
            <ac:spMk id="4" creationId="{E1FAAD9C-E333-F36A-5FBB-9873A616B45D}"/>
          </ac:spMkLst>
        </pc:spChg>
      </pc:sldChg>
      <pc:sldChg chg="new del">
        <pc:chgData name="植野 芳彦" userId="86ab4e6fb1040a80" providerId="LiveId" clId="{491E1583-BB19-46A1-B269-AF31D4E4A627}" dt="2023-02-08T02:39:45.042" v="13" actId="2696"/>
        <pc:sldMkLst>
          <pc:docMk/>
          <pc:sldMk cId="1717259144" sldId="1723"/>
        </pc:sldMkLst>
      </pc:sldChg>
      <pc:sldChg chg="modSp add del mod modClrScheme chgLayout">
        <pc:chgData name="植野 芳彦" userId="86ab4e6fb1040a80" providerId="LiveId" clId="{491E1583-BB19-46A1-B269-AF31D4E4A627}" dt="2023-02-08T03:27:19.521" v="70" actId="2696"/>
        <pc:sldMkLst>
          <pc:docMk/>
          <pc:sldMk cId="2238392265" sldId="1724"/>
        </pc:sldMkLst>
        <pc:spChg chg="mod">
          <ac:chgData name="植野 芳彦" userId="86ab4e6fb1040a80" providerId="LiveId" clId="{491E1583-BB19-46A1-B269-AF31D4E4A627}" dt="2023-02-08T03:27:07.387" v="69" actId="26606"/>
          <ac:spMkLst>
            <pc:docMk/>
            <pc:sldMk cId="2238392265" sldId="1724"/>
            <ac:spMk id="2" creationId="{2A33EE26-3760-7D12-54E1-2B17074C2A2E}"/>
          </ac:spMkLst>
        </pc:spChg>
        <pc:spChg chg="mod">
          <ac:chgData name="植野 芳彦" userId="86ab4e6fb1040a80" providerId="LiveId" clId="{491E1583-BB19-46A1-B269-AF31D4E4A627}" dt="2023-02-08T03:27:07.387" v="69" actId="26606"/>
          <ac:spMkLst>
            <pc:docMk/>
            <pc:sldMk cId="2238392265" sldId="1724"/>
            <ac:spMk id="3" creationId="{59A6AB16-D4F3-6B7A-7BE2-219C22BC7B35}"/>
          </ac:spMkLst>
        </pc:spChg>
        <pc:spChg chg="mod">
          <ac:chgData name="植野 芳彦" userId="86ab4e6fb1040a80" providerId="LiveId" clId="{491E1583-BB19-46A1-B269-AF31D4E4A627}" dt="2023-02-08T03:27:07.387" v="69" actId="26606"/>
          <ac:spMkLst>
            <pc:docMk/>
            <pc:sldMk cId="2238392265" sldId="1724"/>
            <ac:spMk id="4" creationId="{E1FAAD9C-E333-F36A-5FBB-9873A616B45D}"/>
          </ac:spMkLst>
        </pc:spChg>
      </pc:sldChg>
      <pc:sldChg chg="add del">
        <pc:chgData name="植野 芳彦" userId="86ab4e6fb1040a80" providerId="LiveId" clId="{491E1583-BB19-46A1-B269-AF31D4E4A627}" dt="2023-02-08T03:28:59.685" v="75" actId="2696"/>
        <pc:sldMkLst>
          <pc:docMk/>
          <pc:sldMk cId="3873431711" sldId="1724"/>
        </pc:sldMkLst>
      </pc:sldChg>
      <pc:sldChg chg="addSp modSp new mod">
        <pc:chgData name="植野 芳彦" userId="86ab4e6fb1040a80" providerId="LiveId" clId="{491E1583-BB19-46A1-B269-AF31D4E4A627}" dt="2023-03-07T04:33:13.148" v="3818" actId="255"/>
        <pc:sldMkLst>
          <pc:docMk/>
          <pc:sldMk cId="1576417505" sldId="1725"/>
        </pc:sldMkLst>
        <pc:spChg chg="add mod">
          <ac:chgData name="植野 芳彦" userId="86ab4e6fb1040a80" providerId="LiveId" clId="{491E1583-BB19-46A1-B269-AF31D4E4A627}" dt="2023-03-07T04:33:13.148" v="3818" actId="255"/>
          <ac:spMkLst>
            <pc:docMk/>
            <pc:sldMk cId="1576417505" sldId="1725"/>
            <ac:spMk id="3" creationId="{26B6B0B8-DE1A-4B7C-AAC8-E0AB6A360189}"/>
          </ac:spMkLst>
        </pc:spChg>
      </pc:sldChg>
      <pc:sldChg chg="new del">
        <pc:chgData name="植野 芳彦" userId="86ab4e6fb1040a80" providerId="LiveId" clId="{491E1583-BB19-46A1-B269-AF31D4E4A627}" dt="2023-02-08T03:28:22.368" v="73" actId="2696"/>
        <pc:sldMkLst>
          <pc:docMk/>
          <pc:sldMk cId="3461504606" sldId="1725"/>
        </pc:sldMkLst>
      </pc:sldChg>
      <pc:sldChg chg="add del">
        <pc:chgData name="植野 芳彦" userId="86ab4e6fb1040a80" providerId="LiveId" clId="{491E1583-BB19-46A1-B269-AF31D4E4A627}" dt="2023-02-08T03:29:15.088" v="77" actId="2696"/>
        <pc:sldMkLst>
          <pc:docMk/>
          <pc:sldMk cId="1326569768" sldId="1726"/>
        </pc:sldMkLst>
      </pc:sldChg>
      <pc:sldChg chg="new del">
        <pc:chgData name="植野 芳彦" userId="86ab4e6fb1040a80" providerId="LiveId" clId="{491E1583-BB19-46A1-B269-AF31D4E4A627}" dt="2023-02-08T22:44:40.829" v="82" actId="2696"/>
        <pc:sldMkLst>
          <pc:docMk/>
          <pc:sldMk cId="3650815518" sldId="1726"/>
        </pc:sldMkLst>
      </pc:sldChg>
      <pc:sldChg chg="new del">
        <pc:chgData name="植野 芳彦" userId="86ab4e6fb1040a80" providerId="LiveId" clId="{491E1583-BB19-46A1-B269-AF31D4E4A627}" dt="2023-02-08T03:29:38.662" v="80" actId="2696"/>
        <pc:sldMkLst>
          <pc:docMk/>
          <pc:sldMk cId="1505525063" sldId="1727"/>
        </pc:sldMkLst>
      </pc:sldChg>
      <pc:sldChg chg="new del">
        <pc:chgData name="植野 芳彦" userId="86ab4e6fb1040a80" providerId="LiveId" clId="{491E1583-BB19-46A1-B269-AF31D4E4A627}" dt="2023-02-21T23:36:04.076" v="1404" actId="2696"/>
        <pc:sldMkLst>
          <pc:docMk/>
          <pc:sldMk cId="3136146739" sldId="1727"/>
        </pc:sldMkLst>
      </pc:sldChg>
      <pc:sldChg chg="modSp add mod">
        <pc:chgData name="植野 芳彦" userId="86ab4e6fb1040a80" providerId="LiveId" clId="{491E1583-BB19-46A1-B269-AF31D4E4A627}" dt="2023-02-26T22:48:44.966" v="3045" actId="1076"/>
        <pc:sldMkLst>
          <pc:docMk/>
          <pc:sldMk cId="588392011" sldId="2759"/>
        </pc:sldMkLst>
        <pc:spChg chg="mod">
          <ac:chgData name="植野 芳彦" userId="86ab4e6fb1040a80" providerId="LiveId" clId="{491E1583-BB19-46A1-B269-AF31D4E4A627}" dt="2023-02-26T22:48:38.643" v="3043" actId="1076"/>
          <ac:spMkLst>
            <pc:docMk/>
            <pc:sldMk cId="588392011" sldId="2759"/>
            <ac:spMk id="3" creationId="{211B6A74-24DC-2B56-3149-600EC688E50D}"/>
          </ac:spMkLst>
        </pc:spChg>
        <pc:picChg chg="mod">
          <ac:chgData name="植野 芳彦" userId="86ab4e6fb1040a80" providerId="LiveId" clId="{491E1583-BB19-46A1-B269-AF31D4E4A627}" dt="2023-02-26T22:48:44.966" v="3045" actId="1076"/>
          <ac:picMkLst>
            <pc:docMk/>
            <pc:sldMk cId="588392011" sldId="2759"/>
            <ac:picMk id="2" creationId="{AFE772F5-7CAA-0729-1D45-0D7E9D96F325}"/>
          </ac:picMkLst>
        </pc:picChg>
      </pc:sldChg>
      <pc:sldChg chg="modSp add mod">
        <pc:chgData name="植野 芳彦" userId="86ab4e6fb1040a80" providerId="LiveId" clId="{491E1583-BB19-46A1-B269-AF31D4E4A627}" dt="2023-02-26T22:48:23.383" v="3041" actId="255"/>
        <pc:sldMkLst>
          <pc:docMk/>
          <pc:sldMk cId="1056054561" sldId="2761"/>
        </pc:sldMkLst>
        <pc:spChg chg="mod">
          <ac:chgData name="植野 芳彦" userId="86ab4e6fb1040a80" providerId="LiveId" clId="{491E1583-BB19-46A1-B269-AF31D4E4A627}" dt="2023-02-26T22:48:23.383" v="3041" actId="255"/>
          <ac:spMkLst>
            <pc:docMk/>
            <pc:sldMk cId="1056054561" sldId="2761"/>
            <ac:spMk id="3" creationId="{4A479C5C-E2B5-BD09-E4B5-F4C1D5812E47}"/>
          </ac:spMkLst>
        </pc:spChg>
        <pc:picChg chg="mod">
          <ac:chgData name="植野 芳彦" userId="86ab4e6fb1040a80" providerId="LiveId" clId="{491E1583-BB19-46A1-B269-AF31D4E4A627}" dt="2023-02-26T22:48:04.321" v="3028" actId="14100"/>
          <ac:picMkLst>
            <pc:docMk/>
            <pc:sldMk cId="1056054561" sldId="2761"/>
            <ac:picMk id="2" creationId="{27975FDE-699F-0F1F-E021-A9850C0925ED}"/>
          </ac:picMkLst>
        </pc:picChg>
      </pc:sldChg>
      <pc:sldChg chg="add del">
        <pc:chgData name="植野 芳彦" userId="86ab4e6fb1040a80" providerId="LiveId" clId="{491E1583-BB19-46A1-B269-AF31D4E4A627}" dt="2023-03-07T08:23:34.296" v="3847" actId="2696"/>
        <pc:sldMkLst>
          <pc:docMk/>
          <pc:sldMk cId="1256625" sldId="2769"/>
        </pc:sldMkLst>
      </pc:sldChg>
      <pc:sldChg chg="add">
        <pc:chgData name="植野 芳彦" userId="86ab4e6fb1040a80" providerId="LiveId" clId="{491E1583-BB19-46A1-B269-AF31D4E4A627}" dt="2023-03-07T08:23:43.918" v="3848"/>
        <pc:sldMkLst>
          <pc:docMk/>
          <pc:sldMk cId="2031032305" sldId="2769"/>
        </pc:sldMkLst>
      </pc:sldChg>
      <pc:sldChg chg="modSp add del mod">
        <pc:chgData name="植野 芳彦" userId="86ab4e6fb1040a80" providerId="LiveId" clId="{491E1583-BB19-46A1-B269-AF31D4E4A627}" dt="2023-02-24T06:14:20.511" v="2306" actId="2696"/>
        <pc:sldMkLst>
          <pc:docMk/>
          <pc:sldMk cId="2243404657" sldId="2771"/>
        </pc:sldMkLst>
        <pc:spChg chg="mod">
          <ac:chgData name="植野 芳彦" userId="86ab4e6fb1040a80" providerId="LiveId" clId="{491E1583-BB19-46A1-B269-AF31D4E4A627}" dt="2023-02-21T23:34:38.048" v="1285" actId="14100"/>
          <ac:spMkLst>
            <pc:docMk/>
            <pc:sldMk cId="2243404657" sldId="2771"/>
            <ac:spMk id="6" creationId="{DA634812-7B19-FD0F-235C-77C876D62A10}"/>
          </ac:spMkLst>
        </pc:spChg>
      </pc:sldChg>
      <pc:sldChg chg="modSp add del mod">
        <pc:chgData name="植野 芳彦" userId="86ab4e6fb1040a80" providerId="LiveId" clId="{491E1583-BB19-46A1-B269-AF31D4E4A627}" dt="2023-03-07T08:22:07.654" v="3834" actId="2696"/>
        <pc:sldMkLst>
          <pc:docMk/>
          <pc:sldMk cId="1056980360" sldId="2777"/>
        </pc:sldMkLst>
        <pc:spChg chg="mod">
          <ac:chgData name="植野 芳彦" userId="86ab4e6fb1040a80" providerId="LiveId" clId="{491E1583-BB19-46A1-B269-AF31D4E4A627}" dt="2023-02-23T20:47:57.622" v="2059" actId="14100"/>
          <ac:spMkLst>
            <pc:docMk/>
            <pc:sldMk cId="1056980360" sldId="2777"/>
            <ac:spMk id="3" creationId="{54C2600A-EDFC-45BC-B651-E21925D1631C}"/>
          </ac:spMkLst>
        </pc:spChg>
        <pc:spChg chg="mod">
          <ac:chgData name="植野 芳彦" userId="86ab4e6fb1040a80" providerId="LiveId" clId="{491E1583-BB19-46A1-B269-AF31D4E4A627}" dt="2023-02-23T20:48:12.455" v="2062" actId="1076"/>
          <ac:spMkLst>
            <pc:docMk/>
            <pc:sldMk cId="1056980360" sldId="2777"/>
            <ac:spMk id="4" creationId="{C9665207-4C7D-41C9-B795-AD7F69C1F43E}"/>
          </ac:spMkLst>
        </pc:spChg>
      </pc:sldChg>
      <pc:sldChg chg="add">
        <pc:chgData name="植野 芳彦" userId="86ab4e6fb1040a80" providerId="LiveId" clId="{491E1583-BB19-46A1-B269-AF31D4E4A627}" dt="2023-03-07T08:22:11.541" v="3835"/>
        <pc:sldMkLst>
          <pc:docMk/>
          <pc:sldMk cId="3438407741" sldId="2777"/>
        </pc:sldMkLst>
      </pc:sldChg>
      <pc:sldChg chg="delSp modSp add mod">
        <pc:chgData name="植野 芳彦" userId="86ab4e6fb1040a80" providerId="LiveId" clId="{491E1583-BB19-46A1-B269-AF31D4E4A627}" dt="2023-03-07T04:30:19.872" v="3623"/>
        <pc:sldMkLst>
          <pc:docMk/>
          <pc:sldMk cId="2563216280" sldId="2778"/>
        </pc:sldMkLst>
        <pc:spChg chg="mod">
          <ac:chgData name="植野 芳彦" userId="86ab4e6fb1040a80" providerId="LiveId" clId="{491E1583-BB19-46A1-B269-AF31D4E4A627}" dt="2023-03-07T04:30:17.519" v="3621" actId="6549"/>
          <ac:spMkLst>
            <pc:docMk/>
            <pc:sldMk cId="2563216280" sldId="2778"/>
            <ac:spMk id="4" creationId="{5A40F5C0-6815-9F21-D789-8CCD6846478E}"/>
          </ac:spMkLst>
        </pc:spChg>
        <pc:spChg chg="del mod">
          <ac:chgData name="植野 芳彦" userId="86ab4e6fb1040a80" providerId="LiveId" clId="{491E1583-BB19-46A1-B269-AF31D4E4A627}" dt="2023-03-07T04:30:19.872" v="3623"/>
          <ac:spMkLst>
            <pc:docMk/>
            <pc:sldMk cId="2563216280" sldId="2778"/>
            <ac:spMk id="5" creationId="{0CF77AFD-1792-C0D7-F59E-043C23F55F58}"/>
          </ac:spMkLst>
        </pc:spChg>
      </pc:sldChg>
      <pc:sldChg chg="modSp add mod">
        <pc:chgData name="植野 芳彦" userId="86ab4e6fb1040a80" providerId="LiveId" clId="{491E1583-BB19-46A1-B269-AF31D4E4A627}" dt="2023-03-07T04:29:30.781" v="3579" actId="21"/>
        <pc:sldMkLst>
          <pc:docMk/>
          <pc:sldMk cId="3291753045" sldId="2782"/>
        </pc:sldMkLst>
        <pc:spChg chg="mod">
          <ac:chgData name="植野 芳彦" userId="86ab4e6fb1040a80" providerId="LiveId" clId="{491E1583-BB19-46A1-B269-AF31D4E4A627}" dt="2023-02-19T09:28:46.796" v="778" actId="14100"/>
          <ac:spMkLst>
            <pc:docMk/>
            <pc:sldMk cId="3291753045" sldId="2782"/>
            <ac:spMk id="3" creationId="{3EEF8F64-1493-43D1-C8DE-BE183C65E839}"/>
          </ac:spMkLst>
        </pc:spChg>
        <pc:spChg chg="mod">
          <ac:chgData name="植野 芳彦" userId="86ab4e6fb1040a80" providerId="LiveId" clId="{491E1583-BB19-46A1-B269-AF31D4E4A627}" dt="2023-03-07T04:29:30.781" v="3579" actId="21"/>
          <ac:spMkLst>
            <pc:docMk/>
            <pc:sldMk cId="3291753045" sldId="2782"/>
            <ac:spMk id="5" creationId="{BC57F35D-079B-6256-5765-9F75D5F7895B}"/>
          </ac:spMkLst>
        </pc:spChg>
        <pc:picChg chg="mod">
          <ac:chgData name="植野 芳彦" userId="86ab4e6fb1040a80" providerId="LiveId" clId="{491E1583-BB19-46A1-B269-AF31D4E4A627}" dt="2023-02-19T09:28:26.211" v="773" actId="14100"/>
          <ac:picMkLst>
            <pc:docMk/>
            <pc:sldMk cId="3291753045" sldId="2782"/>
            <ac:picMk id="2" creationId="{FFECD84D-13F4-019A-6839-48E77C4E6F17}"/>
          </ac:picMkLst>
        </pc:picChg>
      </pc:sldChg>
      <pc:sldChg chg="add del">
        <pc:chgData name="植野 芳彦" userId="86ab4e6fb1040a80" providerId="LiveId" clId="{491E1583-BB19-46A1-B269-AF31D4E4A627}" dt="2023-03-07T20:20:32.252" v="3891" actId="2696"/>
        <pc:sldMkLst>
          <pc:docMk/>
          <pc:sldMk cId="225489638" sldId="2784"/>
        </pc:sldMkLst>
      </pc:sldChg>
      <pc:sldChg chg="add del">
        <pc:chgData name="植野 芳彦" userId="86ab4e6fb1040a80" providerId="LiveId" clId="{491E1583-BB19-46A1-B269-AF31D4E4A627}" dt="2023-02-13T02:27:07.501" v="709" actId="2696"/>
        <pc:sldMkLst>
          <pc:docMk/>
          <pc:sldMk cId="2450264262" sldId="2785"/>
        </pc:sldMkLst>
      </pc:sldChg>
      <pc:sldChg chg="add">
        <pc:chgData name="植野 芳彦" userId="86ab4e6fb1040a80" providerId="LiveId" clId="{491E1583-BB19-46A1-B269-AF31D4E4A627}" dt="2023-03-07T08:22:02.924" v="3833"/>
        <pc:sldMkLst>
          <pc:docMk/>
          <pc:sldMk cId="3285538707" sldId="2785"/>
        </pc:sldMkLst>
      </pc:sldChg>
      <pc:sldChg chg="addSp modSp add del mod">
        <pc:chgData name="植野 芳彦" userId="86ab4e6fb1040a80" providerId="LiveId" clId="{491E1583-BB19-46A1-B269-AF31D4E4A627}" dt="2023-03-07T08:21:59.395" v="3832" actId="2696"/>
        <pc:sldMkLst>
          <pc:docMk/>
          <pc:sldMk cId="4171598980" sldId="2785"/>
        </pc:sldMkLst>
        <pc:spChg chg="add mod">
          <ac:chgData name="植野 芳彦" userId="86ab4e6fb1040a80" providerId="LiveId" clId="{491E1583-BB19-46A1-B269-AF31D4E4A627}" dt="2023-02-23T20:47:42.563" v="2057" actId="1076"/>
          <ac:spMkLst>
            <pc:docMk/>
            <pc:sldMk cId="4171598980" sldId="2785"/>
            <ac:spMk id="2" creationId="{61B46380-EFA7-82C3-7DA6-4E6DE8B91D7D}"/>
          </ac:spMkLst>
        </pc:spChg>
        <pc:picChg chg="mod">
          <ac:chgData name="植野 芳彦" userId="86ab4e6fb1040a80" providerId="LiveId" clId="{491E1583-BB19-46A1-B269-AF31D4E4A627}" dt="2023-02-23T20:47:38.403" v="2056" actId="1076"/>
          <ac:picMkLst>
            <pc:docMk/>
            <pc:sldMk cId="4171598980" sldId="2785"/>
            <ac:picMk id="3" creationId="{DC318A81-7952-BAF1-0191-0DB3B79B4571}"/>
          </ac:picMkLst>
        </pc:picChg>
      </pc:sldChg>
      <pc:sldChg chg="new del">
        <pc:chgData name="植野 芳彦" userId="86ab4e6fb1040a80" providerId="LiveId" clId="{491E1583-BB19-46A1-B269-AF31D4E4A627}" dt="2023-02-22T23:00:41.574" v="1781" actId="2696"/>
        <pc:sldMkLst>
          <pc:docMk/>
          <pc:sldMk cId="2446299384" sldId="2786"/>
        </pc:sldMkLst>
      </pc:sldChg>
      <pc:sldChg chg="addSp modSp add del mod">
        <pc:chgData name="植野 芳彦" userId="86ab4e6fb1040a80" providerId="LiveId" clId="{491E1583-BB19-46A1-B269-AF31D4E4A627}" dt="2023-03-07T08:22:29.721" v="3838" actId="2696"/>
        <pc:sldMkLst>
          <pc:docMk/>
          <pc:sldMk cId="1633019847" sldId="2787"/>
        </pc:sldMkLst>
        <pc:spChg chg="add mod">
          <ac:chgData name="植野 芳彦" userId="86ab4e6fb1040a80" providerId="LiveId" clId="{491E1583-BB19-46A1-B269-AF31D4E4A627}" dt="2023-02-22T21:03:33.935" v="1661" actId="20577"/>
          <ac:spMkLst>
            <pc:docMk/>
            <pc:sldMk cId="1633019847" sldId="2787"/>
            <ac:spMk id="11" creationId="{13B6E5AC-D157-06E2-556B-00FFAD54C87D}"/>
          </ac:spMkLst>
        </pc:spChg>
      </pc:sldChg>
      <pc:sldChg chg="modSp add del mod">
        <pc:chgData name="植野 芳彦" userId="86ab4e6fb1040a80" providerId="LiveId" clId="{491E1583-BB19-46A1-B269-AF31D4E4A627}" dt="2023-03-07T08:20:11.928" v="3825" actId="2696"/>
        <pc:sldMkLst>
          <pc:docMk/>
          <pc:sldMk cId="2968306498" sldId="2788"/>
        </pc:sldMkLst>
        <pc:picChg chg="mod">
          <ac:chgData name="植野 芳彦" userId="86ab4e6fb1040a80" providerId="LiveId" clId="{491E1583-BB19-46A1-B269-AF31D4E4A627}" dt="2023-02-22T21:02:38.105" v="1605" actId="14100"/>
          <ac:picMkLst>
            <pc:docMk/>
            <pc:sldMk cId="2968306498" sldId="2788"/>
            <ac:picMk id="3" creationId="{608B3109-A165-EDB0-D011-7DFC342227F8}"/>
          </ac:picMkLst>
        </pc:picChg>
      </pc:sldChg>
      <pc:sldChg chg="add del">
        <pc:chgData name="植野 芳彦" userId="86ab4e6fb1040a80" providerId="LiveId" clId="{491E1583-BB19-46A1-B269-AF31D4E4A627}" dt="2023-02-13T02:28:19.963" v="713" actId="2696"/>
        <pc:sldMkLst>
          <pc:docMk/>
          <pc:sldMk cId="0" sldId="2811"/>
        </pc:sldMkLst>
      </pc:sldChg>
      <pc:sldChg chg="modSp add del mod">
        <pc:chgData name="植野 芳彦" userId="86ab4e6fb1040a80" providerId="LiveId" clId="{491E1583-BB19-46A1-B269-AF31D4E4A627}" dt="2023-03-07T08:22:40.358" v="3840" actId="2696"/>
        <pc:sldMkLst>
          <pc:docMk/>
          <pc:sldMk cId="1030936371" sldId="2812"/>
        </pc:sldMkLst>
        <pc:picChg chg="mod">
          <ac:chgData name="植野 芳彦" userId="86ab4e6fb1040a80" providerId="LiveId" clId="{491E1583-BB19-46A1-B269-AF31D4E4A627}" dt="2023-02-23T20:52:07.158" v="2200" actId="14100"/>
          <ac:picMkLst>
            <pc:docMk/>
            <pc:sldMk cId="1030936371" sldId="2812"/>
            <ac:picMk id="3" creationId="{EF873169-6F59-6DFB-15A1-B1F4E18C9550}"/>
          </ac:picMkLst>
        </pc:picChg>
      </pc:sldChg>
      <pc:sldChg chg="add del">
        <pc:chgData name="植野 芳彦" userId="86ab4e6fb1040a80" providerId="LiveId" clId="{491E1583-BB19-46A1-B269-AF31D4E4A627}" dt="2023-02-13T02:28:26.288" v="714" actId="2696"/>
        <pc:sldMkLst>
          <pc:docMk/>
          <pc:sldMk cId="4069921732" sldId="2812"/>
        </pc:sldMkLst>
      </pc:sldChg>
      <pc:sldChg chg="add">
        <pc:chgData name="植野 芳彦" userId="86ab4e6fb1040a80" providerId="LiveId" clId="{491E1583-BB19-46A1-B269-AF31D4E4A627}" dt="2023-03-07T08:22:44.481" v="3841"/>
        <pc:sldMkLst>
          <pc:docMk/>
          <pc:sldMk cId="4165403584" sldId="2812"/>
        </pc:sldMkLst>
      </pc:sldChg>
      <pc:sldChg chg="addSp modSp add del mod">
        <pc:chgData name="植野 芳彦" userId="86ab4e6fb1040a80" providerId="LiveId" clId="{491E1583-BB19-46A1-B269-AF31D4E4A627}" dt="2023-03-07T08:22:17.240" v="3836" actId="2696"/>
        <pc:sldMkLst>
          <pc:docMk/>
          <pc:sldMk cId="1349868172" sldId="2813"/>
        </pc:sldMkLst>
        <pc:spChg chg="add mod">
          <ac:chgData name="植野 芳彦" userId="86ab4e6fb1040a80" providerId="LiveId" clId="{491E1583-BB19-46A1-B269-AF31D4E4A627}" dt="2023-02-22T21:02:14.574" v="1601" actId="20577"/>
          <ac:spMkLst>
            <pc:docMk/>
            <pc:sldMk cId="1349868172" sldId="2813"/>
            <ac:spMk id="2" creationId="{A7396AF7-7198-378A-645A-CD1A751DC212}"/>
          </ac:spMkLst>
        </pc:spChg>
        <pc:spChg chg="mod">
          <ac:chgData name="植野 芳彦" userId="86ab4e6fb1040a80" providerId="LiveId" clId="{491E1583-BB19-46A1-B269-AF31D4E4A627}" dt="2023-02-23T20:50:49.936" v="2193" actId="20577"/>
          <ac:spMkLst>
            <pc:docMk/>
            <pc:sldMk cId="1349868172" sldId="2813"/>
            <ac:spMk id="7" creationId="{B26A66D6-F4D7-3094-85CD-AAA8029E21B5}"/>
          </ac:spMkLst>
        </pc:spChg>
        <pc:picChg chg="mod">
          <ac:chgData name="植野 芳彦" userId="86ab4e6fb1040a80" providerId="LiveId" clId="{491E1583-BB19-46A1-B269-AF31D4E4A627}" dt="2023-02-23T20:48:40.576" v="2066" actId="1076"/>
          <ac:picMkLst>
            <pc:docMk/>
            <pc:sldMk cId="1349868172" sldId="2813"/>
            <ac:picMk id="3" creationId="{C202DCCC-A273-7409-1B6D-ED9CB6C84CB3}"/>
          </ac:picMkLst>
        </pc:picChg>
        <pc:picChg chg="mod">
          <ac:chgData name="植野 芳彦" userId="86ab4e6fb1040a80" providerId="LiveId" clId="{491E1583-BB19-46A1-B269-AF31D4E4A627}" dt="2023-02-23T20:50:14.067" v="2157" actId="14100"/>
          <ac:picMkLst>
            <pc:docMk/>
            <pc:sldMk cId="1349868172" sldId="2813"/>
            <ac:picMk id="5" creationId="{A2C26A01-6986-6150-28DC-4859D78C0252}"/>
          </ac:picMkLst>
        </pc:picChg>
      </pc:sldChg>
      <pc:sldChg chg="add">
        <pc:chgData name="植野 芳彦" userId="86ab4e6fb1040a80" providerId="LiveId" clId="{491E1583-BB19-46A1-B269-AF31D4E4A627}" dt="2023-03-07T08:22:22.193" v="3837"/>
        <pc:sldMkLst>
          <pc:docMk/>
          <pc:sldMk cId="3268885342" sldId="2813"/>
        </pc:sldMkLst>
      </pc:sldChg>
      <pc:sldChg chg="modSp add del mod">
        <pc:chgData name="植野 芳彦" userId="86ab4e6fb1040a80" providerId="LiveId" clId="{491E1583-BB19-46A1-B269-AF31D4E4A627}" dt="2023-02-24T06:14:21.577" v="2307" actId="2696"/>
        <pc:sldMkLst>
          <pc:docMk/>
          <pc:sldMk cId="4185912097" sldId="2814"/>
        </pc:sldMkLst>
        <pc:spChg chg="mod">
          <ac:chgData name="植野 芳彦" userId="86ab4e6fb1040a80" providerId="LiveId" clId="{491E1583-BB19-46A1-B269-AF31D4E4A627}" dt="2023-02-21T23:35:41.964" v="1401" actId="1076"/>
          <ac:spMkLst>
            <pc:docMk/>
            <pc:sldMk cId="4185912097" sldId="2814"/>
            <ac:spMk id="2" creationId="{00000000-0000-0000-0000-000000000000}"/>
          </ac:spMkLst>
        </pc:spChg>
        <pc:spChg chg="mod">
          <ac:chgData name="植野 芳彦" userId="86ab4e6fb1040a80" providerId="LiveId" clId="{491E1583-BB19-46A1-B269-AF31D4E4A627}" dt="2023-02-21T23:35:52.368" v="1403" actId="14100"/>
          <ac:spMkLst>
            <pc:docMk/>
            <pc:sldMk cId="4185912097" sldId="2814"/>
            <ac:spMk id="3" creationId="{5776874E-101E-CE90-B9A0-AF9968718CEC}"/>
          </ac:spMkLst>
        </pc:spChg>
      </pc:sldChg>
      <pc:sldChg chg="modSp add del mod">
        <pc:chgData name="植野 芳彦" userId="86ab4e6fb1040a80" providerId="LiveId" clId="{491E1583-BB19-46A1-B269-AF31D4E4A627}" dt="2023-02-24T06:14:18.349" v="2305" actId="2696"/>
        <pc:sldMkLst>
          <pc:docMk/>
          <pc:sldMk cId="3594384430" sldId="2815"/>
        </pc:sldMkLst>
        <pc:spChg chg="mod">
          <ac:chgData name="植野 芳彦" userId="86ab4e6fb1040a80" providerId="LiveId" clId="{491E1583-BB19-46A1-B269-AF31D4E4A627}" dt="2023-02-21T23:34:21.090" v="1283" actId="6549"/>
          <ac:spMkLst>
            <pc:docMk/>
            <pc:sldMk cId="3594384430" sldId="2815"/>
            <ac:spMk id="2" creationId="{2A33EE26-3760-7D12-54E1-2B17074C2A2E}"/>
          </ac:spMkLst>
        </pc:spChg>
        <pc:spChg chg="mod">
          <ac:chgData name="植野 芳彦" userId="86ab4e6fb1040a80" providerId="LiveId" clId="{491E1583-BB19-46A1-B269-AF31D4E4A627}" dt="2023-02-22T20:58:09.836" v="1470" actId="20577"/>
          <ac:spMkLst>
            <pc:docMk/>
            <pc:sldMk cId="3594384430" sldId="2815"/>
            <ac:spMk id="3" creationId="{59A6AB16-D4F3-6B7A-7BE2-219C22BC7B35}"/>
          </ac:spMkLst>
        </pc:spChg>
      </pc:sldChg>
      <pc:sldChg chg="add">
        <pc:chgData name="植野 芳彦" userId="86ab4e6fb1040a80" providerId="LiveId" clId="{491E1583-BB19-46A1-B269-AF31D4E4A627}" dt="2023-03-07T08:21:52.405" v="3831"/>
        <pc:sldMkLst>
          <pc:docMk/>
          <pc:sldMk cId="62187434" sldId="2816"/>
        </pc:sldMkLst>
      </pc:sldChg>
      <pc:sldChg chg="modSp add del mod">
        <pc:chgData name="植野 芳彦" userId="86ab4e6fb1040a80" providerId="LiveId" clId="{491E1583-BB19-46A1-B269-AF31D4E4A627}" dt="2023-03-07T08:21:47.142" v="3830" actId="2696"/>
        <pc:sldMkLst>
          <pc:docMk/>
          <pc:sldMk cId="2744041597" sldId="2816"/>
        </pc:sldMkLst>
        <pc:spChg chg="mod">
          <ac:chgData name="植野 芳彦" userId="86ab4e6fb1040a80" providerId="LiveId" clId="{491E1583-BB19-46A1-B269-AF31D4E4A627}" dt="2023-02-22T21:00:33.924" v="1501" actId="6549"/>
          <ac:spMkLst>
            <pc:docMk/>
            <pc:sldMk cId="2744041597" sldId="2816"/>
            <ac:spMk id="2" creationId="{2A33EE26-3760-7D12-54E1-2B17074C2A2E}"/>
          </ac:spMkLst>
        </pc:spChg>
        <pc:spChg chg="mod">
          <ac:chgData name="植野 芳彦" userId="86ab4e6fb1040a80" providerId="LiveId" clId="{491E1583-BB19-46A1-B269-AF31D4E4A627}" dt="2023-02-23T20:47:19.892" v="2052" actId="27636"/>
          <ac:spMkLst>
            <pc:docMk/>
            <pc:sldMk cId="2744041597" sldId="2816"/>
            <ac:spMk id="3" creationId="{59A6AB16-D4F3-6B7A-7BE2-219C22BC7B35}"/>
          </ac:spMkLst>
        </pc:spChg>
      </pc:sldChg>
      <pc:sldChg chg="modSp add del mod">
        <pc:chgData name="植野 芳彦" userId="86ab4e6fb1040a80" providerId="LiveId" clId="{491E1583-BB19-46A1-B269-AF31D4E4A627}" dt="2023-03-07T08:23:15.725" v="3844" actId="2696"/>
        <pc:sldMkLst>
          <pc:docMk/>
          <pc:sldMk cId="3225118802" sldId="2817"/>
        </pc:sldMkLst>
        <pc:spChg chg="mod">
          <ac:chgData name="植野 芳彦" userId="86ab4e6fb1040a80" providerId="LiveId" clId="{491E1583-BB19-46A1-B269-AF31D4E4A627}" dt="2023-02-22T23:01:17.755" v="1804" actId="6549"/>
          <ac:spMkLst>
            <pc:docMk/>
            <pc:sldMk cId="3225118802" sldId="2817"/>
            <ac:spMk id="2" creationId="{2A33EE26-3760-7D12-54E1-2B17074C2A2E}"/>
          </ac:spMkLst>
        </pc:spChg>
        <pc:spChg chg="mod">
          <ac:chgData name="植野 芳彦" userId="86ab4e6fb1040a80" providerId="LiveId" clId="{491E1583-BB19-46A1-B269-AF31D4E4A627}" dt="2023-03-04T05:43:05.576" v="3132" actId="6549"/>
          <ac:spMkLst>
            <pc:docMk/>
            <pc:sldMk cId="3225118802" sldId="2817"/>
            <ac:spMk id="3" creationId="{59A6AB16-D4F3-6B7A-7BE2-219C22BC7B35}"/>
          </ac:spMkLst>
        </pc:spChg>
      </pc:sldChg>
      <pc:sldChg chg="add">
        <pc:chgData name="植野 芳彦" userId="86ab4e6fb1040a80" providerId="LiveId" clId="{491E1583-BB19-46A1-B269-AF31D4E4A627}" dt="2023-03-07T08:23:22.541" v="3845"/>
        <pc:sldMkLst>
          <pc:docMk/>
          <pc:sldMk cId="3592500252" sldId="2817"/>
        </pc:sldMkLst>
      </pc:sldChg>
      <pc:sldChg chg="add">
        <pc:chgData name="植野 芳彦" userId="86ab4e6fb1040a80" providerId="LiveId" clId="{491E1583-BB19-46A1-B269-AF31D4E4A627}" dt="2023-03-07T08:23:04.242" v="3843"/>
        <pc:sldMkLst>
          <pc:docMk/>
          <pc:sldMk cId="1669230869" sldId="2818"/>
        </pc:sldMkLst>
      </pc:sldChg>
      <pc:sldChg chg="addSp modSp new del mod">
        <pc:chgData name="植野 芳彦" userId="86ab4e6fb1040a80" providerId="LiveId" clId="{491E1583-BB19-46A1-B269-AF31D4E4A627}" dt="2023-03-07T08:22:56.585" v="3842" actId="2696"/>
        <pc:sldMkLst>
          <pc:docMk/>
          <pc:sldMk cId="1813597272" sldId="2818"/>
        </pc:sldMkLst>
        <pc:spChg chg="add mod">
          <ac:chgData name="植野 芳彦" userId="86ab4e6fb1040a80" providerId="LiveId" clId="{491E1583-BB19-46A1-B269-AF31D4E4A627}" dt="2023-02-24T07:32:07.747" v="2725" actId="1076"/>
          <ac:spMkLst>
            <pc:docMk/>
            <pc:sldMk cId="1813597272" sldId="2818"/>
            <ac:spMk id="3" creationId="{98658827-7309-AEAA-B104-FDFAC36F6AB5}"/>
          </ac:spMkLst>
        </pc:spChg>
        <pc:spChg chg="add mod">
          <ac:chgData name="植野 芳彦" userId="86ab4e6fb1040a80" providerId="LiveId" clId="{491E1583-BB19-46A1-B269-AF31D4E4A627}" dt="2023-02-24T07:32:29.168" v="2729" actId="1076"/>
          <ac:spMkLst>
            <pc:docMk/>
            <pc:sldMk cId="1813597272" sldId="2818"/>
            <ac:spMk id="4" creationId="{16487E47-B5CB-255E-D168-FF59B33C79E5}"/>
          </ac:spMkLst>
        </pc:spChg>
        <pc:spChg chg="add mod">
          <ac:chgData name="植野 芳彦" userId="86ab4e6fb1040a80" providerId="LiveId" clId="{491E1583-BB19-46A1-B269-AF31D4E4A627}" dt="2023-02-24T07:41:42.213" v="2839" actId="20577"/>
          <ac:spMkLst>
            <pc:docMk/>
            <pc:sldMk cId="1813597272" sldId="2818"/>
            <ac:spMk id="5" creationId="{D392E1AC-8F47-08F8-FC0D-CD099A44B3BB}"/>
          </ac:spMkLst>
        </pc:spChg>
      </pc:sldChg>
      <pc:sldChg chg="modSp add mod">
        <pc:chgData name="植野 芳彦" userId="86ab4e6fb1040a80" providerId="LiveId" clId="{491E1583-BB19-46A1-B269-AF31D4E4A627}" dt="2023-03-07T04:26:50.738" v="3456" actId="20577"/>
        <pc:sldMkLst>
          <pc:docMk/>
          <pc:sldMk cId="2459585590" sldId="2819"/>
        </pc:sldMkLst>
        <pc:spChg chg="mod">
          <ac:chgData name="植野 芳彦" userId="86ab4e6fb1040a80" providerId="LiveId" clId="{491E1583-BB19-46A1-B269-AF31D4E4A627}" dt="2023-03-07T04:26:50.738" v="3456" actId="20577"/>
          <ac:spMkLst>
            <pc:docMk/>
            <pc:sldMk cId="2459585590" sldId="2819"/>
            <ac:spMk id="4100" creationId="{9B9A8C65-54AC-55C9-76E5-843269FC650F}"/>
          </ac:spMkLst>
        </pc:spChg>
      </pc:sldChg>
      <pc:sldChg chg="addSp delSp modSp new del mod">
        <pc:chgData name="植野 芳彦" userId="86ab4e6fb1040a80" providerId="LiveId" clId="{491E1583-BB19-46A1-B269-AF31D4E4A627}" dt="2023-03-08T20:34:14.422" v="4257" actId="2696"/>
        <pc:sldMkLst>
          <pc:docMk/>
          <pc:sldMk cId="2486189769" sldId="2820"/>
        </pc:sldMkLst>
        <pc:picChg chg="add del mod">
          <ac:chgData name="植野 芳彦" userId="86ab4e6fb1040a80" providerId="LiveId" clId="{491E1583-BB19-46A1-B269-AF31D4E4A627}" dt="2023-03-07T11:55:48.873" v="3876" actId="21"/>
          <ac:picMkLst>
            <pc:docMk/>
            <pc:sldMk cId="2486189769" sldId="2820"/>
            <ac:picMk id="3" creationId="{142DD347-000E-3D6B-1DBE-AFB25E264CBA}"/>
          </ac:picMkLst>
        </pc:picChg>
      </pc:sldChg>
      <pc:sldChg chg="modSp add mod">
        <pc:chgData name="植野 芳彦" userId="86ab4e6fb1040a80" providerId="LiveId" clId="{491E1583-BB19-46A1-B269-AF31D4E4A627}" dt="2023-03-08T21:26:10.252" v="5223" actId="14100"/>
        <pc:sldMkLst>
          <pc:docMk/>
          <pc:sldMk cId="1122694504" sldId="2821"/>
        </pc:sldMkLst>
        <pc:picChg chg="mod">
          <ac:chgData name="植野 芳彦" userId="86ab4e6fb1040a80" providerId="LiveId" clId="{491E1583-BB19-46A1-B269-AF31D4E4A627}" dt="2023-03-08T21:26:10.252" v="5223" actId="14100"/>
          <ac:picMkLst>
            <pc:docMk/>
            <pc:sldMk cId="1122694504" sldId="2821"/>
            <ac:picMk id="2" creationId="{A8FE739A-1DEA-6B9E-AAA3-751FBE1DAB31}"/>
          </ac:picMkLst>
        </pc:picChg>
      </pc:sldChg>
      <pc:sldChg chg="modSp add del mod">
        <pc:chgData name="植野 芳彦" userId="86ab4e6fb1040a80" providerId="LiveId" clId="{491E1583-BB19-46A1-B269-AF31D4E4A627}" dt="2023-03-08T20:34:20.154" v="4258" actId="2696"/>
        <pc:sldMkLst>
          <pc:docMk/>
          <pc:sldMk cId="1708730348" sldId="2822"/>
        </pc:sldMkLst>
        <pc:spChg chg="mod">
          <ac:chgData name="植野 芳彦" userId="86ab4e6fb1040a80" providerId="LiveId" clId="{491E1583-BB19-46A1-B269-AF31D4E4A627}" dt="2023-03-07T20:17:47.913" v="3885" actId="1076"/>
          <ac:spMkLst>
            <pc:docMk/>
            <pc:sldMk cId="1708730348" sldId="2822"/>
            <ac:spMk id="2" creationId="{907EE66F-A623-DE03-23F5-77DADCFD77F8}"/>
          </ac:spMkLst>
        </pc:spChg>
      </pc:sldChg>
      <pc:sldChg chg="add del">
        <pc:chgData name="植野 芳彦" userId="86ab4e6fb1040a80" providerId="LiveId" clId="{491E1583-BB19-46A1-B269-AF31D4E4A627}" dt="2023-03-08T21:23:40.731" v="5057" actId="2696"/>
        <pc:sldMkLst>
          <pc:docMk/>
          <pc:sldMk cId="3204698224" sldId="2823"/>
        </pc:sldMkLst>
      </pc:sldChg>
      <pc:sldChg chg="add">
        <pc:chgData name="植野 芳彦" userId="86ab4e6fb1040a80" providerId="LiveId" clId="{491E1583-BB19-46A1-B269-AF31D4E4A627}" dt="2023-03-08T20:33:12.236" v="4253"/>
        <pc:sldMkLst>
          <pc:docMk/>
          <pc:sldMk cId="3359569296" sldId="2824"/>
        </pc:sldMkLst>
      </pc:sldChg>
      <pc:sldChg chg="addSp modSp new mod">
        <pc:chgData name="植野 芳彦" userId="86ab4e6fb1040a80" providerId="LiveId" clId="{491E1583-BB19-46A1-B269-AF31D4E4A627}" dt="2023-03-08T20:48:06.080" v="4916" actId="1076"/>
        <pc:sldMkLst>
          <pc:docMk/>
          <pc:sldMk cId="3166690312" sldId="2825"/>
        </pc:sldMkLst>
        <pc:spChg chg="add mod">
          <ac:chgData name="植野 芳彦" userId="86ab4e6fb1040a80" providerId="LiveId" clId="{491E1583-BB19-46A1-B269-AF31D4E4A627}" dt="2023-03-08T20:45:48.228" v="4892" actId="1076"/>
          <ac:spMkLst>
            <pc:docMk/>
            <pc:sldMk cId="3166690312" sldId="2825"/>
            <ac:spMk id="3" creationId="{45FB46AF-B70E-FCCC-C095-C779DE248F76}"/>
          </ac:spMkLst>
        </pc:spChg>
        <pc:spChg chg="add mod">
          <ac:chgData name="植野 芳彦" userId="86ab4e6fb1040a80" providerId="LiveId" clId="{491E1583-BB19-46A1-B269-AF31D4E4A627}" dt="2023-03-08T20:47:22.613" v="4906" actId="255"/>
          <ac:spMkLst>
            <pc:docMk/>
            <pc:sldMk cId="3166690312" sldId="2825"/>
            <ac:spMk id="4" creationId="{F6E0699E-AEC9-F748-2A17-A81A66136E0D}"/>
          </ac:spMkLst>
        </pc:spChg>
        <pc:spChg chg="add mod">
          <ac:chgData name="植野 芳彦" userId="86ab4e6fb1040a80" providerId="LiveId" clId="{491E1583-BB19-46A1-B269-AF31D4E4A627}" dt="2023-03-08T20:47:51.070" v="4913" actId="1076"/>
          <ac:spMkLst>
            <pc:docMk/>
            <pc:sldMk cId="3166690312" sldId="2825"/>
            <ac:spMk id="5" creationId="{70F6E163-0F3B-C7DA-19A1-E5C186857A01}"/>
          </ac:spMkLst>
        </pc:spChg>
        <pc:spChg chg="add mod">
          <ac:chgData name="植野 芳彦" userId="86ab4e6fb1040a80" providerId="LiveId" clId="{491E1583-BB19-46A1-B269-AF31D4E4A627}" dt="2023-03-08T20:48:02.838" v="4915" actId="1076"/>
          <ac:spMkLst>
            <pc:docMk/>
            <pc:sldMk cId="3166690312" sldId="2825"/>
            <ac:spMk id="6" creationId="{AC5B9A01-24FC-8F9F-4C4D-377586C8B83B}"/>
          </ac:spMkLst>
        </pc:spChg>
        <pc:spChg chg="add mod">
          <ac:chgData name="植野 芳彦" userId="86ab4e6fb1040a80" providerId="LiveId" clId="{491E1583-BB19-46A1-B269-AF31D4E4A627}" dt="2023-03-08T20:48:06.080" v="4916" actId="1076"/>
          <ac:spMkLst>
            <pc:docMk/>
            <pc:sldMk cId="3166690312" sldId="2825"/>
            <ac:spMk id="7" creationId="{CD91596C-6BCA-4EF7-E7B3-B54173598F58}"/>
          </ac:spMkLst>
        </pc:spChg>
        <pc:spChg chg="add mod">
          <ac:chgData name="植野 芳彦" userId="86ab4e6fb1040a80" providerId="LiveId" clId="{491E1583-BB19-46A1-B269-AF31D4E4A627}" dt="2023-03-08T20:44:45.848" v="4850" actId="1076"/>
          <ac:spMkLst>
            <pc:docMk/>
            <pc:sldMk cId="3166690312" sldId="2825"/>
            <ac:spMk id="8" creationId="{83E18B2C-314A-EEF7-65C6-44D9DF3C2A1C}"/>
          </ac:spMkLst>
        </pc:spChg>
        <pc:spChg chg="add mod">
          <ac:chgData name="植野 芳彦" userId="86ab4e6fb1040a80" providerId="LiveId" clId="{491E1583-BB19-46A1-B269-AF31D4E4A627}" dt="2023-03-08T20:47:54.795" v="4914" actId="1076"/>
          <ac:spMkLst>
            <pc:docMk/>
            <pc:sldMk cId="3166690312" sldId="2825"/>
            <ac:spMk id="9" creationId="{ABBF0A16-2A93-5921-DE41-4020E29DBD82}"/>
          </ac:spMkLst>
        </pc:spChg>
      </pc:sldChg>
      <pc:sldMasterChg chg="delSldLayout">
        <pc:chgData name="植野 芳彦" userId="86ab4e6fb1040a80" providerId="LiveId" clId="{491E1583-BB19-46A1-B269-AF31D4E4A627}" dt="2023-03-07T08:22:29.721" v="3838" actId="2696"/>
        <pc:sldMasterMkLst>
          <pc:docMk/>
          <pc:sldMasterMk cId="1873802127" sldId="2147483685"/>
        </pc:sldMasterMkLst>
        <pc:sldLayoutChg chg="del">
          <pc:chgData name="植野 芳彦" userId="86ab4e6fb1040a80" providerId="LiveId" clId="{491E1583-BB19-46A1-B269-AF31D4E4A627}" dt="2023-03-07T08:22:29.721" v="3838" actId="2696"/>
          <pc:sldLayoutMkLst>
            <pc:docMk/>
            <pc:sldMasterMk cId="1873802127" sldId="2147483685"/>
            <pc:sldLayoutMk cId="3925190193" sldId="2147483912"/>
          </pc:sldLayoutMkLst>
        </pc:sldLayoutChg>
        <pc:sldLayoutChg chg="del">
          <pc:chgData name="植野 芳彦" userId="86ab4e6fb1040a80" providerId="LiveId" clId="{491E1583-BB19-46A1-B269-AF31D4E4A627}" dt="2023-02-23T20:54:17.907" v="2239" actId="2696"/>
          <pc:sldLayoutMkLst>
            <pc:docMk/>
            <pc:sldMasterMk cId="1873802127" sldId="2147483685"/>
            <pc:sldLayoutMk cId="987150507" sldId="2147483913"/>
          </pc:sldLayoutMkLst>
        </pc:sldLayoutChg>
      </pc:sldMasterChg>
      <pc:sldMasterChg chg="delSldLayout">
        <pc:chgData name="植野 芳彦" userId="86ab4e6fb1040a80" providerId="LiveId" clId="{491E1583-BB19-46A1-B269-AF31D4E4A627}" dt="2023-02-19T09:36:56.123" v="869" actId="2696"/>
        <pc:sldMasterMkLst>
          <pc:docMk/>
          <pc:sldMasterMk cId="622364951" sldId="2147483899"/>
        </pc:sldMasterMkLst>
        <pc:sldLayoutChg chg="del">
          <pc:chgData name="植野 芳彦" userId="86ab4e6fb1040a80" providerId="LiveId" clId="{491E1583-BB19-46A1-B269-AF31D4E4A627}" dt="2023-02-19T09:36:56.123" v="869" actId="2696"/>
          <pc:sldLayoutMkLst>
            <pc:docMk/>
            <pc:sldMasterMk cId="622364951" sldId="2147483899"/>
            <pc:sldLayoutMk cId="2502267582" sldId="2147483911"/>
          </pc:sldLayoutMkLst>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file:///\\SVFS01.toyama-city.local\&#12522;&#12480;&#12452;&#12524;&#12463;&#12488;\114551\Desktop\iso-2022-jp''&#23500;&#23665;&#38263;&#26399;&#35336;&#30011;&#31574;&#23450;_20170516_01&#65288;&#35036;&#20462;2&#27573;&#38542;&#22238;&#24489;&#65289;.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SVFS01.toyama-city.local\&#12522;&#12480;&#12452;&#12524;&#12463;&#12488;\114551\Desktop\iso-2022-jp''&#23500;&#23665;&#38263;&#26399;&#35336;&#30011;&#31574;&#23450;_20170516_01&#65288;&#35036;&#20462;2&#27573;&#38542;&#22238;&#24489;&#65289;.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ja-JP" altLang="en-US"/>
              <a:t>ケース①</a:t>
            </a:r>
            <a:endParaRPr lang="ja-JP"/>
          </a:p>
        </c:rich>
      </c:tx>
      <c:overlay val="0"/>
      <c:spPr>
        <a:noFill/>
        <a:ln>
          <a:noFill/>
        </a:ln>
        <a:effectLst/>
      </c:spPr>
    </c:title>
    <c:autoTitleDeleted val="0"/>
    <c:plotArea>
      <c:layout>
        <c:manualLayout>
          <c:layoutTarget val="inner"/>
          <c:xMode val="edge"/>
          <c:yMode val="edge"/>
          <c:x val="0.11092230728368556"/>
          <c:y val="0.11978363218794007"/>
          <c:w val="0.86330007382006702"/>
          <c:h val="0.80490320010453065"/>
        </c:manualLayout>
      </c:layout>
      <c:barChart>
        <c:barDir val="col"/>
        <c:grouping val="stacked"/>
        <c:varyColors val="0"/>
        <c:ser>
          <c:idx val="2"/>
          <c:order val="0"/>
          <c:tx>
            <c:strRef>
              <c:f>長期ケース①!$AD$149</c:f>
              <c:strCache>
                <c:ptCount val="1"/>
                <c:pt idx="0">
                  <c:v>修繕費</c:v>
                </c:pt>
              </c:strCache>
            </c:strRef>
          </c:tx>
          <c:spPr>
            <a:solidFill>
              <a:schemeClr val="accent1"/>
            </a:solidFill>
            <a:ln>
              <a:noFill/>
            </a:ln>
            <a:effectLst/>
          </c:spPr>
          <c:invertIfNegative val="0"/>
          <c:cat>
            <c:numRef>
              <c:f>長期ケース①!$AA$150:$AA$199</c:f>
              <c:numCache>
                <c:formatCode>General</c:formatCode>
                <c:ptCount val="50"/>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pt idx="33">
                  <c:v>2051</c:v>
                </c:pt>
                <c:pt idx="34">
                  <c:v>2052</c:v>
                </c:pt>
                <c:pt idx="35">
                  <c:v>2053</c:v>
                </c:pt>
                <c:pt idx="36">
                  <c:v>2054</c:v>
                </c:pt>
                <c:pt idx="37">
                  <c:v>2055</c:v>
                </c:pt>
                <c:pt idx="38">
                  <c:v>2056</c:v>
                </c:pt>
                <c:pt idx="39">
                  <c:v>2057</c:v>
                </c:pt>
                <c:pt idx="40">
                  <c:v>2058</c:v>
                </c:pt>
                <c:pt idx="41">
                  <c:v>2059</c:v>
                </c:pt>
                <c:pt idx="42">
                  <c:v>2060</c:v>
                </c:pt>
                <c:pt idx="43">
                  <c:v>2061</c:v>
                </c:pt>
                <c:pt idx="44">
                  <c:v>2062</c:v>
                </c:pt>
                <c:pt idx="45">
                  <c:v>2063</c:v>
                </c:pt>
                <c:pt idx="46">
                  <c:v>2064</c:v>
                </c:pt>
                <c:pt idx="47">
                  <c:v>2065</c:v>
                </c:pt>
                <c:pt idx="48">
                  <c:v>2066</c:v>
                </c:pt>
                <c:pt idx="49">
                  <c:v>2067</c:v>
                </c:pt>
              </c:numCache>
            </c:numRef>
          </c:cat>
          <c:val>
            <c:numRef>
              <c:f>長期ケース①!$AD$150:$AD$199</c:f>
              <c:numCache>
                <c:formatCode>#,##0_);[Red]\(#,##0\)</c:formatCode>
                <c:ptCount val="50"/>
                <c:pt idx="0">
                  <c:v>1410.4627210411722</c:v>
                </c:pt>
                <c:pt idx="1">
                  <c:v>1410.4627210411722</c:v>
                </c:pt>
                <c:pt idx="2">
                  <c:v>1410.4627210411722</c:v>
                </c:pt>
                <c:pt idx="3">
                  <c:v>1410.024023900339</c:v>
                </c:pt>
                <c:pt idx="4">
                  <c:v>1410.024023900339</c:v>
                </c:pt>
                <c:pt idx="5">
                  <c:v>1570.0610774080444</c:v>
                </c:pt>
                <c:pt idx="6">
                  <c:v>1570.0610774080444</c:v>
                </c:pt>
                <c:pt idx="7">
                  <c:v>2064.280533612734</c:v>
                </c:pt>
                <c:pt idx="8">
                  <c:v>2064.280533612734</c:v>
                </c:pt>
                <c:pt idx="9">
                  <c:v>2064.280533612734</c:v>
                </c:pt>
                <c:pt idx="10">
                  <c:v>655.50073617585247</c:v>
                </c:pt>
                <c:pt idx="11">
                  <c:v>655.50073617585247</c:v>
                </c:pt>
                <c:pt idx="12">
                  <c:v>718.07816768053726</c:v>
                </c:pt>
                <c:pt idx="13">
                  <c:v>955.33877620411192</c:v>
                </c:pt>
                <c:pt idx="14">
                  <c:v>955.33877620411192</c:v>
                </c:pt>
                <c:pt idx="15">
                  <c:v>794.83126102310052</c:v>
                </c:pt>
                <c:pt idx="16">
                  <c:v>794.57870050376061</c:v>
                </c:pt>
                <c:pt idx="17">
                  <c:v>414.86999944621533</c:v>
                </c:pt>
                <c:pt idx="18">
                  <c:v>974.98206642291359</c:v>
                </c:pt>
                <c:pt idx="19">
                  <c:v>974.98206642291359</c:v>
                </c:pt>
                <c:pt idx="20">
                  <c:v>974.98206642291359</c:v>
                </c:pt>
                <c:pt idx="21">
                  <c:v>974.64376468692012</c:v>
                </c:pt>
                <c:pt idx="22">
                  <c:v>1027.2317713746197</c:v>
                </c:pt>
                <c:pt idx="23">
                  <c:v>976.28301231907164</c:v>
                </c:pt>
                <c:pt idx="24">
                  <c:v>976.28301231907164</c:v>
                </c:pt>
                <c:pt idx="25">
                  <c:v>976.28301231907164</c:v>
                </c:pt>
                <c:pt idx="26">
                  <c:v>976.28301231907164</c:v>
                </c:pt>
                <c:pt idx="27">
                  <c:v>861.14445843850876</c:v>
                </c:pt>
                <c:pt idx="28">
                  <c:v>301.22674055922965</c:v>
                </c:pt>
                <c:pt idx="29">
                  <c:v>1569.7123691109223</c:v>
                </c:pt>
                <c:pt idx="30">
                  <c:v>2062.05970857785</c:v>
                </c:pt>
                <c:pt idx="31">
                  <c:v>2062.05970857785</c:v>
                </c:pt>
                <c:pt idx="32">
                  <c:v>2106.8936724578593</c:v>
                </c:pt>
                <c:pt idx="33">
                  <c:v>1920.4547774403711</c:v>
                </c:pt>
                <c:pt idx="34">
                  <c:v>1920.1766423489885</c:v>
                </c:pt>
                <c:pt idx="35">
                  <c:v>1919.9731533854977</c:v>
                </c:pt>
                <c:pt idx="36">
                  <c:v>1919.8228702519104</c:v>
                </c:pt>
                <c:pt idx="37">
                  <c:v>1919.8228702519104</c:v>
                </c:pt>
                <c:pt idx="38">
                  <c:v>1913.7545234809411</c:v>
                </c:pt>
                <c:pt idx="39">
                  <c:v>762.09483629810518</c:v>
                </c:pt>
                <c:pt idx="40">
                  <c:v>828.73833525580596</c:v>
                </c:pt>
                <c:pt idx="41">
                  <c:v>1373.5431404066471</c:v>
                </c:pt>
                <c:pt idx="42">
                  <c:v>1214.2776151649414</c:v>
                </c:pt>
                <c:pt idx="43">
                  <c:v>1212.9232135911304</c:v>
                </c:pt>
                <c:pt idx="44">
                  <c:v>1211.213844046272</c:v>
                </c:pt>
                <c:pt idx="45">
                  <c:v>1210.4703909160519</c:v>
                </c:pt>
                <c:pt idx="46">
                  <c:v>1209.7955730316505</c:v>
                </c:pt>
                <c:pt idx="47">
                  <c:v>1208.9154838617048</c:v>
                </c:pt>
                <c:pt idx="48">
                  <c:v>1206.8653133914822</c:v>
                </c:pt>
                <c:pt idx="49">
                  <c:v>1091.4488183213941</c:v>
                </c:pt>
              </c:numCache>
            </c:numRef>
          </c:val>
          <c:extLst>
            <c:ext xmlns:c16="http://schemas.microsoft.com/office/drawing/2014/chart" uri="{C3380CC4-5D6E-409C-BE32-E72D297353CC}">
              <c16:uniqueId val="{00000001-A0C5-44F4-B818-ED9DFDAD815C}"/>
            </c:ext>
          </c:extLst>
        </c:ser>
        <c:ser>
          <c:idx val="0"/>
          <c:order val="1"/>
          <c:tx>
            <c:strRef>
              <c:f>長期ケース①!$AB$149</c:f>
              <c:strCache>
                <c:ptCount val="1"/>
                <c:pt idx="0">
                  <c:v>更新費</c:v>
                </c:pt>
              </c:strCache>
            </c:strRef>
          </c:tx>
          <c:spPr>
            <a:solidFill>
              <a:schemeClr val="accent2"/>
            </a:solidFill>
            <a:ln>
              <a:noFill/>
            </a:ln>
            <a:effectLst/>
          </c:spPr>
          <c:invertIfNegative val="0"/>
          <c:cat>
            <c:numRef>
              <c:f>長期ケース①!$AA$150:$AA$199</c:f>
              <c:numCache>
                <c:formatCode>General</c:formatCode>
                <c:ptCount val="50"/>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pt idx="33">
                  <c:v>2051</c:v>
                </c:pt>
                <c:pt idx="34">
                  <c:v>2052</c:v>
                </c:pt>
                <c:pt idx="35">
                  <c:v>2053</c:v>
                </c:pt>
                <c:pt idx="36">
                  <c:v>2054</c:v>
                </c:pt>
                <c:pt idx="37">
                  <c:v>2055</c:v>
                </c:pt>
                <c:pt idx="38">
                  <c:v>2056</c:v>
                </c:pt>
                <c:pt idx="39">
                  <c:v>2057</c:v>
                </c:pt>
                <c:pt idx="40">
                  <c:v>2058</c:v>
                </c:pt>
                <c:pt idx="41">
                  <c:v>2059</c:v>
                </c:pt>
                <c:pt idx="42">
                  <c:v>2060</c:v>
                </c:pt>
                <c:pt idx="43">
                  <c:v>2061</c:v>
                </c:pt>
                <c:pt idx="44">
                  <c:v>2062</c:v>
                </c:pt>
                <c:pt idx="45">
                  <c:v>2063</c:v>
                </c:pt>
                <c:pt idx="46">
                  <c:v>2064</c:v>
                </c:pt>
                <c:pt idx="47">
                  <c:v>2065</c:v>
                </c:pt>
                <c:pt idx="48">
                  <c:v>2066</c:v>
                </c:pt>
                <c:pt idx="49">
                  <c:v>2067</c:v>
                </c:pt>
              </c:numCache>
            </c:numRef>
          </c:cat>
          <c:val>
            <c:numRef>
              <c:f>長期ケース①!$AB$150:$AB$199</c:f>
              <c:numCache>
                <c:formatCode>#,##0_);[Red]\(#,##0\)</c:formatCode>
                <c:ptCount val="50"/>
                <c:pt idx="0">
                  <c:v>215.40464354596003</c:v>
                </c:pt>
                <c:pt idx="1">
                  <c:v>215.40464354596003</c:v>
                </c:pt>
                <c:pt idx="2">
                  <c:v>215.40464354596003</c:v>
                </c:pt>
                <c:pt idx="3">
                  <c:v>251.14175769931856</c:v>
                </c:pt>
                <c:pt idx="4">
                  <c:v>251.14175769931856</c:v>
                </c:pt>
                <c:pt idx="5">
                  <c:v>251.14175769931853</c:v>
                </c:pt>
                <c:pt idx="6">
                  <c:v>251.14175769931856</c:v>
                </c:pt>
                <c:pt idx="7">
                  <c:v>257.38571054063505</c:v>
                </c:pt>
                <c:pt idx="8">
                  <c:v>257.38571054063505</c:v>
                </c:pt>
                <c:pt idx="9">
                  <c:v>257.38571054063505</c:v>
                </c:pt>
                <c:pt idx="10">
                  <c:v>52.437346628967184</c:v>
                </c:pt>
                <c:pt idx="11">
                  <c:v>52.437346628967198</c:v>
                </c:pt>
                <c:pt idx="12">
                  <c:v>52.43734662896717</c:v>
                </c:pt>
                <c:pt idx="13">
                  <c:v>61.967816549963814</c:v>
                </c:pt>
                <c:pt idx="14">
                  <c:v>61.967816549963814</c:v>
                </c:pt>
                <c:pt idx="15">
                  <c:v>91.907342730736275</c:v>
                </c:pt>
                <c:pt idx="16">
                  <c:v>128.45616216126442</c:v>
                </c:pt>
                <c:pt idx="17">
                  <c:v>139.02457002533393</c:v>
                </c:pt>
                <c:pt idx="18">
                  <c:v>139.02457002533399</c:v>
                </c:pt>
                <c:pt idx="19">
                  <c:v>139.02457002533401</c:v>
                </c:pt>
                <c:pt idx="20">
                  <c:v>139.02457002533401</c:v>
                </c:pt>
                <c:pt idx="21">
                  <c:v>178.91902088196898</c:v>
                </c:pt>
                <c:pt idx="22">
                  <c:v>178.91902088196892</c:v>
                </c:pt>
                <c:pt idx="23">
                  <c:v>178.91902088196895</c:v>
                </c:pt>
                <c:pt idx="24">
                  <c:v>178.91902088196895</c:v>
                </c:pt>
                <c:pt idx="25">
                  <c:v>178.91902088196895</c:v>
                </c:pt>
                <c:pt idx="26">
                  <c:v>178.91902088196895</c:v>
                </c:pt>
                <c:pt idx="27">
                  <c:v>178.91902088196895</c:v>
                </c:pt>
                <c:pt idx="28">
                  <c:v>178.91902088196895</c:v>
                </c:pt>
                <c:pt idx="29">
                  <c:v>178.91902088196895</c:v>
                </c:pt>
                <c:pt idx="30">
                  <c:v>178.91902088196895</c:v>
                </c:pt>
                <c:pt idx="31">
                  <c:v>178.91902088196895</c:v>
                </c:pt>
                <c:pt idx="32">
                  <c:v>190.21381346215918</c:v>
                </c:pt>
                <c:pt idx="33">
                  <c:v>209.78459735767936</c:v>
                </c:pt>
                <c:pt idx="34">
                  <c:v>226.42597325290683</c:v>
                </c:pt>
                <c:pt idx="35">
                  <c:v>238.60112280037552</c:v>
                </c:pt>
                <c:pt idx="36">
                  <c:v>247.59286168635012</c:v>
                </c:pt>
                <c:pt idx="37">
                  <c:v>247.59286168635023</c:v>
                </c:pt>
                <c:pt idx="38">
                  <c:v>610.67412258109414</c:v>
                </c:pt>
                <c:pt idx="39">
                  <c:v>1006.7312218281589</c:v>
                </c:pt>
                <c:pt idx="40">
                  <c:v>1067.3108823012776</c:v>
                </c:pt>
                <c:pt idx="41">
                  <c:v>1112.9453533803453</c:v>
                </c:pt>
                <c:pt idx="42">
                  <c:v>1153.2269688372687</c:v>
                </c:pt>
                <c:pt idx="43">
                  <c:v>1280.338932624642</c:v>
                </c:pt>
                <c:pt idx="44">
                  <c:v>1440.7650011457999</c:v>
                </c:pt>
                <c:pt idx="45">
                  <c:v>1510.5388327725989</c:v>
                </c:pt>
                <c:pt idx="46">
                  <c:v>1573.8711768452397</c:v>
                </c:pt>
                <c:pt idx="47">
                  <c:v>1656.468439623852</c:v>
                </c:pt>
                <c:pt idx="48">
                  <c:v>1848.8790212474798</c:v>
                </c:pt>
                <c:pt idx="49">
                  <c:v>2050.9682023462324</c:v>
                </c:pt>
              </c:numCache>
            </c:numRef>
          </c:val>
          <c:extLst>
            <c:ext xmlns:c16="http://schemas.microsoft.com/office/drawing/2014/chart" uri="{C3380CC4-5D6E-409C-BE32-E72D297353CC}">
              <c16:uniqueId val="{00000000-0FBF-40FA-ACEF-6A6EC811CC2B}"/>
            </c:ext>
          </c:extLst>
        </c:ser>
        <c:ser>
          <c:idx val="1"/>
          <c:order val="2"/>
          <c:tx>
            <c:strRef>
              <c:f>長期ケース①!$AC$149</c:f>
              <c:strCache>
                <c:ptCount val="1"/>
                <c:pt idx="0">
                  <c:v>点検費</c:v>
                </c:pt>
              </c:strCache>
            </c:strRef>
          </c:tx>
          <c:spPr>
            <a:solidFill>
              <a:schemeClr val="accent6"/>
            </a:solidFill>
            <a:ln>
              <a:noFill/>
            </a:ln>
            <a:effectLst/>
          </c:spPr>
          <c:invertIfNegative val="0"/>
          <c:cat>
            <c:numRef>
              <c:f>長期ケース①!$AA$150:$AA$199</c:f>
              <c:numCache>
                <c:formatCode>General</c:formatCode>
                <c:ptCount val="50"/>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pt idx="33">
                  <c:v>2051</c:v>
                </c:pt>
                <c:pt idx="34">
                  <c:v>2052</c:v>
                </c:pt>
                <c:pt idx="35">
                  <c:v>2053</c:v>
                </c:pt>
                <c:pt idx="36">
                  <c:v>2054</c:v>
                </c:pt>
                <c:pt idx="37">
                  <c:v>2055</c:v>
                </c:pt>
                <c:pt idx="38">
                  <c:v>2056</c:v>
                </c:pt>
                <c:pt idx="39">
                  <c:v>2057</c:v>
                </c:pt>
                <c:pt idx="40">
                  <c:v>2058</c:v>
                </c:pt>
                <c:pt idx="41">
                  <c:v>2059</c:v>
                </c:pt>
                <c:pt idx="42">
                  <c:v>2060</c:v>
                </c:pt>
                <c:pt idx="43">
                  <c:v>2061</c:v>
                </c:pt>
                <c:pt idx="44">
                  <c:v>2062</c:v>
                </c:pt>
                <c:pt idx="45">
                  <c:v>2063</c:v>
                </c:pt>
                <c:pt idx="46">
                  <c:v>2064</c:v>
                </c:pt>
                <c:pt idx="47">
                  <c:v>2065</c:v>
                </c:pt>
                <c:pt idx="48">
                  <c:v>2066</c:v>
                </c:pt>
                <c:pt idx="49">
                  <c:v>2067</c:v>
                </c:pt>
              </c:numCache>
            </c:numRef>
          </c:cat>
          <c:val>
            <c:numRef>
              <c:f>長期ケース①!$AC$150:$AC$199</c:f>
              <c:numCache>
                <c:formatCode>General</c:formatCode>
                <c:ptCount val="50"/>
                <c:pt idx="0">
                  <c:v>150</c:v>
                </c:pt>
                <c:pt idx="1">
                  <c:v>150</c:v>
                </c:pt>
                <c:pt idx="2">
                  <c:v>150</c:v>
                </c:pt>
                <c:pt idx="3">
                  <c:v>150</c:v>
                </c:pt>
                <c:pt idx="4">
                  <c:v>150</c:v>
                </c:pt>
                <c:pt idx="5">
                  <c:v>150</c:v>
                </c:pt>
                <c:pt idx="6">
                  <c:v>150</c:v>
                </c:pt>
                <c:pt idx="7">
                  <c:v>150</c:v>
                </c:pt>
                <c:pt idx="8">
                  <c:v>150</c:v>
                </c:pt>
                <c:pt idx="9">
                  <c:v>150</c:v>
                </c:pt>
                <c:pt idx="10">
                  <c:v>150</c:v>
                </c:pt>
                <c:pt idx="11">
                  <c:v>150</c:v>
                </c:pt>
                <c:pt idx="12">
                  <c:v>150</c:v>
                </c:pt>
                <c:pt idx="13">
                  <c:v>150</c:v>
                </c:pt>
                <c:pt idx="14">
                  <c:v>150</c:v>
                </c:pt>
                <c:pt idx="15">
                  <c:v>150</c:v>
                </c:pt>
                <c:pt idx="16">
                  <c:v>150</c:v>
                </c:pt>
                <c:pt idx="17">
                  <c:v>150</c:v>
                </c:pt>
                <c:pt idx="18">
                  <c:v>150</c:v>
                </c:pt>
                <c:pt idx="19">
                  <c:v>150</c:v>
                </c:pt>
                <c:pt idx="20">
                  <c:v>150</c:v>
                </c:pt>
                <c:pt idx="21">
                  <c:v>150</c:v>
                </c:pt>
                <c:pt idx="22">
                  <c:v>150</c:v>
                </c:pt>
                <c:pt idx="23">
                  <c:v>150</c:v>
                </c:pt>
                <c:pt idx="24">
                  <c:v>150</c:v>
                </c:pt>
                <c:pt idx="25">
                  <c:v>150</c:v>
                </c:pt>
                <c:pt idx="26">
                  <c:v>150</c:v>
                </c:pt>
                <c:pt idx="27">
                  <c:v>150</c:v>
                </c:pt>
                <c:pt idx="28">
                  <c:v>150</c:v>
                </c:pt>
                <c:pt idx="29">
                  <c:v>150</c:v>
                </c:pt>
                <c:pt idx="30">
                  <c:v>150</c:v>
                </c:pt>
                <c:pt idx="31">
                  <c:v>150</c:v>
                </c:pt>
                <c:pt idx="32">
                  <c:v>150</c:v>
                </c:pt>
                <c:pt idx="33">
                  <c:v>150</c:v>
                </c:pt>
                <c:pt idx="34">
                  <c:v>150</c:v>
                </c:pt>
                <c:pt idx="35">
                  <c:v>150</c:v>
                </c:pt>
                <c:pt idx="36">
                  <c:v>150</c:v>
                </c:pt>
                <c:pt idx="37">
                  <c:v>150</c:v>
                </c:pt>
                <c:pt idx="38">
                  <c:v>150</c:v>
                </c:pt>
                <c:pt idx="39">
                  <c:v>150</c:v>
                </c:pt>
                <c:pt idx="40">
                  <c:v>150</c:v>
                </c:pt>
                <c:pt idx="41">
                  <c:v>150</c:v>
                </c:pt>
                <c:pt idx="42">
                  <c:v>150</c:v>
                </c:pt>
                <c:pt idx="43">
                  <c:v>150</c:v>
                </c:pt>
                <c:pt idx="44">
                  <c:v>150</c:v>
                </c:pt>
                <c:pt idx="45">
                  <c:v>150</c:v>
                </c:pt>
                <c:pt idx="46">
                  <c:v>150</c:v>
                </c:pt>
                <c:pt idx="47">
                  <c:v>150</c:v>
                </c:pt>
                <c:pt idx="48">
                  <c:v>150</c:v>
                </c:pt>
                <c:pt idx="49">
                  <c:v>150</c:v>
                </c:pt>
              </c:numCache>
            </c:numRef>
          </c:val>
          <c:extLst>
            <c:ext xmlns:c16="http://schemas.microsoft.com/office/drawing/2014/chart" uri="{C3380CC4-5D6E-409C-BE32-E72D297353CC}">
              <c16:uniqueId val="{00000000-A0C5-44F4-B818-ED9DFDAD815C}"/>
            </c:ext>
          </c:extLst>
        </c:ser>
        <c:dLbls>
          <c:showLegendKey val="0"/>
          <c:showVal val="0"/>
          <c:showCatName val="0"/>
          <c:showSerName val="0"/>
          <c:showPercent val="0"/>
          <c:showBubbleSize val="0"/>
        </c:dLbls>
        <c:gapWidth val="100"/>
        <c:overlap val="100"/>
        <c:axId val="77368320"/>
        <c:axId val="78232192"/>
      </c:barChart>
      <c:catAx>
        <c:axId val="7736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78232192"/>
        <c:crosses val="autoZero"/>
        <c:auto val="1"/>
        <c:lblAlgn val="ctr"/>
        <c:lblOffset val="100"/>
        <c:tickLblSkip val="5"/>
        <c:tickMarkSkip val="1"/>
        <c:noMultiLvlLbl val="0"/>
      </c:catAx>
      <c:valAx>
        <c:axId val="78232192"/>
        <c:scaling>
          <c:orientation val="minMax"/>
          <c:max val="73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ja-JP" altLang="en-US"/>
                  <a:t>事業費（百万円）</a:t>
                </a:r>
              </a:p>
            </c:rich>
          </c:tx>
          <c:overlay val="0"/>
          <c:spPr>
            <a:noFill/>
            <a:ln>
              <a:noFill/>
            </a:ln>
            <a:effectLst/>
          </c:sp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77368320"/>
        <c:crosses val="autoZero"/>
        <c:crossBetween val="between"/>
      </c:valAx>
      <c:spPr>
        <a:noFill/>
        <a:ln>
          <a:noFill/>
        </a:ln>
        <a:effectLst/>
      </c:spPr>
    </c:plotArea>
    <c:legend>
      <c:legendPos val="t"/>
      <c:layout>
        <c:manualLayout>
          <c:xMode val="edge"/>
          <c:yMode val="edge"/>
          <c:x val="0.6823419714568193"/>
          <c:y val="3.0494214111775081E-2"/>
          <c:w val="0.2906082241003265"/>
          <c:h val="5.8315798892296086E-2"/>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ja-JP" altLang="en-US"/>
              <a:t>ケース④</a:t>
            </a:r>
            <a:endParaRPr lang="ja-JP"/>
          </a:p>
        </c:rich>
      </c:tx>
      <c:overlay val="0"/>
      <c:spPr>
        <a:noFill/>
        <a:ln>
          <a:noFill/>
        </a:ln>
        <a:effectLst/>
      </c:spPr>
    </c:title>
    <c:autoTitleDeleted val="0"/>
    <c:plotArea>
      <c:layout>
        <c:manualLayout>
          <c:layoutTarget val="inner"/>
          <c:xMode val="edge"/>
          <c:yMode val="edge"/>
          <c:x val="0.10117506327544329"/>
          <c:y val="0.11978370079199574"/>
          <c:w val="0.86805043183280806"/>
          <c:h val="0.80490328028231528"/>
        </c:manualLayout>
      </c:layout>
      <c:barChart>
        <c:barDir val="col"/>
        <c:grouping val="stacked"/>
        <c:varyColors val="0"/>
        <c:ser>
          <c:idx val="2"/>
          <c:order val="0"/>
          <c:tx>
            <c:strRef>
              <c:f>'[iso-2022-jp''''富山長期計画策定_20170516_01（補修2段階回復）.xlsx]長期ケース④'!$AD$149</c:f>
              <c:strCache>
                <c:ptCount val="1"/>
                <c:pt idx="0">
                  <c:v>修繕費</c:v>
                </c:pt>
              </c:strCache>
            </c:strRef>
          </c:tx>
          <c:spPr>
            <a:solidFill>
              <a:schemeClr val="accent1"/>
            </a:solidFill>
            <a:ln>
              <a:noFill/>
            </a:ln>
            <a:effectLst/>
          </c:spPr>
          <c:invertIfNegative val="0"/>
          <c:cat>
            <c:numRef>
              <c:f>'[iso-2022-jp''''富山長期計画策定_20170516_01（補修2段階回復）.xlsx]長期ケース④'!$AA$150:$AA$199</c:f>
              <c:numCache>
                <c:formatCode>General</c:formatCode>
                <c:ptCount val="50"/>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pt idx="33">
                  <c:v>2051</c:v>
                </c:pt>
                <c:pt idx="34">
                  <c:v>2052</c:v>
                </c:pt>
                <c:pt idx="35">
                  <c:v>2053</c:v>
                </c:pt>
                <c:pt idx="36">
                  <c:v>2054</c:v>
                </c:pt>
                <c:pt idx="37">
                  <c:v>2055</c:v>
                </c:pt>
                <c:pt idx="38">
                  <c:v>2056</c:v>
                </c:pt>
                <c:pt idx="39">
                  <c:v>2057</c:v>
                </c:pt>
                <c:pt idx="40">
                  <c:v>2058</c:v>
                </c:pt>
                <c:pt idx="41">
                  <c:v>2059</c:v>
                </c:pt>
                <c:pt idx="42">
                  <c:v>2060</c:v>
                </c:pt>
                <c:pt idx="43">
                  <c:v>2061</c:v>
                </c:pt>
                <c:pt idx="44">
                  <c:v>2062</c:v>
                </c:pt>
                <c:pt idx="45">
                  <c:v>2063</c:v>
                </c:pt>
                <c:pt idx="46">
                  <c:v>2064</c:v>
                </c:pt>
                <c:pt idx="47">
                  <c:v>2065</c:v>
                </c:pt>
                <c:pt idx="48">
                  <c:v>2066</c:v>
                </c:pt>
                <c:pt idx="49">
                  <c:v>2067</c:v>
                </c:pt>
              </c:numCache>
            </c:numRef>
          </c:cat>
          <c:val>
            <c:numRef>
              <c:f>'[iso-2022-jp''''富山長期計画策定_20170516_01（補修2段階回復）.xlsx]長期ケース④'!$AD$150:$AD$199</c:f>
              <c:numCache>
                <c:formatCode>#,##0_);[Red]\(#,##0\)</c:formatCode>
                <c:ptCount val="50"/>
                <c:pt idx="0">
                  <c:v>667.12020479172406</c:v>
                </c:pt>
                <c:pt idx="1">
                  <c:v>692.10941299233048</c:v>
                </c:pt>
                <c:pt idx="2">
                  <c:v>694.06750501523152</c:v>
                </c:pt>
                <c:pt idx="3">
                  <c:v>788.61609097932057</c:v>
                </c:pt>
                <c:pt idx="4">
                  <c:v>787.83104543258469</c:v>
                </c:pt>
                <c:pt idx="5">
                  <c:v>948.3186773756554</c:v>
                </c:pt>
                <c:pt idx="6">
                  <c:v>948.3186773756554</c:v>
                </c:pt>
                <c:pt idx="7">
                  <c:v>1386.9789514877027</c:v>
                </c:pt>
                <c:pt idx="8">
                  <c:v>1395.3076953247867</c:v>
                </c:pt>
                <c:pt idx="9">
                  <c:v>1395.3079407469502</c:v>
                </c:pt>
                <c:pt idx="10">
                  <c:v>732.04104188257338</c:v>
                </c:pt>
                <c:pt idx="11">
                  <c:v>822.18124558419652</c:v>
                </c:pt>
                <c:pt idx="12">
                  <c:v>913.28572928974859</c:v>
                </c:pt>
                <c:pt idx="13">
                  <c:v>818.427637289936</c:v>
                </c:pt>
                <c:pt idx="14">
                  <c:v>839.65087109156912</c:v>
                </c:pt>
                <c:pt idx="15">
                  <c:v>900.72900206073177</c:v>
                </c:pt>
                <c:pt idx="16">
                  <c:v>955.7264669496991</c:v>
                </c:pt>
                <c:pt idx="17">
                  <c:v>540.71584908922034</c:v>
                </c:pt>
                <c:pt idx="18">
                  <c:v>532.3752685541906</c:v>
                </c:pt>
                <c:pt idx="19">
                  <c:v>610.31299608208394</c:v>
                </c:pt>
                <c:pt idx="20">
                  <c:v>610.31263916350076</c:v>
                </c:pt>
                <c:pt idx="21">
                  <c:v>504.10333376902821</c:v>
                </c:pt>
                <c:pt idx="22">
                  <c:v>502.61670565017459</c:v>
                </c:pt>
                <c:pt idx="23">
                  <c:v>830.44853006798178</c:v>
                </c:pt>
                <c:pt idx="24">
                  <c:v>858.62190308830191</c:v>
                </c:pt>
                <c:pt idx="25">
                  <c:v>637.75119682817524</c:v>
                </c:pt>
                <c:pt idx="26">
                  <c:v>582.69648978798705</c:v>
                </c:pt>
                <c:pt idx="27">
                  <c:v>694.06103251333002</c:v>
                </c:pt>
                <c:pt idx="28">
                  <c:v>862.50263281962816</c:v>
                </c:pt>
                <c:pt idx="29">
                  <c:v>953.35637372636575</c:v>
                </c:pt>
                <c:pt idx="30">
                  <c:v>1193.2211472986091</c:v>
                </c:pt>
                <c:pt idx="31">
                  <c:v>1439.0338096896651</c:v>
                </c:pt>
                <c:pt idx="32">
                  <c:v>1508.0638911020997</c:v>
                </c:pt>
                <c:pt idx="33">
                  <c:v>1202.6835116623533</c:v>
                </c:pt>
                <c:pt idx="34">
                  <c:v>1162.1527359450322</c:v>
                </c:pt>
                <c:pt idx="35">
                  <c:v>1464.2606084296508</c:v>
                </c:pt>
                <c:pt idx="36">
                  <c:v>1519.3015698536633</c:v>
                </c:pt>
                <c:pt idx="37">
                  <c:v>1906.4632615072501</c:v>
                </c:pt>
                <c:pt idx="38">
                  <c:v>1732.1098328403491</c:v>
                </c:pt>
                <c:pt idx="39">
                  <c:v>1561.4975651879063</c:v>
                </c:pt>
                <c:pt idx="40">
                  <c:v>1344.1548688190196</c:v>
                </c:pt>
                <c:pt idx="41">
                  <c:v>1583.2022250036077</c:v>
                </c:pt>
                <c:pt idx="42">
                  <c:v>1425.98397537658</c:v>
                </c:pt>
                <c:pt idx="43">
                  <c:v>1631.3184381669778</c:v>
                </c:pt>
                <c:pt idx="44">
                  <c:v>1892.6128944194627</c:v>
                </c:pt>
                <c:pt idx="45">
                  <c:v>1601.756887653095</c:v>
                </c:pt>
                <c:pt idx="46">
                  <c:v>1547.0756114156707</c:v>
                </c:pt>
                <c:pt idx="47">
                  <c:v>1036.3930038719659</c:v>
                </c:pt>
                <c:pt idx="48">
                  <c:v>1035.3118299026894</c:v>
                </c:pt>
                <c:pt idx="49">
                  <c:v>1034.0434808708965</c:v>
                </c:pt>
              </c:numCache>
            </c:numRef>
          </c:val>
          <c:extLst>
            <c:ext xmlns:c16="http://schemas.microsoft.com/office/drawing/2014/chart" uri="{C3380CC4-5D6E-409C-BE32-E72D297353CC}">
              <c16:uniqueId val="{00000000-418A-48CC-B535-1A403CC8EC5C}"/>
            </c:ext>
          </c:extLst>
        </c:ser>
        <c:ser>
          <c:idx val="0"/>
          <c:order val="1"/>
          <c:tx>
            <c:strRef>
              <c:f>'[iso-2022-jp''''富山長期計画策定_20170516_01（補修2段階回復）.xlsx]長期ケース④'!$AB$149</c:f>
              <c:strCache>
                <c:ptCount val="1"/>
                <c:pt idx="0">
                  <c:v>更新費</c:v>
                </c:pt>
              </c:strCache>
            </c:strRef>
          </c:tx>
          <c:spPr>
            <a:solidFill>
              <a:schemeClr val="accent2"/>
            </a:solidFill>
            <a:ln>
              <a:noFill/>
            </a:ln>
            <a:effectLst/>
          </c:spPr>
          <c:invertIfNegative val="0"/>
          <c:cat>
            <c:numRef>
              <c:f>'[iso-2022-jp''''富山長期計画策定_20170516_01（補修2段階回復）.xlsx]長期ケース④'!$AA$150:$AA$199</c:f>
              <c:numCache>
                <c:formatCode>General</c:formatCode>
                <c:ptCount val="50"/>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pt idx="33">
                  <c:v>2051</c:v>
                </c:pt>
                <c:pt idx="34">
                  <c:v>2052</c:v>
                </c:pt>
                <c:pt idx="35">
                  <c:v>2053</c:v>
                </c:pt>
                <c:pt idx="36">
                  <c:v>2054</c:v>
                </c:pt>
                <c:pt idx="37">
                  <c:v>2055</c:v>
                </c:pt>
                <c:pt idx="38">
                  <c:v>2056</c:v>
                </c:pt>
                <c:pt idx="39">
                  <c:v>2057</c:v>
                </c:pt>
                <c:pt idx="40">
                  <c:v>2058</c:v>
                </c:pt>
                <c:pt idx="41">
                  <c:v>2059</c:v>
                </c:pt>
                <c:pt idx="42">
                  <c:v>2060</c:v>
                </c:pt>
                <c:pt idx="43">
                  <c:v>2061</c:v>
                </c:pt>
                <c:pt idx="44">
                  <c:v>2062</c:v>
                </c:pt>
                <c:pt idx="45">
                  <c:v>2063</c:v>
                </c:pt>
                <c:pt idx="46">
                  <c:v>2064</c:v>
                </c:pt>
                <c:pt idx="47">
                  <c:v>2065</c:v>
                </c:pt>
                <c:pt idx="48">
                  <c:v>2066</c:v>
                </c:pt>
                <c:pt idx="49">
                  <c:v>2067</c:v>
                </c:pt>
              </c:numCache>
            </c:numRef>
          </c:cat>
          <c:val>
            <c:numRef>
              <c:f>'[iso-2022-jp''''富山長期計画策定_20170516_01（補修2段階回復）.xlsx]長期ケース④'!$AB$150:$AB$199</c:f>
              <c:numCache>
                <c:formatCode>#,##0_);[Red]\(#,##0\)</c:formatCode>
                <c:ptCount val="50"/>
                <c:pt idx="0">
                  <c:v>328.74777887937591</c:v>
                </c:pt>
                <c:pt idx="1">
                  <c:v>328.74777887937591</c:v>
                </c:pt>
                <c:pt idx="2">
                  <c:v>328.74777887937591</c:v>
                </c:pt>
                <c:pt idx="3">
                  <c:v>363.51756284121524</c:v>
                </c:pt>
                <c:pt idx="4">
                  <c:v>477.74891310832197</c:v>
                </c:pt>
                <c:pt idx="5">
                  <c:v>477.74891310832197</c:v>
                </c:pt>
                <c:pt idx="6">
                  <c:v>477.74891310832197</c:v>
                </c:pt>
                <c:pt idx="7">
                  <c:v>642.22955662268248</c:v>
                </c:pt>
                <c:pt idx="8">
                  <c:v>642.20586228219861</c:v>
                </c:pt>
                <c:pt idx="9">
                  <c:v>642.18572764286296</c:v>
                </c:pt>
                <c:pt idx="10">
                  <c:v>323.60529682944087</c:v>
                </c:pt>
                <c:pt idx="11">
                  <c:v>322.1731161091231</c:v>
                </c:pt>
                <c:pt idx="12">
                  <c:v>322.1731161091231</c:v>
                </c:pt>
                <c:pt idx="13">
                  <c:v>331.30669646806643</c:v>
                </c:pt>
                <c:pt idx="14">
                  <c:v>410.78687837392397</c:v>
                </c:pt>
                <c:pt idx="15">
                  <c:v>438.95463191085474</c:v>
                </c:pt>
                <c:pt idx="16">
                  <c:v>474.16638189520694</c:v>
                </c:pt>
                <c:pt idx="17">
                  <c:v>325.82375830996978</c:v>
                </c:pt>
                <c:pt idx="18">
                  <c:v>323.47464350628195</c:v>
                </c:pt>
                <c:pt idx="19">
                  <c:v>1098.5199617264657</c:v>
                </c:pt>
                <c:pt idx="20">
                  <c:v>1098.5866396309748</c:v>
                </c:pt>
                <c:pt idx="21">
                  <c:v>1135.1000263171613</c:v>
                </c:pt>
                <c:pt idx="22">
                  <c:v>1135.0142145402426</c:v>
                </c:pt>
                <c:pt idx="23">
                  <c:v>1122.9298299186955</c:v>
                </c:pt>
                <c:pt idx="24">
                  <c:v>932.94176527792968</c:v>
                </c:pt>
                <c:pt idx="25">
                  <c:v>932.94176527792968</c:v>
                </c:pt>
                <c:pt idx="26">
                  <c:v>933.30775250648799</c:v>
                </c:pt>
                <c:pt idx="27">
                  <c:v>929.58428497428963</c:v>
                </c:pt>
                <c:pt idx="28">
                  <c:v>929.21829774573121</c:v>
                </c:pt>
                <c:pt idx="29">
                  <c:v>157.0644008309751</c:v>
                </c:pt>
                <c:pt idx="30">
                  <c:v>157.0644008309751</c:v>
                </c:pt>
                <c:pt idx="31">
                  <c:v>269.88093032951838</c:v>
                </c:pt>
                <c:pt idx="32">
                  <c:v>280.67636548432961</c:v>
                </c:pt>
                <c:pt idx="33">
                  <c:v>297.82670538344871</c:v>
                </c:pt>
                <c:pt idx="34">
                  <c:v>311.12301756145996</c:v>
                </c:pt>
                <c:pt idx="35">
                  <c:v>319.16342279066748</c:v>
                </c:pt>
                <c:pt idx="36">
                  <c:v>342.4163745123995</c:v>
                </c:pt>
                <c:pt idx="37">
                  <c:v>342.4163745123995</c:v>
                </c:pt>
                <c:pt idx="38">
                  <c:v>675.96064316082925</c:v>
                </c:pt>
                <c:pt idx="39">
                  <c:v>978.59866195145332</c:v>
                </c:pt>
                <c:pt idx="40">
                  <c:v>1052.7791672020687</c:v>
                </c:pt>
                <c:pt idx="41">
                  <c:v>3260.9671191337684</c:v>
                </c:pt>
                <c:pt idx="42">
                  <c:v>3310.1296726279988</c:v>
                </c:pt>
                <c:pt idx="43">
                  <c:v>3396.4407400321979</c:v>
                </c:pt>
                <c:pt idx="44">
                  <c:v>3518.3581153261239</c:v>
                </c:pt>
                <c:pt idx="45">
                  <c:v>3315.1320094669895</c:v>
                </c:pt>
                <c:pt idx="46">
                  <c:v>3371.2547427757072</c:v>
                </c:pt>
                <c:pt idx="47">
                  <c:v>3419.3970735766707</c:v>
                </c:pt>
                <c:pt idx="48">
                  <c:v>3535.9182632105258</c:v>
                </c:pt>
                <c:pt idx="49">
                  <c:v>3672.6118409835635</c:v>
                </c:pt>
              </c:numCache>
            </c:numRef>
          </c:val>
          <c:extLst>
            <c:ext xmlns:c16="http://schemas.microsoft.com/office/drawing/2014/chart" uri="{C3380CC4-5D6E-409C-BE32-E72D297353CC}">
              <c16:uniqueId val="{00000001-418A-48CC-B535-1A403CC8EC5C}"/>
            </c:ext>
          </c:extLst>
        </c:ser>
        <c:ser>
          <c:idx val="1"/>
          <c:order val="2"/>
          <c:tx>
            <c:strRef>
              <c:f>'[iso-2022-jp''''富山長期計画策定_20170516_01（補修2段階回復）.xlsx]長期ケース④'!$AC$149</c:f>
              <c:strCache>
                <c:ptCount val="1"/>
                <c:pt idx="0">
                  <c:v>点検費</c:v>
                </c:pt>
              </c:strCache>
            </c:strRef>
          </c:tx>
          <c:spPr>
            <a:solidFill>
              <a:schemeClr val="accent6"/>
            </a:solidFill>
            <a:ln>
              <a:noFill/>
            </a:ln>
            <a:effectLst/>
          </c:spPr>
          <c:invertIfNegative val="0"/>
          <c:cat>
            <c:numRef>
              <c:f>'[iso-2022-jp''''富山長期計画策定_20170516_01（補修2段階回復）.xlsx]長期ケース④'!$AA$150:$AA$199</c:f>
              <c:numCache>
                <c:formatCode>General</c:formatCode>
                <c:ptCount val="50"/>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pt idx="33">
                  <c:v>2051</c:v>
                </c:pt>
                <c:pt idx="34">
                  <c:v>2052</c:v>
                </c:pt>
                <c:pt idx="35">
                  <c:v>2053</c:v>
                </c:pt>
                <c:pt idx="36">
                  <c:v>2054</c:v>
                </c:pt>
                <c:pt idx="37">
                  <c:v>2055</c:v>
                </c:pt>
                <c:pt idx="38">
                  <c:v>2056</c:v>
                </c:pt>
                <c:pt idx="39">
                  <c:v>2057</c:v>
                </c:pt>
                <c:pt idx="40">
                  <c:v>2058</c:v>
                </c:pt>
                <c:pt idx="41">
                  <c:v>2059</c:v>
                </c:pt>
                <c:pt idx="42">
                  <c:v>2060</c:v>
                </c:pt>
                <c:pt idx="43">
                  <c:v>2061</c:v>
                </c:pt>
                <c:pt idx="44">
                  <c:v>2062</c:v>
                </c:pt>
                <c:pt idx="45">
                  <c:v>2063</c:v>
                </c:pt>
                <c:pt idx="46">
                  <c:v>2064</c:v>
                </c:pt>
                <c:pt idx="47">
                  <c:v>2065</c:v>
                </c:pt>
                <c:pt idx="48">
                  <c:v>2066</c:v>
                </c:pt>
                <c:pt idx="49">
                  <c:v>2067</c:v>
                </c:pt>
              </c:numCache>
            </c:numRef>
          </c:cat>
          <c:val>
            <c:numRef>
              <c:f>'[iso-2022-jp''''富山長期計画策定_20170516_01（補修2段階回復）.xlsx]長期ケース④'!$AC$150:$AC$199</c:f>
              <c:numCache>
                <c:formatCode>General</c:formatCode>
                <c:ptCount val="50"/>
                <c:pt idx="0">
                  <c:v>150</c:v>
                </c:pt>
                <c:pt idx="1">
                  <c:v>150</c:v>
                </c:pt>
                <c:pt idx="2">
                  <c:v>150</c:v>
                </c:pt>
                <c:pt idx="3">
                  <c:v>150</c:v>
                </c:pt>
                <c:pt idx="4">
                  <c:v>150</c:v>
                </c:pt>
                <c:pt idx="5">
                  <c:v>150</c:v>
                </c:pt>
                <c:pt idx="6">
                  <c:v>150</c:v>
                </c:pt>
                <c:pt idx="7">
                  <c:v>150</c:v>
                </c:pt>
                <c:pt idx="8">
                  <c:v>150</c:v>
                </c:pt>
                <c:pt idx="9">
                  <c:v>150</c:v>
                </c:pt>
                <c:pt idx="10">
                  <c:v>150</c:v>
                </c:pt>
                <c:pt idx="11">
                  <c:v>150</c:v>
                </c:pt>
                <c:pt idx="12">
                  <c:v>150</c:v>
                </c:pt>
                <c:pt idx="13">
                  <c:v>150</c:v>
                </c:pt>
                <c:pt idx="14">
                  <c:v>150</c:v>
                </c:pt>
                <c:pt idx="15">
                  <c:v>150</c:v>
                </c:pt>
                <c:pt idx="16">
                  <c:v>150</c:v>
                </c:pt>
                <c:pt idx="17">
                  <c:v>150</c:v>
                </c:pt>
                <c:pt idx="18">
                  <c:v>150</c:v>
                </c:pt>
                <c:pt idx="19">
                  <c:v>150</c:v>
                </c:pt>
                <c:pt idx="20">
                  <c:v>150</c:v>
                </c:pt>
                <c:pt idx="21">
                  <c:v>150</c:v>
                </c:pt>
                <c:pt idx="22">
                  <c:v>150</c:v>
                </c:pt>
                <c:pt idx="23">
                  <c:v>150</c:v>
                </c:pt>
                <c:pt idx="24">
                  <c:v>150</c:v>
                </c:pt>
                <c:pt idx="25">
                  <c:v>150</c:v>
                </c:pt>
                <c:pt idx="26">
                  <c:v>150</c:v>
                </c:pt>
                <c:pt idx="27">
                  <c:v>150</c:v>
                </c:pt>
                <c:pt idx="28">
                  <c:v>150</c:v>
                </c:pt>
                <c:pt idx="29">
                  <c:v>150</c:v>
                </c:pt>
                <c:pt idx="30">
                  <c:v>150</c:v>
                </c:pt>
                <c:pt idx="31">
                  <c:v>150</c:v>
                </c:pt>
                <c:pt idx="32">
                  <c:v>150</c:v>
                </c:pt>
                <c:pt idx="33">
                  <c:v>150</c:v>
                </c:pt>
                <c:pt idx="34">
                  <c:v>150</c:v>
                </c:pt>
                <c:pt idx="35">
                  <c:v>150</c:v>
                </c:pt>
                <c:pt idx="36">
                  <c:v>150</c:v>
                </c:pt>
                <c:pt idx="37">
                  <c:v>150</c:v>
                </c:pt>
                <c:pt idx="38">
                  <c:v>150</c:v>
                </c:pt>
                <c:pt idx="39">
                  <c:v>150</c:v>
                </c:pt>
                <c:pt idx="40">
                  <c:v>150</c:v>
                </c:pt>
                <c:pt idx="41">
                  <c:v>150</c:v>
                </c:pt>
                <c:pt idx="42">
                  <c:v>150</c:v>
                </c:pt>
                <c:pt idx="43">
                  <c:v>150</c:v>
                </c:pt>
                <c:pt idx="44">
                  <c:v>150</c:v>
                </c:pt>
                <c:pt idx="45">
                  <c:v>150</c:v>
                </c:pt>
                <c:pt idx="46">
                  <c:v>150</c:v>
                </c:pt>
                <c:pt idx="47">
                  <c:v>150</c:v>
                </c:pt>
                <c:pt idx="48">
                  <c:v>150</c:v>
                </c:pt>
                <c:pt idx="49">
                  <c:v>150</c:v>
                </c:pt>
              </c:numCache>
            </c:numRef>
          </c:val>
          <c:extLst>
            <c:ext xmlns:c16="http://schemas.microsoft.com/office/drawing/2014/chart" uri="{C3380CC4-5D6E-409C-BE32-E72D297353CC}">
              <c16:uniqueId val="{00000002-418A-48CC-B535-1A403CC8EC5C}"/>
            </c:ext>
          </c:extLst>
        </c:ser>
        <c:dLbls>
          <c:showLegendKey val="0"/>
          <c:showVal val="0"/>
          <c:showCatName val="0"/>
          <c:showSerName val="0"/>
          <c:showPercent val="0"/>
          <c:showBubbleSize val="0"/>
        </c:dLbls>
        <c:gapWidth val="100"/>
        <c:overlap val="100"/>
        <c:axId val="98309248"/>
        <c:axId val="98310784"/>
      </c:barChart>
      <c:catAx>
        <c:axId val="9830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98310784"/>
        <c:crosses val="autoZero"/>
        <c:auto val="1"/>
        <c:lblAlgn val="ctr"/>
        <c:lblOffset val="100"/>
        <c:tickLblSkip val="5"/>
        <c:tickMarkSkip val="1"/>
        <c:noMultiLvlLbl val="0"/>
      </c:catAx>
      <c:valAx>
        <c:axId val="98310784"/>
        <c:scaling>
          <c:orientation val="minMax"/>
          <c:max val="73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ja-JP" altLang="en-US"/>
                  <a:t>事業費（百万円）</a:t>
                </a:r>
              </a:p>
            </c:rich>
          </c:tx>
          <c:overlay val="0"/>
          <c:spPr>
            <a:noFill/>
            <a:ln>
              <a:noFill/>
            </a:ln>
            <a:effectLst/>
          </c:sp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98309248"/>
        <c:crosses val="autoZero"/>
        <c:crossBetween val="between"/>
      </c:valAx>
      <c:spPr>
        <a:noFill/>
        <a:ln>
          <a:noFill/>
        </a:ln>
        <a:effectLst/>
      </c:spPr>
    </c:plotArea>
    <c:legend>
      <c:legendPos val="t"/>
      <c:layout>
        <c:manualLayout>
          <c:xMode val="edge"/>
          <c:yMode val="edge"/>
          <c:x val="0.70744652566829203"/>
          <c:y val="7.9243531776755291E-2"/>
          <c:w val="0.2906082241003265"/>
          <c:h val="5.8315798892296086E-2"/>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pPr>
      <a:endParaRPr lang="ja-JP"/>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C2F4FEA-D611-37BB-FF9C-2D825BDCBB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3024356-59A9-2D74-C5CB-05B6B50992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702972-F911-4DC7-88EE-48213B60A835}" type="datetimeFigureOut">
              <a:rPr kumimoji="1" lang="ja-JP" altLang="en-US" smtClean="0"/>
              <a:t>2024/7/2</a:t>
            </a:fld>
            <a:endParaRPr kumimoji="1" lang="ja-JP" altLang="en-US"/>
          </a:p>
        </p:txBody>
      </p:sp>
      <p:sp>
        <p:nvSpPr>
          <p:cNvPr id="4" name="フッター プレースホルダー 3">
            <a:extLst>
              <a:ext uri="{FF2B5EF4-FFF2-40B4-BE49-F238E27FC236}">
                <a16:creationId xmlns:a16="http://schemas.microsoft.com/office/drawing/2014/main" id="{444FBC74-EA1D-9221-F44A-21B9860ACB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157BFDA-E9D1-F1B5-FA32-A69B412660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84F5A8-52E5-4286-A2D7-516C740722BD}" type="slidenum">
              <a:rPr kumimoji="1" lang="ja-JP" altLang="en-US" smtClean="0"/>
              <a:t>‹#›</a:t>
            </a:fld>
            <a:endParaRPr kumimoji="1" lang="ja-JP" altLang="en-US"/>
          </a:p>
        </p:txBody>
      </p:sp>
    </p:spTree>
    <p:extLst>
      <p:ext uri="{BB962C8B-B14F-4D97-AF65-F5344CB8AC3E}">
        <p14:creationId xmlns:p14="http://schemas.microsoft.com/office/powerpoint/2010/main" val="3514522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72127-3723-4878-ADF3-A39F80FE27C3}" type="datetimeFigureOut">
              <a:rPr kumimoji="1" lang="ja-JP" altLang="en-US" smtClean="0"/>
              <a:t>2024/7/2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E6D2B-C0E8-46B3-AAD7-585DC5BEF3BF}" type="slidenum">
              <a:rPr kumimoji="1" lang="ja-JP" altLang="en-US" smtClean="0"/>
              <a:t>‹#›</a:t>
            </a:fld>
            <a:endParaRPr kumimoji="1" lang="ja-JP" altLang="en-US"/>
          </a:p>
        </p:txBody>
      </p:sp>
    </p:spTree>
    <p:extLst>
      <p:ext uri="{BB962C8B-B14F-4D97-AF65-F5344CB8AC3E}">
        <p14:creationId xmlns:p14="http://schemas.microsoft.com/office/powerpoint/2010/main" val="517035144"/>
      </p:ext>
    </p:extLst>
  </p:cSld>
  <p:clrMap bg1="lt1" tx1="dk1" bg2="lt2" tx2="dk2" accent1="accent1" accent2="accent2" accent3="accent3" accent4="accent4" accent5="accent5" accent6="accent6" hlink="hlink" folHlink="folHlink"/>
  <p:hf hdr="0" ftr="0" dt="0"/>
  <p:notesStyle>
    <a:lvl1pPr marL="0" algn="l" defTabSz="1038977" rtl="0" eaLnBrk="1" latinLnBrk="0" hangingPunct="1">
      <a:defRPr kumimoji="1" sz="1364" kern="1200">
        <a:solidFill>
          <a:schemeClr val="tx1"/>
        </a:solidFill>
        <a:latin typeface="+mn-lt"/>
        <a:ea typeface="+mn-ea"/>
        <a:cs typeface="+mn-cs"/>
      </a:defRPr>
    </a:lvl1pPr>
    <a:lvl2pPr marL="519488" algn="l" defTabSz="1038977" rtl="0" eaLnBrk="1" latinLnBrk="0" hangingPunct="1">
      <a:defRPr kumimoji="1" sz="1364" kern="1200">
        <a:solidFill>
          <a:schemeClr val="tx1"/>
        </a:solidFill>
        <a:latin typeface="+mn-lt"/>
        <a:ea typeface="+mn-ea"/>
        <a:cs typeface="+mn-cs"/>
      </a:defRPr>
    </a:lvl2pPr>
    <a:lvl3pPr marL="1038977" algn="l" defTabSz="1038977" rtl="0" eaLnBrk="1" latinLnBrk="0" hangingPunct="1">
      <a:defRPr kumimoji="1" sz="1364" kern="1200">
        <a:solidFill>
          <a:schemeClr val="tx1"/>
        </a:solidFill>
        <a:latin typeface="+mn-lt"/>
        <a:ea typeface="+mn-ea"/>
        <a:cs typeface="+mn-cs"/>
      </a:defRPr>
    </a:lvl3pPr>
    <a:lvl4pPr marL="1558465" algn="l" defTabSz="1038977" rtl="0" eaLnBrk="1" latinLnBrk="0" hangingPunct="1">
      <a:defRPr kumimoji="1" sz="1364" kern="1200">
        <a:solidFill>
          <a:schemeClr val="tx1"/>
        </a:solidFill>
        <a:latin typeface="+mn-lt"/>
        <a:ea typeface="+mn-ea"/>
        <a:cs typeface="+mn-cs"/>
      </a:defRPr>
    </a:lvl4pPr>
    <a:lvl5pPr marL="2077952" algn="l" defTabSz="1038977" rtl="0" eaLnBrk="1" latinLnBrk="0" hangingPunct="1">
      <a:defRPr kumimoji="1" sz="1364" kern="1200">
        <a:solidFill>
          <a:schemeClr val="tx1"/>
        </a:solidFill>
        <a:latin typeface="+mn-lt"/>
        <a:ea typeface="+mn-ea"/>
        <a:cs typeface="+mn-cs"/>
      </a:defRPr>
    </a:lvl5pPr>
    <a:lvl6pPr marL="2597440" algn="l" defTabSz="1038977" rtl="0" eaLnBrk="1" latinLnBrk="0" hangingPunct="1">
      <a:defRPr kumimoji="1" sz="1364" kern="1200">
        <a:solidFill>
          <a:schemeClr val="tx1"/>
        </a:solidFill>
        <a:latin typeface="+mn-lt"/>
        <a:ea typeface="+mn-ea"/>
        <a:cs typeface="+mn-cs"/>
      </a:defRPr>
    </a:lvl6pPr>
    <a:lvl7pPr marL="3116929" algn="l" defTabSz="1038977" rtl="0" eaLnBrk="1" latinLnBrk="0" hangingPunct="1">
      <a:defRPr kumimoji="1" sz="1364" kern="1200">
        <a:solidFill>
          <a:schemeClr val="tx1"/>
        </a:solidFill>
        <a:latin typeface="+mn-lt"/>
        <a:ea typeface="+mn-ea"/>
        <a:cs typeface="+mn-cs"/>
      </a:defRPr>
    </a:lvl7pPr>
    <a:lvl8pPr marL="3636417" algn="l" defTabSz="1038977" rtl="0" eaLnBrk="1" latinLnBrk="0" hangingPunct="1">
      <a:defRPr kumimoji="1" sz="1364" kern="1200">
        <a:solidFill>
          <a:schemeClr val="tx1"/>
        </a:solidFill>
        <a:latin typeface="+mn-lt"/>
        <a:ea typeface="+mn-ea"/>
        <a:cs typeface="+mn-cs"/>
      </a:defRPr>
    </a:lvl8pPr>
    <a:lvl9pPr marL="4155905" algn="l" defTabSz="1038977" rtl="0" eaLnBrk="1" latinLnBrk="0" hangingPunct="1">
      <a:defRPr kumimoji="1" sz="13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8AF7EC3A-28D8-317C-206E-FA36E14FE56C}"/>
              </a:ext>
            </a:extLst>
          </p:cNvPr>
          <p:cNvSpPr>
            <a:spLocks noGrp="1" noRot="1" noChangeAspect="1" noChangeArrowheads="1" noTextEdit="1"/>
          </p:cNvSpPr>
          <p:nvPr>
            <p:ph type="sldImg"/>
          </p:nvPr>
        </p:nvSpPr>
        <p:spPr>
          <a:xfrm>
            <a:off x="1147763" y="1233488"/>
            <a:ext cx="4440237" cy="3328987"/>
          </a:xfrm>
          <a:ln/>
        </p:spPr>
      </p:sp>
      <p:sp>
        <p:nvSpPr>
          <p:cNvPr id="70659" name="Rectangle 3">
            <a:extLst>
              <a:ext uri="{FF2B5EF4-FFF2-40B4-BE49-F238E27FC236}">
                <a16:creationId xmlns:a16="http://schemas.microsoft.com/office/drawing/2014/main" id="{080553A0-88AC-F00B-43D1-274601182E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panose="020B0604020202020204" pitchFamily="34" charset="0"/>
              </a:rPr>
              <a:t>補修事業費と耐震対策費を重ね合わせるとこのような事業費の推移となります。</a:t>
            </a:r>
          </a:p>
          <a:p>
            <a:pPr eaLnBrk="1" hangingPunct="1"/>
            <a:r>
              <a:rPr lang="ja-JP" altLang="en-US">
                <a:latin typeface="Arial" panose="020B0604020202020204" pitchFamily="34" charset="0"/>
              </a:rPr>
              <a:t>補修費は、当初</a:t>
            </a:r>
            <a:r>
              <a:rPr lang="en-US" altLang="ja-JP">
                <a:latin typeface="Arial" panose="020B0604020202020204" pitchFamily="34" charset="0"/>
              </a:rPr>
              <a:t>5</a:t>
            </a:r>
            <a:r>
              <a:rPr lang="ja-JP" altLang="en-US">
                <a:latin typeface="Arial" panose="020B0604020202020204" pitchFamily="34" charset="0"/>
              </a:rPr>
              <a:t>年間</a:t>
            </a:r>
            <a:r>
              <a:rPr lang="en-US" altLang="ja-JP">
                <a:latin typeface="Arial" panose="020B0604020202020204" pitchFamily="34" charset="0"/>
              </a:rPr>
              <a:t>10</a:t>
            </a:r>
            <a:r>
              <a:rPr lang="ja-JP" altLang="en-US">
                <a:latin typeface="Arial" panose="020B0604020202020204" pitchFamily="34" charset="0"/>
              </a:rPr>
              <a:t>億円、耐震分</a:t>
            </a:r>
            <a:r>
              <a:rPr lang="en-US" altLang="ja-JP">
                <a:latin typeface="Arial" panose="020B0604020202020204" pitchFamily="34" charset="0"/>
              </a:rPr>
              <a:t>3</a:t>
            </a:r>
            <a:r>
              <a:rPr lang="ja-JP" altLang="en-US">
                <a:latin typeface="Arial" panose="020B0604020202020204" pitchFamily="34" charset="0"/>
              </a:rPr>
              <a:t>億で</a:t>
            </a:r>
            <a:r>
              <a:rPr lang="en-US" altLang="ja-JP">
                <a:latin typeface="Arial" panose="020B0604020202020204" pitchFamily="34" charset="0"/>
              </a:rPr>
              <a:t>13</a:t>
            </a:r>
            <a:r>
              <a:rPr lang="ja-JP" altLang="en-US">
                <a:latin typeface="Arial" panose="020B0604020202020204" pitchFamily="34" charset="0"/>
              </a:rPr>
              <a:t>億円、</a:t>
            </a:r>
          </a:p>
          <a:p>
            <a:pPr eaLnBrk="1" hangingPunct="1"/>
            <a:r>
              <a:rPr lang="ja-JP" altLang="en-US">
                <a:latin typeface="Arial" panose="020B0604020202020204" pitchFamily="34" charset="0"/>
              </a:rPr>
              <a:t>その後定量的に補修費３億円、耐震分</a:t>
            </a:r>
            <a:r>
              <a:rPr lang="en-US" altLang="ja-JP">
                <a:latin typeface="Arial" panose="020B0604020202020204" pitchFamily="34" charset="0"/>
              </a:rPr>
              <a:t>3</a:t>
            </a:r>
            <a:r>
              <a:rPr lang="ja-JP" altLang="en-US">
                <a:latin typeface="Arial" panose="020B0604020202020204" pitchFamily="34" charset="0"/>
              </a:rPr>
              <a:t>億で</a:t>
            </a:r>
            <a:r>
              <a:rPr lang="en-US" altLang="ja-JP">
                <a:latin typeface="Arial" panose="020B0604020202020204" pitchFamily="34" charset="0"/>
              </a:rPr>
              <a:t>6</a:t>
            </a:r>
            <a:r>
              <a:rPr lang="ja-JP" altLang="en-US">
                <a:latin typeface="Arial" panose="020B0604020202020204" pitchFamily="34" charset="0"/>
              </a:rPr>
              <a:t>億円</a:t>
            </a:r>
          </a:p>
          <a:p>
            <a:pPr eaLnBrk="1" hangingPunct="1"/>
            <a:r>
              <a:rPr lang="ja-JP" altLang="en-US">
                <a:latin typeface="Arial" panose="020B0604020202020204" pitchFamily="34" charset="0"/>
              </a:rPr>
              <a:t>２０年ほど経過すると、耐震対策はひとまず終えるのでその後は、補修費</a:t>
            </a:r>
            <a:r>
              <a:rPr lang="en-US" altLang="ja-JP">
                <a:latin typeface="Arial" panose="020B0604020202020204" pitchFamily="34" charset="0"/>
              </a:rPr>
              <a:t>3</a:t>
            </a:r>
            <a:r>
              <a:rPr lang="ja-JP" altLang="en-US">
                <a:latin typeface="Arial" panose="020B0604020202020204" pitchFamily="34" charset="0"/>
              </a:rPr>
              <a:t>億円を計上することとなります。</a:t>
            </a:r>
          </a:p>
        </p:txBody>
      </p:sp>
    </p:spTree>
    <p:extLst>
      <p:ext uri="{BB962C8B-B14F-4D97-AF65-F5344CB8AC3E}">
        <p14:creationId xmlns:p14="http://schemas.microsoft.com/office/powerpoint/2010/main" val="403884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a:xfrm>
            <a:off x="685800" y="1143000"/>
            <a:ext cx="5486400" cy="3086100"/>
          </a:xfrm>
          <a:ln/>
        </p:spPr>
      </p:sp>
      <p:sp>
        <p:nvSpPr>
          <p:cNvPr id="3686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itchFamily="18" charset="0"/>
            </a:endParaRPr>
          </a:p>
        </p:txBody>
      </p:sp>
      <p:sp>
        <p:nvSpPr>
          <p:cNvPr id="3686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ＭＳ Ｐ明朝" pitchFamily="18" charset="-128"/>
              </a:defRPr>
            </a:lvl1pPr>
            <a:lvl2pPr marL="741408" indent="-285033" eaLnBrk="0" hangingPunct="0">
              <a:spcBef>
                <a:spcPct val="30000"/>
              </a:spcBef>
              <a:defRPr kumimoji="1" sz="1200">
                <a:solidFill>
                  <a:schemeClr val="tx1"/>
                </a:solidFill>
                <a:latin typeface="Times New Roman" pitchFamily="18" charset="0"/>
                <a:ea typeface="ＭＳ Ｐ明朝" pitchFamily="18" charset="-128"/>
              </a:defRPr>
            </a:lvl2pPr>
            <a:lvl3pPr marL="1141735" indent="-227386" eaLnBrk="0" hangingPunct="0">
              <a:spcBef>
                <a:spcPct val="30000"/>
              </a:spcBef>
              <a:defRPr kumimoji="1" sz="1200">
                <a:solidFill>
                  <a:schemeClr val="tx1"/>
                </a:solidFill>
                <a:latin typeface="Times New Roman" pitchFamily="18" charset="0"/>
                <a:ea typeface="ＭＳ Ｐ明朝" pitchFamily="18" charset="-128"/>
              </a:defRPr>
            </a:lvl3pPr>
            <a:lvl4pPr marL="1599710" indent="-227386" eaLnBrk="0" hangingPunct="0">
              <a:spcBef>
                <a:spcPct val="30000"/>
              </a:spcBef>
              <a:defRPr kumimoji="1" sz="1200">
                <a:solidFill>
                  <a:schemeClr val="tx1"/>
                </a:solidFill>
                <a:latin typeface="Times New Roman" pitchFamily="18" charset="0"/>
                <a:ea typeface="ＭＳ Ｐ明朝" pitchFamily="18" charset="-128"/>
              </a:defRPr>
            </a:lvl4pPr>
            <a:lvl5pPr marL="2056084" indent="-227386" eaLnBrk="0" hangingPunct="0">
              <a:spcBef>
                <a:spcPct val="30000"/>
              </a:spcBef>
              <a:defRPr kumimoji="1" sz="1200">
                <a:solidFill>
                  <a:schemeClr val="tx1"/>
                </a:solidFill>
                <a:latin typeface="Times New Roman" pitchFamily="18" charset="0"/>
                <a:ea typeface="ＭＳ Ｐ明朝" pitchFamily="18" charset="-128"/>
              </a:defRPr>
            </a:lvl5pPr>
            <a:lvl6pPr marL="2517261" indent="-2273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978439" indent="-2273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439617" indent="-2273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900794" indent="-2273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defTabSz="922355" eaLnBrk="1" hangingPunct="1">
              <a:spcBef>
                <a:spcPct val="0"/>
              </a:spcBef>
            </a:pPr>
            <a:fld id="{34046843-ED5F-4FD2-AA9D-64EB96301488}" type="slidenum">
              <a:rPr lang="ja-JP" altLang="en-US" smtClean="0">
                <a:ea typeface="ＭＳ Ｐゴシック" pitchFamily="50" charset="-128"/>
              </a:rPr>
              <a:pPr defTabSz="922355" eaLnBrk="1" hangingPunct="1">
                <a:spcBef>
                  <a:spcPct val="0"/>
                </a:spcBef>
              </a:pPr>
              <a:t>34</a:t>
            </a:fld>
            <a:endParaRPr lang="ja-JP" altLang="en-US">
              <a:ea typeface="ＭＳ Ｐゴシック" pitchFamily="50" charset="-128"/>
            </a:endParaRPr>
          </a:p>
        </p:txBody>
      </p:sp>
    </p:spTree>
    <p:extLst>
      <p:ext uri="{BB962C8B-B14F-4D97-AF65-F5344CB8AC3E}">
        <p14:creationId xmlns:p14="http://schemas.microsoft.com/office/powerpoint/2010/main" val="52237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a:extLst>
              <a:ext uri="{FF2B5EF4-FFF2-40B4-BE49-F238E27FC236}">
                <a16:creationId xmlns:a16="http://schemas.microsoft.com/office/drawing/2014/main" id="{CA3C53AF-32AE-E5DD-6A5D-4A22D7C55CF4}"/>
              </a:ext>
            </a:extLst>
          </p:cNvPr>
          <p:cNvSpPr>
            <a:spLocks noGrp="1" noRot="1" noChangeAspect="1" noChangeArrowheads="1" noTextEdit="1"/>
          </p:cNvSpPr>
          <p:nvPr>
            <p:ph type="sldImg"/>
          </p:nvPr>
        </p:nvSpPr>
        <p:spPr>
          <a:xfrm>
            <a:off x="1371600" y="1143000"/>
            <a:ext cx="4114800" cy="3086100"/>
          </a:xfrm>
          <a:ln/>
        </p:spPr>
      </p:sp>
      <p:sp>
        <p:nvSpPr>
          <p:cNvPr id="28675" name="ノート プレースホルダ 2">
            <a:extLst>
              <a:ext uri="{FF2B5EF4-FFF2-40B4-BE49-F238E27FC236}">
                <a16:creationId xmlns:a16="http://schemas.microsoft.com/office/drawing/2014/main" id="{AFDCCD5E-A35D-9ADE-D3C9-F62A808E86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New Roman" panose="02020603050405020304" pitchFamily="18" charset="0"/>
            </a:endParaRPr>
          </a:p>
        </p:txBody>
      </p:sp>
      <p:sp>
        <p:nvSpPr>
          <p:cNvPr id="28676" name="スライド番号プレースホルダ 3">
            <a:extLst>
              <a:ext uri="{FF2B5EF4-FFF2-40B4-BE49-F238E27FC236}">
                <a16:creationId xmlns:a16="http://schemas.microsoft.com/office/drawing/2014/main" id="{3CF1CA7B-6FF9-6602-7F81-10994D9438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363" indent="-284163" defTabSz="9223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13" indent="-227013" defTabSz="9223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613" indent="-227013" defTabSz="9223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5813" indent="-227013" defTabSz="9223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3013" indent="-227013"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0213" indent="-227013"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413" indent="-227013"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613" indent="-227013" defTabSz="9223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A549B82-E1CE-4FEE-B052-76DA98EBB28F}" type="slidenum">
              <a:rPr lang="ja-JP" altLang="en-US" smtClean="0">
                <a:latin typeface="Times New Roman" panose="02020603050405020304" pitchFamily="18" charset="0"/>
                <a:ea typeface="ＭＳ Ｐゴシック" panose="020B0600070205080204" pitchFamily="50" charset="-128"/>
              </a:rPr>
              <a:pPr>
                <a:spcBef>
                  <a:spcPct val="0"/>
                </a:spcBef>
              </a:pPr>
              <a:t>35</a:t>
            </a:fld>
            <a:endParaRPr lang="ja-JP" altLang="en-US">
              <a:latin typeface="Times New Roman" panose="02020603050405020304" pitchFamily="18" charset="0"/>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420957"/>
            <a:ext cx="7772400" cy="1470025"/>
          </a:xfrm>
        </p:spPr>
        <p:txBody>
          <a:bodyPr anchor="ctr"/>
          <a:lstStyle>
            <a:lvl1pPr algn="ctr">
              <a:defRPr u="none"/>
            </a:lvl1pPr>
          </a:lstStyle>
          <a:p>
            <a:r>
              <a:rPr lang="ja-JP" altLang="en-US" dirty="0"/>
              <a:t>マスター タイトルの書式設定</a:t>
            </a:r>
          </a:p>
        </p:txBody>
      </p:sp>
      <p:sp>
        <p:nvSpPr>
          <p:cNvPr id="16485" name="Rectangle 101"/>
          <p:cNvSpPr>
            <a:spLocks noChangeArrowheads="1"/>
          </p:cNvSpPr>
          <p:nvPr/>
        </p:nvSpPr>
        <p:spPr bwMode="auto">
          <a:xfrm>
            <a:off x="7202713" y="6154093"/>
            <a:ext cx="1851790" cy="342401"/>
          </a:xfrm>
          <a:prstGeom prst="rect">
            <a:avLst/>
          </a:prstGeom>
          <a:noFill/>
          <a:ln w="9525">
            <a:noFill/>
            <a:miter lim="800000"/>
            <a:headEnd/>
            <a:tailEnd/>
          </a:ln>
          <a:effectLst/>
        </p:spPr>
        <p:txBody>
          <a:bodyPr wrap="none" anchor="ctr">
            <a:spAutoFit/>
          </a:bodyPr>
          <a:lstStyle/>
          <a:p>
            <a:pPr algn="r" defTabSz="371446"/>
            <a:r>
              <a:rPr kumimoji="0" lang="ja-JP" altLang="en-US" sz="1625" dirty="0">
                <a:solidFill>
                  <a:srgbClr val="000000"/>
                </a:solidFill>
              </a:rPr>
              <a:t>日本工営株式会社</a:t>
            </a:r>
            <a:endParaRPr kumimoji="0" lang="ja-JP" altLang="ja-JP" sz="1625" dirty="0">
              <a:solidFill>
                <a:srgbClr val="000000"/>
              </a:solidFill>
            </a:endParaRPr>
          </a:p>
        </p:txBody>
      </p:sp>
      <p:sp>
        <p:nvSpPr>
          <p:cNvPr id="16486" name="Rectangle 102"/>
          <p:cNvSpPr>
            <a:spLocks noGrp="1" noChangeArrowheads="1"/>
          </p:cNvSpPr>
          <p:nvPr>
            <p:ph type="subTitle" sz="quarter" idx="1"/>
          </p:nvPr>
        </p:nvSpPr>
        <p:spPr>
          <a:xfrm>
            <a:off x="1371600" y="4005277"/>
            <a:ext cx="6400800" cy="1633537"/>
          </a:xfrm>
        </p:spPr>
        <p:txBody>
          <a:bodyPr/>
          <a:lstStyle>
            <a:lvl1pPr marL="0" indent="0" algn="ctr">
              <a:buFontTx/>
              <a:buNone/>
              <a:defRPr/>
            </a:lvl1pPr>
          </a:lstStyle>
          <a:p>
            <a:r>
              <a:rPr lang="ja-JP" altLang="en-US"/>
              <a:t>マスター サブタイトルの書式設定</a:t>
            </a:r>
          </a:p>
        </p:txBody>
      </p:sp>
      <p:grpSp>
        <p:nvGrpSpPr>
          <p:cNvPr id="23" name="グループ化 22">
            <a:extLst>
              <a:ext uri="{FF2B5EF4-FFF2-40B4-BE49-F238E27FC236}">
                <a16:creationId xmlns:a16="http://schemas.microsoft.com/office/drawing/2014/main" id="{4CD6081A-69FA-4E66-907E-A1013B6AB6DE}"/>
              </a:ext>
            </a:extLst>
          </p:cNvPr>
          <p:cNvGrpSpPr/>
          <p:nvPr userDrawn="1"/>
        </p:nvGrpSpPr>
        <p:grpSpPr>
          <a:xfrm>
            <a:off x="7420411" y="248951"/>
            <a:ext cx="1489472" cy="379413"/>
            <a:chOff x="6762750" y="333375"/>
            <a:chExt cx="1985963" cy="379413"/>
          </a:xfrm>
        </p:grpSpPr>
        <p:sp>
          <p:nvSpPr>
            <p:cNvPr id="24" name="AutoShape 111">
              <a:extLst>
                <a:ext uri="{FF2B5EF4-FFF2-40B4-BE49-F238E27FC236}">
                  <a16:creationId xmlns:a16="http://schemas.microsoft.com/office/drawing/2014/main" id="{A8F45295-5D55-4191-B14A-861AADA8715F}"/>
                </a:ext>
              </a:extLst>
            </p:cNvPr>
            <p:cNvSpPr>
              <a:spLocks noChangeAspect="1" noChangeArrowheads="1" noTextEdit="1"/>
            </p:cNvSpPr>
            <p:nvPr userDrawn="1"/>
          </p:nvSpPr>
          <p:spPr bwMode="auto">
            <a:xfrm>
              <a:off x="6762750" y="333375"/>
              <a:ext cx="1985963" cy="379413"/>
            </a:xfrm>
            <a:prstGeom prst="rect">
              <a:avLst/>
            </a:prstGeom>
            <a:noFill/>
            <a:ln w="9525">
              <a:noFill/>
              <a:miter lim="800000"/>
              <a:headEnd/>
              <a:tailEnd/>
            </a:ln>
          </p:spPr>
          <p:txBody>
            <a:bodyPr/>
            <a:lstStyle/>
            <a:p>
              <a:pPr defTabSz="371446">
                <a:defRPr/>
              </a:pPr>
              <a:endParaRPr kumimoji="0" lang="ja-JP" altLang="en-US" sz="1463">
                <a:solidFill>
                  <a:srgbClr val="000000"/>
                </a:solidFill>
                <a:latin typeface="Myriad Pro" pitchFamily="34" charset="0"/>
              </a:endParaRPr>
            </a:p>
          </p:txBody>
        </p:sp>
        <p:sp>
          <p:nvSpPr>
            <p:cNvPr id="25" name="Freeform 145">
              <a:extLst>
                <a:ext uri="{FF2B5EF4-FFF2-40B4-BE49-F238E27FC236}">
                  <a16:creationId xmlns:a16="http://schemas.microsoft.com/office/drawing/2014/main" id="{9F29DDAF-8E1B-416B-9310-9D2AB867408D}"/>
                </a:ext>
              </a:extLst>
            </p:cNvPr>
            <p:cNvSpPr>
              <a:spLocks noEditPoints="1"/>
            </p:cNvSpPr>
            <p:nvPr userDrawn="1"/>
          </p:nvSpPr>
          <p:spPr bwMode="auto">
            <a:xfrm>
              <a:off x="7510463" y="333375"/>
              <a:ext cx="222250" cy="196850"/>
            </a:xfrm>
            <a:custGeom>
              <a:avLst/>
              <a:gdLst/>
              <a:ahLst/>
              <a:cxnLst>
                <a:cxn ang="0">
                  <a:pos x="48" y="21"/>
                </a:cxn>
                <a:cxn ang="0">
                  <a:pos x="43" y="11"/>
                </a:cxn>
                <a:cxn ang="0">
                  <a:pos x="40" y="11"/>
                </a:cxn>
                <a:cxn ang="0">
                  <a:pos x="29" y="20"/>
                </a:cxn>
                <a:cxn ang="0">
                  <a:pos x="21" y="42"/>
                </a:cxn>
                <a:cxn ang="0">
                  <a:pos x="27" y="51"/>
                </a:cxn>
                <a:cxn ang="0">
                  <a:pos x="30" y="51"/>
                </a:cxn>
                <a:cxn ang="0">
                  <a:pos x="41" y="43"/>
                </a:cxn>
                <a:cxn ang="0">
                  <a:pos x="48" y="21"/>
                </a:cxn>
                <a:cxn ang="0">
                  <a:pos x="27" y="62"/>
                </a:cxn>
                <a:cxn ang="0">
                  <a:pos x="21" y="62"/>
                </a:cxn>
                <a:cxn ang="0">
                  <a:pos x="6" y="31"/>
                </a:cxn>
                <a:cxn ang="0">
                  <a:pos x="43" y="0"/>
                </a:cxn>
                <a:cxn ang="0">
                  <a:pos x="49" y="0"/>
                </a:cxn>
                <a:cxn ang="0">
                  <a:pos x="64" y="31"/>
                </a:cxn>
                <a:cxn ang="0">
                  <a:pos x="27" y="62"/>
                </a:cxn>
              </a:cxnLst>
              <a:rect l="0" t="0" r="r" b="b"/>
              <a:pathLst>
                <a:path w="70" h="62">
                  <a:moveTo>
                    <a:pt x="48" y="21"/>
                  </a:moveTo>
                  <a:cubicBezTo>
                    <a:pt x="51" y="15"/>
                    <a:pt x="50" y="11"/>
                    <a:pt x="43" y="11"/>
                  </a:cubicBezTo>
                  <a:cubicBezTo>
                    <a:pt x="43" y="11"/>
                    <a:pt x="40" y="11"/>
                    <a:pt x="40" y="11"/>
                  </a:cubicBezTo>
                  <a:cubicBezTo>
                    <a:pt x="33" y="11"/>
                    <a:pt x="31" y="13"/>
                    <a:pt x="29" y="20"/>
                  </a:cubicBezTo>
                  <a:cubicBezTo>
                    <a:pt x="28" y="22"/>
                    <a:pt x="22" y="41"/>
                    <a:pt x="21" y="42"/>
                  </a:cubicBezTo>
                  <a:cubicBezTo>
                    <a:pt x="19" y="49"/>
                    <a:pt x="21" y="51"/>
                    <a:pt x="27" y="51"/>
                  </a:cubicBezTo>
                  <a:cubicBezTo>
                    <a:pt x="27" y="51"/>
                    <a:pt x="30" y="51"/>
                    <a:pt x="30" y="51"/>
                  </a:cubicBezTo>
                  <a:cubicBezTo>
                    <a:pt x="36" y="51"/>
                    <a:pt x="38" y="49"/>
                    <a:pt x="41" y="43"/>
                  </a:cubicBezTo>
                  <a:cubicBezTo>
                    <a:pt x="42" y="40"/>
                    <a:pt x="47" y="23"/>
                    <a:pt x="48" y="21"/>
                  </a:cubicBezTo>
                  <a:close/>
                  <a:moveTo>
                    <a:pt x="27" y="62"/>
                  </a:moveTo>
                  <a:cubicBezTo>
                    <a:pt x="26" y="62"/>
                    <a:pt x="21" y="62"/>
                    <a:pt x="21" y="62"/>
                  </a:cubicBezTo>
                  <a:cubicBezTo>
                    <a:pt x="1" y="62"/>
                    <a:pt x="0" y="49"/>
                    <a:pt x="6" y="31"/>
                  </a:cubicBezTo>
                  <a:cubicBezTo>
                    <a:pt x="12" y="12"/>
                    <a:pt x="20" y="0"/>
                    <a:pt x="43" y="0"/>
                  </a:cubicBezTo>
                  <a:cubicBezTo>
                    <a:pt x="43" y="0"/>
                    <a:pt x="48" y="0"/>
                    <a:pt x="49" y="0"/>
                  </a:cubicBezTo>
                  <a:cubicBezTo>
                    <a:pt x="69" y="0"/>
                    <a:pt x="70" y="13"/>
                    <a:pt x="64" y="31"/>
                  </a:cubicBezTo>
                  <a:cubicBezTo>
                    <a:pt x="57" y="50"/>
                    <a:pt x="50" y="62"/>
                    <a:pt x="27" y="62"/>
                  </a:cubicBezTo>
                </a:path>
              </a:pathLst>
            </a:custGeom>
            <a:solidFill>
              <a:srgbClr val="1F75B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26" name="Freeform 146">
              <a:extLst>
                <a:ext uri="{FF2B5EF4-FFF2-40B4-BE49-F238E27FC236}">
                  <a16:creationId xmlns:a16="http://schemas.microsoft.com/office/drawing/2014/main" id="{01E1C144-046B-4157-A272-632A3BD9B481}"/>
                </a:ext>
              </a:extLst>
            </p:cNvPr>
            <p:cNvSpPr>
              <a:spLocks noEditPoints="1"/>
            </p:cNvSpPr>
            <p:nvPr userDrawn="1"/>
          </p:nvSpPr>
          <p:spPr bwMode="auto">
            <a:xfrm>
              <a:off x="8239125" y="333375"/>
              <a:ext cx="223838" cy="196850"/>
            </a:xfrm>
            <a:custGeom>
              <a:avLst/>
              <a:gdLst/>
              <a:ahLst/>
              <a:cxnLst>
                <a:cxn ang="0">
                  <a:pos x="49" y="21"/>
                </a:cxn>
                <a:cxn ang="0">
                  <a:pos x="44" y="11"/>
                </a:cxn>
                <a:cxn ang="0">
                  <a:pos x="41" y="11"/>
                </a:cxn>
                <a:cxn ang="0">
                  <a:pos x="29" y="20"/>
                </a:cxn>
                <a:cxn ang="0">
                  <a:pos x="22" y="42"/>
                </a:cxn>
                <a:cxn ang="0">
                  <a:pos x="28" y="51"/>
                </a:cxn>
                <a:cxn ang="0">
                  <a:pos x="30" y="51"/>
                </a:cxn>
                <a:cxn ang="0">
                  <a:pos x="41" y="43"/>
                </a:cxn>
                <a:cxn ang="0">
                  <a:pos x="49" y="21"/>
                </a:cxn>
                <a:cxn ang="0">
                  <a:pos x="27" y="62"/>
                </a:cxn>
                <a:cxn ang="0">
                  <a:pos x="21" y="62"/>
                </a:cxn>
                <a:cxn ang="0">
                  <a:pos x="6" y="31"/>
                </a:cxn>
                <a:cxn ang="0">
                  <a:pos x="44" y="0"/>
                </a:cxn>
                <a:cxn ang="0">
                  <a:pos x="49" y="0"/>
                </a:cxn>
                <a:cxn ang="0">
                  <a:pos x="65" y="31"/>
                </a:cxn>
                <a:cxn ang="0">
                  <a:pos x="27" y="62"/>
                </a:cxn>
              </a:cxnLst>
              <a:rect l="0" t="0" r="r" b="b"/>
              <a:pathLst>
                <a:path w="71" h="62">
                  <a:moveTo>
                    <a:pt x="49" y="21"/>
                  </a:moveTo>
                  <a:cubicBezTo>
                    <a:pt x="51" y="15"/>
                    <a:pt x="51" y="11"/>
                    <a:pt x="44" y="11"/>
                  </a:cubicBezTo>
                  <a:cubicBezTo>
                    <a:pt x="44" y="11"/>
                    <a:pt x="41" y="11"/>
                    <a:pt x="41" y="11"/>
                  </a:cubicBezTo>
                  <a:cubicBezTo>
                    <a:pt x="34" y="11"/>
                    <a:pt x="32" y="13"/>
                    <a:pt x="29" y="20"/>
                  </a:cubicBezTo>
                  <a:cubicBezTo>
                    <a:pt x="28" y="22"/>
                    <a:pt x="22" y="41"/>
                    <a:pt x="22" y="42"/>
                  </a:cubicBezTo>
                  <a:cubicBezTo>
                    <a:pt x="20" y="49"/>
                    <a:pt x="22" y="51"/>
                    <a:pt x="28" y="51"/>
                  </a:cubicBezTo>
                  <a:cubicBezTo>
                    <a:pt x="28" y="51"/>
                    <a:pt x="30" y="51"/>
                    <a:pt x="30" y="51"/>
                  </a:cubicBezTo>
                  <a:cubicBezTo>
                    <a:pt x="37" y="51"/>
                    <a:pt x="39" y="49"/>
                    <a:pt x="41" y="43"/>
                  </a:cubicBezTo>
                  <a:cubicBezTo>
                    <a:pt x="42" y="40"/>
                    <a:pt x="48" y="23"/>
                    <a:pt x="49" y="21"/>
                  </a:cubicBezTo>
                  <a:close/>
                  <a:moveTo>
                    <a:pt x="27" y="62"/>
                  </a:moveTo>
                  <a:cubicBezTo>
                    <a:pt x="27" y="62"/>
                    <a:pt x="22" y="62"/>
                    <a:pt x="21" y="62"/>
                  </a:cubicBezTo>
                  <a:cubicBezTo>
                    <a:pt x="1" y="62"/>
                    <a:pt x="0" y="49"/>
                    <a:pt x="6" y="31"/>
                  </a:cubicBezTo>
                  <a:cubicBezTo>
                    <a:pt x="13" y="12"/>
                    <a:pt x="21" y="0"/>
                    <a:pt x="44" y="0"/>
                  </a:cubicBezTo>
                  <a:cubicBezTo>
                    <a:pt x="44" y="0"/>
                    <a:pt x="49" y="0"/>
                    <a:pt x="49" y="0"/>
                  </a:cubicBezTo>
                  <a:cubicBezTo>
                    <a:pt x="70" y="0"/>
                    <a:pt x="71" y="13"/>
                    <a:pt x="65" y="31"/>
                  </a:cubicBezTo>
                  <a:cubicBezTo>
                    <a:pt x="58" y="50"/>
                    <a:pt x="50" y="62"/>
                    <a:pt x="27" y="62"/>
                  </a:cubicBezTo>
                </a:path>
              </a:pathLst>
            </a:custGeom>
            <a:solidFill>
              <a:srgbClr val="1F75B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27" name="Freeform 147">
              <a:extLst>
                <a:ext uri="{FF2B5EF4-FFF2-40B4-BE49-F238E27FC236}">
                  <a16:creationId xmlns:a16="http://schemas.microsoft.com/office/drawing/2014/main" id="{8459EE37-4819-4B1C-80A1-9D40BB9D6DEB}"/>
                </a:ext>
              </a:extLst>
            </p:cNvPr>
            <p:cNvSpPr>
              <a:spLocks/>
            </p:cNvSpPr>
            <p:nvPr userDrawn="1"/>
          </p:nvSpPr>
          <p:spPr bwMode="auto">
            <a:xfrm>
              <a:off x="6762750" y="339725"/>
              <a:ext cx="257175" cy="187325"/>
            </a:xfrm>
            <a:custGeom>
              <a:avLst/>
              <a:gdLst/>
              <a:ahLst/>
              <a:cxnLst>
                <a:cxn ang="0">
                  <a:pos x="63" y="59"/>
                </a:cxn>
                <a:cxn ang="0">
                  <a:pos x="46" y="59"/>
                </a:cxn>
                <a:cxn ang="0">
                  <a:pos x="35" y="49"/>
                </a:cxn>
                <a:cxn ang="0">
                  <a:pos x="28" y="14"/>
                </a:cxn>
                <a:cxn ang="0">
                  <a:pos x="15" y="59"/>
                </a:cxn>
                <a:cxn ang="0">
                  <a:pos x="0" y="59"/>
                </a:cxn>
                <a:cxn ang="0">
                  <a:pos x="18" y="0"/>
                </a:cxn>
                <a:cxn ang="0">
                  <a:pos x="36" y="0"/>
                </a:cxn>
                <a:cxn ang="0">
                  <a:pos x="45" y="8"/>
                </a:cxn>
                <a:cxn ang="0">
                  <a:pos x="54" y="44"/>
                </a:cxn>
                <a:cxn ang="0">
                  <a:pos x="66" y="0"/>
                </a:cxn>
                <a:cxn ang="0">
                  <a:pos x="81" y="0"/>
                </a:cxn>
                <a:cxn ang="0">
                  <a:pos x="63" y="59"/>
                </a:cxn>
              </a:cxnLst>
              <a:rect l="0" t="0" r="r" b="b"/>
              <a:pathLst>
                <a:path w="81" h="59">
                  <a:moveTo>
                    <a:pt x="63" y="59"/>
                  </a:moveTo>
                  <a:cubicBezTo>
                    <a:pt x="63" y="59"/>
                    <a:pt x="53" y="59"/>
                    <a:pt x="46" y="59"/>
                  </a:cubicBezTo>
                  <a:cubicBezTo>
                    <a:pt x="40" y="59"/>
                    <a:pt x="37" y="57"/>
                    <a:pt x="35" y="49"/>
                  </a:cubicBezTo>
                  <a:cubicBezTo>
                    <a:pt x="34" y="41"/>
                    <a:pt x="28" y="14"/>
                    <a:pt x="28" y="14"/>
                  </a:cubicBezTo>
                  <a:cubicBezTo>
                    <a:pt x="15" y="59"/>
                    <a:pt x="15" y="59"/>
                    <a:pt x="15" y="59"/>
                  </a:cubicBezTo>
                  <a:cubicBezTo>
                    <a:pt x="0" y="59"/>
                    <a:pt x="0" y="59"/>
                    <a:pt x="0" y="59"/>
                  </a:cubicBezTo>
                  <a:cubicBezTo>
                    <a:pt x="18" y="0"/>
                    <a:pt x="18" y="0"/>
                    <a:pt x="18" y="0"/>
                  </a:cubicBezTo>
                  <a:cubicBezTo>
                    <a:pt x="18" y="0"/>
                    <a:pt x="29" y="0"/>
                    <a:pt x="36" y="0"/>
                  </a:cubicBezTo>
                  <a:cubicBezTo>
                    <a:pt x="42" y="0"/>
                    <a:pt x="44" y="1"/>
                    <a:pt x="45" y="8"/>
                  </a:cubicBezTo>
                  <a:cubicBezTo>
                    <a:pt x="46" y="13"/>
                    <a:pt x="54" y="44"/>
                    <a:pt x="54" y="44"/>
                  </a:cubicBezTo>
                  <a:cubicBezTo>
                    <a:pt x="66" y="0"/>
                    <a:pt x="66" y="0"/>
                    <a:pt x="66" y="0"/>
                  </a:cubicBezTo>
                  <a:cubicBezTo>
                    <a:pt x="81" y="0"/>
                    <a:pt x="81" y="0"/>
                    <a:pt x="81" y="0"/>
                  </a:cubicBezTo>
                  <a:cubicBezTo>
                    <a:pt x="63" y="59"/>
                    <a:pt x="63" y="59"/>
                    <a:pt x="63" y="59"/>
                  </a:cubicBezTo>
                </a:path>
              </a:pathLst>
            </a:custGeom>
            <a:solidFill>
              <a:srgbClr val="1F75B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28" name="Freeform 148">
              <a:extLst>
                <a:ext uri="{FF2B5EF4-FFF2-40B4-BE49-F238E27FC236}">
                  <a16:creationId xmlns:a16="http://schemas.microsoft.com/office/drawing/2014/main" id="{1C1D2FEB-7019-46EE-B95F-D5862432E23C}"/>
                </a:ext>
              </a:extLst>
            </p:cNvPr>
            <p:cNvSpPr>
              <a:spLocks/>
            </p:cNvSpPr>
            <p:nvPr userDrawn="1"/>
          </p:nvSpPr>
          <p:spPr bwMode="auto">
            <a:xfrm>
              <a:off x="7713663" y="339725"/>
              <a:ext cx="258763" cy="187325"/>
            </a:xfrm>
            <a:custGeom>
              <a:avLst/>
              <a:gdLst/>
              <a:ahLst/>
              <a:cxnLst>
                <a:cxn ang="0">
                  <a:pos x="64" y="59"/>
                </a:cxn>
                <a:cxn ang="0">
                  <a:pos x="47" y="59"/>
                </a:cxn>
                <a:cxn ang="0">
                  <a:pos x="36" y="49"/>
                </a:cxn>
                <a:cxn ang="0">
                  <a:pos x="28" y="14"/>
                </a:cxn>
                <a:cxn ang="0">
                  <a:pos x="15" y="59"/>
                </a:cxn>
                <a:cxn ang="0">
                  <a:pos x="0" y="59"/>
                </a:cxn>
                <a:cxn ang="0">
                  <a:pos x="18" y="0"/>
                </a:cxn>
                <a:cxn ang="0">
                  <a:pos x="36" y="0"/>
                </a:cxn>
                <a:cxn ang="0">
                  <a:pos x="46" y="8"/>
                </a:cxn>
                <a:cxn ang="0">
                  <a:pos x="54" y="44"/>
                </a:cxn>
                <a:cxn ang="0">
                  <a:pos x="67" y="0"/>
                </a:cxn>
                <a:cxn ang="0">
                  <a:pos x="82" y="0"/>
                </a:cxn>
                <a:cxn ang="0">
                  <a:pos x="64" y="59"/>
                </a:cxn>
              </a:cxnLst>
              <a:rect l="0" t="0" r="r" b="b"/>
              <a:pathLst>
                <a:path w="82" h="59">
                  <a:moveTo>
                    <a:pt x="64" y="59"/>
                  </a:moveTo>
                  <a:cubicBezTo>
                    <a:pt x="64" y="59"/>
                    <a:pt x="53" y="59"/>
                    <a:pt x="47" y="59"/>
                  </a:cubicBezTo>
                  <a:cubicBezTo>
                    <a:pt x="40" y="59"/>
                    <a:pt x="37" y="57"/>
                    <a:pt x="36" y="49"/>
                  </a:cubicBezTo>
                  <a:cubicBezTo>
                    <a:pt x="35" y="41"/>
                    <a:pt x="28" y="14"/>
                    <a:pt x="28" y="14"/>
                  </a:cubicBezTo>
                  <a:cubicBezTo>
                    <a:pt x="15" y="59"/>
                    <a:pt x="15" y="59"/>
                    <a:pt x="15" y="59"/>
                  </a:cubicBezTo>
                  <a:cubicBezTo>
                    <a:pt x="0" y="59"/>
                    <a:pt x="0" y="59"/>
                    <a:pt x="0" y="59"/>
                  </a:cubicBezTo>
                  <a:cubicBezTo>
                    <a:pt x="18" y="0"/>
                    <a:pt x="18" y="0"/>
                    <a:pt x="18" y="0"/>
                  </a:cubicBezTo>
                  <a:cubicBezTo>
                    <a:pt x="18" y="0"/>
                    <a:pt x="29" y="0"/>
                    <a:pt x="36" y="0"/>
                  </a:cubicBezTo>
                  <a:cubicBezTo>
                    <a:pt x="43" y="0"/>
                    <a:pt x="44" y="1"/>
                    <a:pt x="46" y="8"/>
                  </a:cubicBezTo>
                  <a:cubicBezTo>
                    <a:pt x="47" y="13"/>
                    <a:pt x="54" y="44"/>
                    <a:pt x="54" y="44"/>
                  </a:cubicBezTo>
                  <a:cubicBezTo>
                    <a:pt x="67" y="0"/>
                    <a:pt x="67" y="0"/>
                    <a:pt x="67" y="0"/>
                  </a:cubicBezTo>
                  <a:cubicBezTo>
                    <a:pt x="82" y="0"/>
                    <a:pt x="82" y="0"/>
                    <a:pt x="82" y="0"/>
                  </a:cubicBezTo>
                  <a:cubicBezTo>
                    <a:pt x="64" y="59"/>
                    <a:pt x="64" y="59"/>
                    <a:pt x="64" y="59"/>
                  </a:cubicBezTo>
                </a:path>
              </a:pathLst>
            </a:custGeom>
            <a:solidFill>
              <a:srgbClr val="1F75B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29" name="Freeform 149">
              <a:extLst>
                <a:ext uri="{FF2B5EF4-FFF2-40B4-BE49-F238E27FC236}">
                  <a16:creationId xmlns:a16="http://schemas.microsoft.com/office/drawing/2014/main" id="{C35264B8-2913-4DC1-ABFE-BE197FF1A410}"/>
                </a:ext>
              </a:extLst>
            </p:cNvPr>
            <p:cNvSpPr>
              <a:spLocks/>
            </p:cNvSpPr>
            <p:nvPr userDrawn="1"/>
          </p:nvSpPr>
          <p:spPr bwMode="auto">
            <a:xfrm>
              <a:off x="7000875" y="339725"/>
              <a:ext cx="119063" cy="187325"/>
            </a:xfrm>
            <a:custGeom>
              <a:avLst/>
              <a:gdLst/>
              <a:ahLst/>
              <a:cxnLst>
                <a:cxn ang="0">
                  <a:pos x="40" y="118"/>
                </a:cxn>
                <a:cxn ang="0">
                  <a:pos x="0" y="118"/>
                </a:cxn>
                <a:cxn ang="0">
                  <a:pos x="38" y="0"/>
                </a:cxn>
                <a:cxn ang="0">
                  <a:pos x="75" y="0"/>
                </a:cxn>
                <a:cxn ang="0">
                  <a:pos x="40" y="118"/>
                </a:cxn>
              </a:cxnLst>
              <a:rect l="0" t="0" r="r" b="b"/>
              <a:pathLst>
                <a:path w="75" h="118">
                  <a:moveTo>
                    <a:pt x="40" y="118"/>
                  </a:moveTo>
                  <a:lnTo>
                    <a:pt x="0" y="118"/>
                  </a:lnTo>
                  <a:lnTo>
                    <a:pt x="38" y="0"/>
                  </a:lnTo>
                  <a:lnTo>
                    <a:pt x="75" y="0"/>
                  </a:lnTo>
                  <a:lnTo>
                    <a:pt x="40" y="118"/>
                  </a:lnTo>
                  <a:close/>
                </a:path>
              </a:pathLst>
            </a:custGeom>
            <a:solidFill>
              <a:srgbClr val="1F75B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30" name="Freeform 150">
              <a:extLst>
                <a:ext uri="{FF2B5EF4-FFF2-40B4-BE49-F238E27FC236}">
                  <a16:creationId xmlns:a16="http://schemas.microsoft.com/office/drawing/2014/main" id="{20DB7BF3-72C1-45C2-B0A9-13C423ECF13D}"/>
                </a:ext>
              </a:extLst>
            </p:cNvPr>
            <p:cNvSpPr>
              <a:spLocks/>
            </p:cNvSpPr>
            <p:nvPr userDrawn="1"/>
          </p:nvSpPr>
          <p:spPr bwMode="auto">
            <a:xfrm>
              <a:off x="7000875" y="339725"/>
              <a:ext cx="119063" cy="187325"/>
            </a:xfrm>
            <a:custGeom>
              <a:avLst/>
              <a:gdLst/>
              <a:ahLst/>
              <a:cxnLst>
                <a:cxn ang="0">
                  <a:pos x="40" y="118"/>
                </a:cxn>
                <a:cxn ang="0">
                  <a:pos x="0" y="118"/>
                </a:cxn>
                <a:cxn ang="0">
                  <a:pos x="38" y="0"/>
                </a:cxn>
                <a:cxn ang="0">
                  <a:pos x="75" y="0"/>
                </a:cxn>
                <a:cxn ang="0">
                  <a:pos x="40" y="118"/>
                </a:cxn>
              </a:cxnLst>
              <a:rect l="0" t="0" r="r" b="b"/>
              <a:pathLst>
                <a:path w="75" h="118">
                  <a:moveTo>
                    <a:pt x="40" y="118"/>
                  </a:moveTo>
                  <a:lnTo>
                    <a:pt x="0" y="118"/>
                  </a:lnTo>
                  <a:lnTo>
                    <a:pt x="38" y="0"/>
                  </a:lnTo>
                  <a:lnTo>
                    <a:pt x="75" y="0"/>
                  </a:lnTo>
                  <a:lnTo>
                    <a:pt x="40" y="118"/>
                  </a:lnTo>
                </a:path>
              </a:pathLst>
            </a:custGeom>
            <a:no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31" name="Freeform 151">
              <a:extLst>
                <a:ext uri="{FF2B5EF4-FFF2-40B4-BE49-F238E27FC236}">
                  <a16:creationId xmlns:a16="http://schemas.microsoft.com/office/drawing/2014/main" id="{95E5AC3D-F3E5-499B-8777-7817C0486673}"/>
                </a:ext>
              </a:extLst>
            </p:cNvPr>
            <p:cNvSpPr>
              <a:spLocks/>
            </p:cNvSpPr>
            <p:nvPr userDrawn="1"/>
          </p:nvSpPr>
          <p:spPr bwMode="auto">
            <a:xfrm>
              <a:off x="8026400" y="339725"/>
              <a:ext cx="120650" cy="187325"/>
            </a:xfrm>
            <a:custGeom>
              <a:avLst/>
              <a:gdLst/>
              <a:ahLst/>
              <a:cxnLst>
                <a:cxn ang="0">
                  <a:pos x="38" y="118"/>
                </a:cxn>
                <a:cxn ang="0">
                  <a:pos x="0" y="118"/>
                </a:cxn>
                <a:cxn ang="0">
                  <a:pos x="36" y="0"/>
                </a:cxn>
                <a:cxn ang="0">
                  <a:pos x="76" y="0"/>
                </a:cxn>
                <a:cxn ang="0">
                  <a:pos x="38" y="118"/>
                </a:cxn>
              </a:cxnLst>
              <a:rect l="0" t="0" r="r" b="b"/>
              <a:pathLst>
                <a:path w="76" h="118">
                  <a:moveTo>
                    <a:pt x="38" y="118"/>
                  </a:moveTo>
                  <a:lnTo>
                    <a:pt x="0" y="118"/>
                  </a:lnTo>
                  <a:lnTo>
                    <a:pt x="36" y="0"/>
                  </a:lnTo>
                  <a:lnTo>
                    <a:pt x="76" y="0"/>
                  </a:lnTo>
                  <a:lnTo>
                    <a:pt x="38" y="118"/>
                  </a:lnTo>
                  <a:close/>
                </a:path>
              </a:pathLst>
            </a:custGeom>
            <a:solidFill>
              <a:srgbClr val="1F75B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32" name="Freeform 152">
              <a:extLst>
                <a:ext uri="{FF2B5EF4-FFF2-40B4-BE49-F238E27FC236}">
                  <a16:creationId xmlns:a16="http://schemas.microsoft.com/office/drawing/2014/main" id="{01803E10-C4DC-4D0A-B6AB-17CECFAEF9D6}"/>
                </a:ext>
              </a:extLst>
            </p:cNvPr>
            <p:cNvSpPr>
              <a:spLocks/>
            </p:cNvSpPr>
            <p:nvPr userDrawn="1"/>
          </p:nvSpPr>
          <p:spPr bwMode="auto">
            <a:xfrm>
              <a:off x="8026400" y="339725"/>
              <a:ext cx="120650" cy="187325"/>
            </a:xfrm>
            <a:custGeom>
              <a:avLst/>
              <a:gdLst/>
              <a:ahLst/>
              <a:cxnLst>
                <a:cxn ang="0">
                  <a:pos x="38" y="118"/>
                </a:cxn>
                <a:cxn ang="0">
                  <a:pos x="0" y="118"/>
                </a:cxn>
                <a:cxn ang="0">
                  <a:pos x="36" y="0"/>
                </a:cxn>
                <a:cxn ang="0">
                  <a:pos x="76" y="0"/>
                </a:cxn>
                <a:cxn ang="0">
                  <a:pos x="38" y="118"/>
                </a:cxn>
              </a:cxnLst>
              <a:rect l="0" t="0" r="r" b="b"/>
              <a:pathLst>
                <a:path w="76" h="118">
                  <a:moveTo>
                    <a:pt x="38" y="118"/>
                  </a:moveTo>
                  <a:lnTo>
                    <a:pt x="0" y="118"/>
                  </a:lnTo>
                  <a:lnTo>
                    <a:pt x="36" y="0"/>
                  </a:lnTo>
                  <a:lnTo>
                    <a:pt x="76" y="0"/>
                  </a:lnTo>
                  <a:lnTo>
                    <a:pt x="38" y="118"/>
                  </a:lnTo>
                </a:path>
              </a:pathLst>
            </a:custGeom>
            <a:no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33" name="Freeform 153">
              <a:extLst>
                <a:ext uri="{FF2B5EF4-FFF2-40B4-BE49-F238E27FC236}">
                  <a16:creationId xmlns:a16="http://schemas.microsoft.com/office/drawing/2014/main" id="{E161E347-F382-481F-B1F0-BBCE39B89CCE}"/>
                </a:ext>
              </a:extLst>
            </p:cNvPr>
            <p:cNvSpPr>
              <a:spLocks/>
            </p:cNvSpPr>
            <p:nvPr userDrawn="1"/>
          </p:nvSpPr>
          <p:spPr bwMode="auto">
            <a:xfrm>
              <a:off x="8624888" y="339725"/>
              <a:ext cx="120650" cy="187325"/>
            </a:xfrm>
            <a:custGeom>
              <a:avLst/>
              <a:gdLst/>
              <a:ahLst/>
              <a:cxnLst>
                <a:cxn ang="0">
                  <a:pos x="40" y="118"/>
                </a:cxn>
                <a:cxn ang="0">
                  <a:pos x="0" y="118"/>
                </a:cxn>
                <a:cxn ang="0">
                  <a:pos x="38" y="0"/>
                </a:cxn>
                <a:cxn ang="0">
                  <a:pos x="76" y="0"/>
                </a:cxn>
                <a:cxn ang="0">
                  <a:pos x="40" y="118"/>
                </a:cxn>
              </a:cxnLst>
              <a:rect l="0" t="0" r="r" b="b"/>
              <a:pathLst>
                <a:path w="76" h="118">
                  <a:moveTo>
                    <a:pt x="40" y="118"/>
                  </a:moveTo>
                  <a:lnTo>
                    <a:pt x="0" y="118"/>
                  </a:lnTo>
                  <a:lnTo>
                    <a:pt x="38" y="0"/>
                  </a:lnTo>
                  <a:lnTo>
                    <a:pt x="76" y="0"/>
                  </a:lnTo>
                  <a:lnTo>
                    <a:pt x="40" y="118"/>
                  </a:lnTo>
                  <a:close/>
                </a:path>
              </a:pathLst>
            </a:custGeom>
            <a:solidFill>
              <a:srgbClr val="1F75B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34" name="Freeform 154">
              <a:extLst>
                <a:ext uri="{FF2B5EF4-FFF2-40B4-BE49-F238E27FC236}">
                  <a16:creationId xmlns:a16="http://schemas.microsoft.com/office/drawing/2014/main" id="{BBDC14A9-2562-48CA-BE0B-2754D9791215}"/>
                </a:ext>
              </a:extLst>
            </p:cNvPr>
            <p:cNvSpPr>
              <a:spLocks/>
            </p:cNvSpPr>
            <p:nvPr userDrawn="1"/>
          </p:nvSpPr>
          <p:spPr bwMode="auto">
            <a:xfrm>
              <a:off x="8624888" y="339725"/>
              <a:ext cx="120650" cy="187325"/>
            </a:xfrm>
            <a:custGeom>
              <a:avLst/>
              <a:gdLst/>
              <a:ahLst/>
              <a:cxnLst>
                <a:cxn ang="0">
                  <a:pos x="40" y="118"/>
                </a:cxn>
                <a:cxn ang="0">
                  <a:pos x="0" y="118"/>
                </a:cxn>
                <a:cxn ang="0">
                  <a:pos x="38" y="0"/>
                </a:cxn>
                <a:cxn ang="0">
                  <a:pos x="76" y="0"/>
                </a:cxn>
                <a:cxn ang="0">
                  <a:pos x="40" y="118"/>
                </a:cxn>
              </a:cxnLst>
              <a:rect l="0" t="0" r="r" b="b"/>
              <a:pathLst>
                <a:path w="76" h="118">
                  <a:moveTo>
                    <a:pt x="40" y="118"/>
                  </a:moveTo>
                  <a:lnTo>
                    <a:pt x="0" y="118"/>
                  </a:lnTo>
                  <a:lnTo>
                    <a:pt x="38" y="0"/>
                  </a:lnTo>
                  <a:lnTo>
                    <a:pt x="76" y="0"/>
                  </a:lnTo>
                  <a:lnTo>
                    <a:pt x="40" y="118"/>
                  </a:lnTo>
                </a:path>
              </a:pathLst>
            </a:custGeom>
            <a:no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35" name="Freeform 155">
              <a:extLst>
                <a:ext uri="{FF2B5EF4-FFF2-40B4-BE49-F238E27FC236}">
                  <a16:creationId xmlns:a16="http://schemas.microsoft.com/office/drawing/2014/main" id="{0155E9D1-2BCA-480C-85DC-A9040CAD3998}"/>
                </a:ext>
              </a:extLst>
            </p:cNvPr>
            <p:cNvSpPr>
              <a:spLocks/>
            </p:cNvSpPr>
            <p:nvPr userDrawn="1"/>
          </p:nvSpPr>
          <p:spPr bwMode="auto">
            <a:xfrm>
              <a:off x="8124825" y="419100"/>
              <a:ext cx="104775" cy="107950"/>
            </a:xfrm>
            <a:custGeom>
              <a:avLst/>
              <a:gdLst/>
              <a:ahLst/>
              <a:cxnLst>
                <a:cxn ang="0">
                  <a:pos x="0" y="3"/>
                </a:cxn>
                <a:cxn ang="0">
                  <a:pos x="9" y="27"/>
                </a:cxn>
                <a:cxn ang="0">
                  <a:pos x="19" y="34"/>
                </a:cxn>
                <a:cxn ang="0">
                  <a:pos x="33" y="34"/>
                </a:cxn>
                <a:cxn ang="0">
                  <a:pos x="18" y="0"/>
                </a:cxn>
                <a:cxn ang="0">
                  <a:pos x="0" y="3"/>
                </a:cxn>
              </a:cxnLst>
              <a:rect l="0" t="0" r="r" b="b"/>
              <a:pathLst>
                <a:path w="33" h="34">
                  <a:moveTo>
                    <a:pt x="0" y="3"/>
                  </a:moveTo>
                  <a:cubicBezTo>
                    <a:pt x="0" y="5"/>
                    <a:pt x="7" y="23"/>
                    <a:pt x="9" y="27"/>
                  </a:cubicBezTo>
                  <a:cubicBezTo>
                    <a:pt x="11" y="32"/>
                    <a:pt x="14" y="34"/>
                    <a:pt x="19" y="34"/>
                  </a:cubicBezTo>
                  <a:cubicBezTo>
                    <a:pt x="24" y="34"/>
                    <a:pt x="33" y="34"/>
                    <a:pt x="33" y="34"/>
                  </a:cubicBezTo>
                  <a:cubicBezTo>
                    <a:pt x="18" y="0"/>
                    <a:pt x="18" y="0"/>
                    <a:pt x="18" y="0"/>
                  </a:cubicBezTo>
                  <a:cubicBezTo>
                    <a:pt x="0" y="3"/>
                    <a:pt x="0" y="3"/>
                    <a:pt x="0" y="3"/>
                  </a:cubicBezTo>
                </a:path>
              </a:pathLst>
            </a:custGeom>
            <a:solidFill>
              <a:srgbClr val="1F75B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36" name="Freeform 156">
              <a:extLst>
                <a:ext uri="{FF2B5EF4-FFF2-40B4-BE49-F238E27FC236}">
                  <a16:creationId xmlns:a16="http://schemas.microsoft.com/office/drawing/2014/main" id="{81DA9838-DF0B-4959-8DE7-E86BFEA225E6}"/>
                </a:ext>
              </a:extLst>
            </p:cNvPr>
            <p:cNvSpPr>
              <a:spLocks/>
            </p:cNvSpPr>
            <p:nvPr userDrawn="1"/>
          </p:nvSpPr>
          <p:spPr bwMode="auto">
            <a:xfrm>
              <a:off x="8443913" y="339725"/>
              <a:ext cx="209550" cy="187325"/>
            </a:xfrm>
            <a:custGeom>
              <a:avLst/>
              <a:gdLst/>
              <a:ahLst/>
              <a:cxnLst>
                <a:cxn ang="0">
                  <a:pos x="18" y="0"/>
                </a:cxn>
                <a:cxn ang="0">
                  <a:pos x="0" y="59"/>
                </a:cxn>
                <a:cxn ang="0">
                  <a:pos x="41" y="59"/>
                </a:cxn>
                <a:cxn ang="0">
                  <a:pos x="49" y="55"/>
                </a:cxn>
                <a:cxn ang="0">
                  <a:pos x="52" y="48"/>
                </a:cxn>
                <a:cxn ang="0">
                  <a:pos x="23" y="48"/>
                </a:cxn>
                <a:cxn ang="0">
                  <a:pos x="27" y="34"/>
                </a:cxn>
                <a:cxn ang="0">
                  <a:pos x="37" y="34"/>
                </a:cxn>
                <a:cxn ang="0">
                  <a:pos x="53" y="27"/>
                </a:cxn>
                <a:cxn ang="0">
                  <a:pos x="55" y="23"/>
                </a:cxn>
                <a:cxn ang="0">
                  <a:pos x="31" y="23"/>
                </a:cxn>
                <a:cxn ang="0">
                  <a:pos x="34" y="11"/>
                </a:cxn>
                <a:cxn ang="0">
                  <a:pos x="54" y="11"/>
                </a:cxn>
                <a:cxn ang="0">
                  <a:pos x="63" y="5"/>
                </a:cxn>
                <a:cxn ang="0">
                  <a:pos x="66" y="0"/>
                </a:cxn>
                <a:cxn ang="0">
                  <a:pos x="18" y="0"/>
                </a:cxn>
              </a:cxnLst>
              <a:rect l="0" t="0" r="r" b="b"/>
              <a:pathLst>
                <a:path w="66" h="59">
                  <a:moveTo>
                    <a:pt x="18" y="0"/>
                  </a:moveTo>
                  <a:cubicBezTo>
                    <a:pt x="14" y="15"/>
                    <a:pt x="6" y="40"/>
                    <a:pt x="0" y="59"/>
                  </a:cubicBezTo>
                  <a:cubicBezTo>
                    <a:pt x="9" y="59"/>
                    <a:pt x="33" y="59"/>
                    <a:pt x="41" y="59"/>
                  </a:cubicBezTo>
                  <a:cubicBezTo>
                    <a:pt x="45" y="59"/>
                    <a:pt x="47" y="58"/>
                    <a:pt x="49" y="55"/>
                  </a:cubicBezTo>
                  <a:cubicBezTo>
                    <a:pt x="50" y="51"/>
                    <a:pt x="52" y="48"/>
                    <a:pt x="52" y="48"/>
                  </a:cubicBezTo>
                  <a:cubicBezTo>
                    <a:pt x="23" y="48"/>
                    <a:pt x="23" y="48"/>
                    <a:pt x="23" y="48"/>
                  </a:cubicBezTo>
                  <a:cubicBezTo>
                    <a:pt x="27" y="34"/>
                    <a:pt x="27" y="34"/>
                    <a:pt x="27" y="34"/>
                  </a:cubicBezTo>
                  <a:cubicBezTo>
                    <a:pt x="27" y="34"/>
                    <a:pt x="29" y="34"/>
                    <a:pt x="37" y="34"/>
                  </a:cubicBezTo>
                  <a:cubicBezTo>
                    <a:pt x="45" y="34"/>
                    <a:pt x="50" y="33"/>
                    <a:pt x="53" y="27"/>
                  </a:cubicBezTo>
                  <a:cubicBezTo>
                    <a:pt x="53" y="27"/>
                    <a:pt x="55" y="24"/>
                    <a:pt x="55" y="23"/>
                  </a:cubicBezTo>
                  <a:cubicBezTo>
                    <a:pt x="48" y="23"/>
                    <a:pt x="31" y="23"/>
                    <a:pt x="31" y="23"/>
                  </a:cubicBezTo>
                  <a:cubicBezTo>
                    <a:pt x="34" y="11"/>
                    <a:pt x="34" y="11"/>
                    <a:pt x="34" y="11"/>
                  </a:cubicBezTo>
                  <a:cubicBezTo>
                    <a:pt x="34" y="11"/>
                    <a:pt x="50" y="11"/>
                    <a:pt x="54" y="11"/>
                  </a:cubicBezTo>
                  <a:cubicBezTo>
                    <a:pt x="58" y="11"/>
                    <a:pt x="61" y="9"/>
                    <a:pt x="63" y="5"/>
                  </a:cubicBezTo>
                  <a:cubicBezTo>
                    <a:pt x="65" y="2"/>
                    <a:pt x="66" y="0"/>
                    <a:pt x="66" y="0"/>
                  </a:cubicBezTo>
                  <a:cubicBezTo>
                    <a:pt x="66" y="0"/>
                    <a:pt x="30" y="0"/>
                    <a:pt x="18" y="0"/>
                  </a:cubicBezTo>
                </a:path>
              </a:pathLst>
            </a:custGeom>
            <a:solidFill>
              <a:srgbClr val="1F75B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37" name="Freeform 157">
              <a:extLst>
                <a:ext uri="{FF2B5EF4-FFF2-40B4-BE49-F238E27FC236}">
                  <a16:creationId xmlns:a16="http://schemas.microsoft.com/office/drawing/2014/main" id="{A55A0860-DA59-48CA-8DAF-0F98C6F19626}"/>
                </a:ext>
              </a:extLst>
            </p:cNvPr>
            <p:cNvSpPr>
              <a:spLocks noEditPoints="1"/>
            </p:cNvSpPr>
            <p:nvPr userDrawn="1"/>
          </p:nvSpPr>
          <p:spPr bwMode="auto">
            <a:xfrm>
              <a:off x="7300913" y="339725"/>
              <a:ext cx="219075" cy="187325"/>
            </a:xfrm>
            <a:custGeom>
              <a:avLst/>
              <a:gdLst/>
              <a:ahLst/>
              <a:cxnLst>
                <a:cxn ang="0">
                  <a:pos x="49" y="17"/>
                </a:cxn>
                <a:cxn ang="0">
                  <a:pos x="48" y="21"/>
                </a:cxn>
                <a:cxn ang="0">
                  <a:pos x="30" y="34"/>
                </a:cxn>
                <a:cxn ang="0">
                  <a:pos x="26" y="34"/>
                </a:cxn>
                <a:cxn ang="0">
                  <a:pos x="34" y="9"/>
                </a:cxn>
                <a:cxn ang="0">
                  <a:pos x="43" y="9"/>
                </a:cxn>
                <a:cxn ang="0">
                  <a:pos x="49" y="17"/>
                </a:cxn>
                <a:cxn ang="0">
                  <a:pos x="64" y="4"/>
                </a:cxn>
                <a:cxn ang="0">
                  <a:pos x="47" y="0"/>
                </a:cxn>
                <a:cxn ang="0">
                  <a:pos x="18" y="0"/>
                </a:cxn>
                <a:cxn ang="0">
                  <a:pos x="0" y="59"/>
                </a:cxn>
                <a:cxn ang="0">
                  <a:pos x="19" y="59"/>
                </a:cxn>
                <a:cxn ang="0">
                  <a:pos x="24" y="42"/>
                </a:cxn>
                <a:cxn ang="0">
                  <a:pos x="35" y="42"/>
                </a:cxn>
                <a:cxn ang="0">
                  <a:pos x="67" y="21"/>
                </a:cxn>
                <a:cxn ang="0">
                  <a:pos x="64" y="4"/>
                </a:cxn>
              </a:cxnLst>
              <a:rect l="0" t="0" r="r" b="b"/>
              <a:pathLst>
                <a:path w="69" h="59">
                  <a:moveTo>
                    <a:pt x="49" y="17"/>
                  </a:moveTo>
                  <a:cubicBezTo>
                    <a:pt x="49" y="17"/>
                    <a:pt x="48" y="21"/>
                    <a:pt x="48" y="21"/>
                  </a:cubicBezTo>
                  <a:cubicBezTo>
                    <a:pt x="45" y="29"/>
                    <a:pt x="40" y="34"/>
                    <a:pt x="30" y="34"/>
                  </a:cubicBezTo>
                  <a:cubicBezTo>
                    <a:pt x="26" y="34"/>
                    <a:pt x="26" y="34"/>
                    <a:pt x="26" y="34"/>
                  </a:cubicBezTo>
                  <a:cubicBezTo>
                    <a:pt x="34" y="9"/>
                    <a:pt x="34" y="9"/>
                    <a:pt x="34" y="9"/>
                  </a:cubicBezTo>
                  <a:cubicBezTo>
                    <a:pt x="43" y="9"/>
                    <a:pt x="43" y="9"/>
                    <a:pt x="43" y="9"/>
                  </a:cubicBezTo>
                  <a:cubicBezTo>
                    <a:pt x="48" y="9"/>
                    <a:pt x="50" y="11"/>
                    <a:pt x="49" y="17"/>
                  </a:cubicBezTo>
                  <a:close/>
                  <a:moveTo>
                    <a:pt x="64" y="4"/>
                  </a:moveTo>
                  <a:cubicBezTo>
                    <a:pt x="60" y="0"/>
                    <a:pt x="55" y="0"/>
                    <a:pt x="47" y="0"/>
                  </a:cubicBezTo>
                  <a:cubicBezTo>
                    <a:pt x="18" y="0"/>
                    <a:pt x="18" y="0"/>
                    <a:pt x="18" y="0"/>
                  </a:cubicBezTo>
                  <a:cubicBezTo>
                    <a:pt x="0" y="59"/>
                    <a:pt x="0" y="59"/>
                    <a:pt x="0" y="59"/>
                  </a:cubicBezTo>
                  <a:cubicBezTo>
                    <a:pt x="0" y="59"/>
                    <a:pt x="10" y="59"/>
                    <a:pt x="19" y="59"/>
                  </a:cubicBezTo>
                  <a:cubicBezTo>
                    <a:pt x="21" y="51"/>
                    <a:pt x="24" y="42"/>
                    <a:pt x="24" y="42"/>
                  </a:cubicBezTo>
                  <a:cubicBezTo>
                    <a:pt x="26" y="42"/>
                    <a:pt x="35" y="42"/>
                    <a:pt x="35" y="42"/>
                  </a:cubicBezTo>
                  <a:cubicBezTo>
                    <a:pt x="51" y="42"/>
                    <a:pt x="62" y="35"/>
                    <a:pt x="67" y="21"/>
                  </a:cubicBezTo>
                  <a:cubicBezTo>
                    <a:pt x="69" y="13"/>
                    <a:pt x="68" y="7"/>
                    <a:pt x="64" y="4"/>
                  </a:cubicBezTo>
                </a:path>
              </a:pathLst>
            </a:custGeom>
            <a:solidFill>
              <a:srgbClr val="1F75B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38" name="Freeform 158">
              <a:extLst>
                <a:ext uri="{FF2B5EF4-FFF2-40B4-BE49-F238E27FC236}">
                  <a16:creationId xmlns:a16="http://schemas.microsoft.com/office/drawing/2014/main" id="{B9C1ECF4-3F7B-4B75-9ED8-43349FE2EA56}"/>
                </a:ext>
              </a:extLst>
            </p:cNvPr>
            <p:cNvSpPr>
              <a:spLocks noEditPoints="1"/>
            </p:cNvSpPr>
            <p:nvPr userDrawn="1"/>
          </p:nvSpPr>
          <p:spPr bwMode="auto">
            <a:xfrm>
              <a:off x="7102475" y="339725"/>
              <a:ext cx="217488" cy="187325"/>
            </a:xfrm>
            <a:custGeom>
              <a:avLst/>
              <a:gdLst/>
              <a:ahLst/>
              <a:cxnLst>
                <a:cxn ang="0">
                  <a:pos x="49" y="17"/>
                </a:cxn>
                <a:cxn ang="0">
                  <a:pos x="48" y="21"/>
                </a:cxn>
                <a:cxn ang="0">
                  <a:pos x="30" y="34"/>
                </a:cxn>
                <a:cxn ang="0">
                  <a:pos x="26" y="34"/>
                </a:cxn>
                <a:cxn ang="0">
                  <a:pos x="34" y="9"/>
                </a:cxn>
                <a:cxn ang="0">
                  <a:pos x="43" y="9"/>
                </a:cxn>
                <a:cxn ang="0">
                  <a:pos x="49" y="17"/>
                </a:cxn>
                <a:cxn ang="0">
                  <a:pos x="64" y="4"/>
                </a:cxn>
                <a:cxn ang="0">
                  <a:pos x="47" y="0"/>
                </a:cxn>
                <a:cxn ang="0">
                  <a:pos x="18" y="0"/>
                </a:cxn>
                <a:cxn ang="0">
                  <a:pos x="0" y="59"/>
                </a:cxn>
                <a:cxn ang="0">
                  <a:pos x="19" y="59"/>
                </a:cxn>
                <a:cxn ang="0">
                  <a:pos x="24" y="42"/>
                </a:cxn>
                <a:cxn ang="0">
                  <a:pos x="35" y="42"/>
                </a:cxn>
                <a:cxn ang="0">
                  <a:pos x="66" y="21"/>
                </a:cxn>
                <a:cxn ang="0">
                  <a:pos x="64" y="4"/>
                </a:cxn>
              </a:cxnLst>
              <a:rect l="0" t="0" r="r" b="b"/>
              <a:pathLst>
                <a:path w="69" h="59">
                  <a:moveTo>
                    <a:pt x="49" y="17"/>
                  </a:moveTo>
                  <a:cubicBezTo>
                    <a:pt x="49" y="17"/>
                    <a:pt x="48" y="21"/>
                    <a:pt x="48" y="21"/>
                  </a:cubicBezTo>
                  <a:cubicBezTo>
                    <a:pt x="45" y="29"/>
                    <a:pt x="40" y="34"/>
                    <a:pt x="30" y="34"/>
                  </a:cubicBezTo>
                  <a:cubicBezTo>
                    <a:pt x="26" y="34"/>
                    <a:pt x="26" y="34"/>
                    <a:pt x="26" y="34"/>
                  </a:cubicBezTo>
                  <a:cubicBezTo>
                    <a:pt x="34" y="9"/>
                    <a:pt x="34" y="9"/>
                    <a:pt x="34" y="9"/>
                  </a:cubicBezTo>
                  <a:cubicBezTo>
                    <a:pt x="43" y="9"/>
                    <a:pt x="43" y="9"/>
                    <a:pt x="43" y="9"/>
                  </a:cubicBezTo>
                  <a:cubicBezTo>
                    <a:pt x="48" y="9"/>
                    <a:pt x="50" y="11"/>
                    <a:pt x="49" y="17"/>
                  </a:cubicBezTo>
                  <a:close/>
                  <a:moveTo>
                    <a:pt x="64" y="4"/>
                  </a:moveTo>
                  <a:cubicBezTo>
                    <a:pt x="60" y="0"/>
                    <a:pt x="55" y="0"/>
                    <a:pt x="47" y="0"/>
                  </a:cubicBezTo>
                  <a:cubicBezTo>
                    <a:pt x="18" y="0"/>
                    <a:pt x="18" y="0"/>
                    <a:pt x="18" y="0"/>
                  </a:cubicBezTo>
                  <a:cubicBezTo>
                    <a:pt x="0" y="59"/>
                    <a:pt x="0" y="59"/>
                    <a:pt x="0" y="59"/>
                  </a:cubicBezTo>
                  <a:cubicBezTo>
                    <a:pt x="0" y="59"/>
                    <a:pt x="10" y="59"/>
                    <a:pt x="19" y="59"/>
                  </a:cubicBezTo>
                  <a:cubicBezTo>
                    <a:pt x="21" y="51"/>
                    <a:pt x="24" y="42"/>
                    <a:pt x="24" y="42"/>
                  </a:cubicBezTo>
                  <a:cubicBezTo>
                    <a:pt x="26" y="42"/>
                    <a:pt x="35" y="42"/>
                    <a:pt x="35" y="42"/>
                  </a:cubicBezTo>
                  <a:cubicBezTo>
                    <a:pt x="51" y="42"/>
                    <a:pt x="62" y="35"/>
                    <a:pt x="66" y="21"/>
                  </a:cubicBezTo>
                  <a:cubicBezTo>
                    <a:pt x="69" y="13"/>
                    <a:pt x="68" y="7"/>
                    <a:pt x="64" y="4"/>
                  </a:cubicBezTo>
                </a:path>
              </a:pathLst>
            </a:custGeom>
            <a:solidFill>
              <a:srgbClr val="1F75B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39" name="Freeform 159">
              <a:extLst>
                <a:ext uri="{FF2B5EF4-FFF2-40B4-BE49-F238E27FC236}">
                  <a16:creationId xmlns:a16="http://schemas.microsoft.com/office/drawing/2014/main" id="{7BDC7045-5881-4739-AC3F-2A125B698EA8}"/>
                </a:ext>
              </a:extLst>
            </p:cNvPr>
            <p:cNvSpPr>
              <a:spLocks/>
            </p:cNvSpPr>
            <p:nvPr userDrawn="1"/>
          </p:nvSpPr>
          <p:spPr bwMode="auto">
            <a:xfrm>
              <a:off x="8124825" y="336550"/>
              <a:ext cx="152400" cy="92075"/>
            </a:xfrm>
            <a:custGeom>
              <a:avLst/>
              <a:gdLst/>
              <a:ahLst/>
              <a:cxnLst>
                <a:cxn ang="0">
                  <a:pos x="36" y="0"/>
                </a:cxn>
                <a:cxn ang="0">
                  <a:pos x="20" y="9"/>
                </a:cxn>
                <a:cxn ang="0">
                  <a:pos x="0" y="29"/>
                </a:cxn>
                <a:cxn ang="0">
                  <a:pos x="8" y="28"/>
                </a:cxn>
                <a:cxn ang="0">
                  <a:pos x="38" y="12"/>
                </a:cxn>
                <a:cxn ang="0">
                  <a:pos x="48" y="0"/>
                </a:cxn>
                <a:cxn ang="0">
                  <a:pos x="36" y="0"/>
                </a:cxn>
              </a:cxnLst>
              <a:rect l="0" t="0" r="r" b="b"/>
              <a:pathLst>
                <a:path w="48" h="29">
                  <a:moveTo>
                    <a:pt x="36" y="0"/>
                  </a:moveTo>
                  <a:cubicBezTo>
                    <a:pt x="29" y="0"/>
                    <a:pt x="24" y="2"/>
                    <a:pt x="20" y="9"/>
                  </a:cubicBezTo>
                  <a:cubicBezTo>
                    <a:pt x="11" y="22"/>
                    <a:pt x="8" y="26"/>
                    <a:pt x="0" y="29"/>
                  </a:cubicBezTo>
                  <a:cubicBezTo>
                    <a:pt x="3" y="29"/>
                    <a:pt x="7" y="29"/>
                    <a:pt x="8" y="28"/>
                  </a:cubicBezTo>
                  <a:cubicBezTo>
                    <a:pt x="24" y="27"/>
                    <a:pt x="29" y="25"/>
                    <a:pt x="38" y="12"/>
                  </a:cubicBezTo>
                  <a:cubicBezTo>
                    <a:pt x="42" y="6"/>
                    <a:pt x="44" y="2"/>
                    <a:pt x="48" y="0"/>
                  </a:cubicBezTo>
                  <a:cubicBezTo>
                    <a:pt x="48" y="0"/>
                    <a:pt x="40" y="0"/>
                    <a:pt x="36" y="0"/>
                  </a:cubicBezTo>
                </a:path>
              </a:pathLst>
            </a:custGeom>
            <a:solidFill>
              <a:srgbClr val="1F75B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grpSp>
      <p:sp>
        <p:nvSpPr>
          <p:cNvPr id="40" name="Rectangle 6">
            <a:extLst>
              <a:ext uri="{FF2B5EF4-FFF2-40B4-BE49-F238E27FC236}">
                <a16:creationId xmlns:a16="http://schemas.microsoft.com/office/drawing/2014/main" id="{DAE9D65E-9E43-44CB-B308-23B325CE87FF}"/>
              </a:ext>
            </a:extLst>
          </p:cNvPr>
          <p:cNvSpPr>
            <a:spLocks noGrp="1" noChangeArrowheads="1"/>
          </p:cNvSpPr>
          <p:nvPr>
            <p:ph type="sldNum" sz="quarter" idx="4"/>
          </p:nvPr>
        </p:nvSpPr>
        <p:spPr bwMode="auto">
          <a:xfrm>
            <a:off x="7947032" y="6524625"/>
            <a:ext cx="873125"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75">
                <a:latin typeface="+mn-lt"/>
              </a:defRPr>
            </a:lvl1pPr>
          </a:lstStyle>
          <a:p>
            <a:fld id="{8C42D5D6-E460-48BF-97C0-501242A0426B}" type="slidenum">
              <a:rPr lang="en-US" altLang="ja-JP">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8452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8"/>
            <a:ext cx="5486400" cy="566739"/>
          </a:xfrm>
        </p:spPr>
        <p:txBody>
          <a:bodyPr anchor="b"/>
          <a:lstStyle>
            <a:lvl1pPr algn="l">
              <a:defRPr sz="1625"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600"/>
            </a:lvl1pPr>
            <a:lvl2pPr marL="371446" indent="0">
              <a:buNone/>
              <a:defRPr sz="2275"/>
            </a:lvl2pPr>
            <a:lvl3pPr marL="742892" indent="0">
              <a:buNone/>
              <a:defRPr sz="1950"/>
            </a:lvl3pPr>
            <a:lvl4pPr marL="1114336" indent="0">
              <a:buNone/>
              <a:defRPr sz="1625"/>
            </a:lvl4pPr>
            <a:lvl5pPr marL="1485780" indent="0">
              <a:buNone/>
              <a:defRPr sz="1625"/>
            </a:lvl5pPr>
            <a:lvl6pPr marL="1857225" indent="0">
              <a:buNone/>
              <a:defRPr sz="1625"/>
            </a:lvl6pPr>
            <a:lvl7pPr marL="2228670" indent="0">
              <a:buNone/>
              <a:defRPr sz="1625"/>
            </a:lvl7pPr>
            <a:lvl8pPr marL="2600115" indent="0">
              <a:buNone/>
              <a:defRPr sz="1625"/>
            </a:lvl8pPr>
            <a:lvl9pPr marL="2971561" indent="0">
              <a:buNone/>
              <a:defRPr sz="1625"/>
            </a:lvl9pPr>
          </a:lstStyle>
          <a:p>
            <a:r>
              <a:rPr lang="ja-JP" altLang="en-US"/>
              <a:t>図を追加</a:t>
            </a:r>
          </a:p>
        </p:txBody>
      </p:sp>
      <p:sp>
        <p:nvSpPr>
          <p:cNvPr id="4" name="テキスト プレースホルダ 3"/>
          <p:cNvSpPr>
            <a:spLocks noGrp="1"/>
          </p:cNvSpPr>
          <p:nvPr>
            <p:ph type="body" sz="half" idx="2"/>
          </p:nvPr>
        </p:nvSpPr>
        <p:spPr>
          <a:xfrm>
            <a:off x="1792288" y="5367353"/>
            <a:ext cx="5486400" cy="804863"/>
          </a:xfrm>
        </p:spPr>
        <p:txBody>
          <a:bodyPr/>
          <a:lstStyle>
            <a:lvl1pPr marL="0" indent="0">
              <a:buNone/>
              <a:defRPr sz="1138"/>
            </a:lvl1pPr>
            <a:lvl2pPr marL="371446" indent="0">
              <a:buNone/>
              <a:defRPr sz="975"/>
            </a:lvl2pPr>
            <a:lvl3pPr marL="742892" indent="0">
              <a:buNone/>
              <a:defRPr sz="812"/>
            </a:lvl3pPr>
            <a:lvl4pPr marL="1114336" indent="0">
              <a:buNone/>
              <a:defRPr sz="731"/>
            </a:lvl4pPr>
            <a:lvl5pPr marL="1485780" indent="0">
              <a:buNone/>
              <a:defRPr sz="731"/>
            </a:lvl5pPr>
            <a:lvl6pPr marL="1857225" indent="0">
              <a:buNone/>
              <a:defRPr sz="731"/>
            </a:lvl6pPr>
            <a:lvl7pPr marL="2228670" indent="0">
              <a:buNone/>
              <a:defRPr sz="731"/>
            </a:lvl7pPr>
            <a:lvl8pPr marL="2600115" indent="0">
              <a:buNone/>
              <a:defRPr sz="731"/>
            </a:lvl8pPr>
            <a:lvl9pPr marL="2971561" indent="0">
              <a:buNone/>
              <a:defRPr sz="731"/>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fld id="{7FBA1631-41A1-4027-9D25-9542FFAA01C0}" type="datetime1">
              <a:rPr lang="ja-JP" altLang="en-US" smtClean="0">
                <a:solidFill>
                  <a:srgbClr val="000000"/>
                </a:solidFill>
              </a:rPr>
              <a:t>2024/7/2</a:t>
            </a:fld>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1986F8CC-AD07-4926-96D9-EE7A96C9A76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55478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E6161923-A875-4E56-9641-B67CABFD7740}" type="datetime1">
              <a:rPr lang="ja-JP" altLang="en-US" smtClean="0">
                <a:solidFill>
                  <a:srgbClr val="000000"/>
                </a:solidFill>
              </a:rPr>
              <a:t>2024/7/2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AE4FDC0B-DDCC-458E-84BB-062564C0AB0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69826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61157" y="188924"/>
            <a:ext cx="2087563" cy="6192837"/>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395297" y="188924"/>
            <a:ext cx="6113463" cy="6192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230723DF-6F34-4684-96D5-2A35D4E9AC5E}" type="datetime1">
              <a:rPr lang="ja-JP" altLang="en-US" smtClean="0">
                <a:solidFill>
                  <a:srgbClr val="000000"/>
                </a:solidFill>
              </a:rPr>
              <a:t>2024/7/2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FBE8B847-EF3E-439D-999C-0854EBD8451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57252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441159" y="911404"/>
            <a:ext cx="6651792" cy="2160000"/>
          </a:xfrm>
          <a:prstGeom prst="rect">
            <a:avLst/>
          </a:prstGeom>
        </p:spPr>
        <p:txBody>
          <a:bodyPr anchor="b">
            <a:normAutofit/>
          </a:bodyPr>
          <a:lstStyle>
            <a:lvl1pPr algn="ctr">
              <a:defRPr sz="2925" b="1">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431807" y="3256979"/>
            <a:ext cx="6661151" cy="1432496"/>
          </a:xfrm>
          <a:prstGeom prst="rect">
            <a:avLst/>
          </a:prstGeom>
        </p:spPr>
        <p:txBody>
          <a:bodyPr>
            <a:normAutofit/>
          </a:bodyPr>
          <a:lstStyle>
            <a:lvl1pPr marL="0" indent="0" algn="ctr">
              <a:buNone/>
              <a:defRPr sz="1463">
                <a:latin typeface="メイリオ" panose="020B0604030504040204" pitchFamily="50" charset="-128"/>
                <a:ea typeface="メイリオ" panose="020B0604030504040204" pitchFamily="50" charset="-128"/>
                <a:cs typeface="メイリオ" panose="020B0604030504040204" pitchFamily="50" charset="-128"/>
              </a:defRPr>
            </a:lvl1pPr>
            <a:lvl2pPr marL="278584" indent="0" algn="ctr">
              <a:buNone/>
              <a:defRPr sz="1219"/>
            </a:lvl2pPr>
            <a:lvl3pPr marL="557168" indent="0" algn="ctr">
              <a:buNone/>
              <a:defRPr sz="1098"/>
            </a:lvl3pPr>
            <a:lvl4pPr marL="835751" indent="0" algn="ctr">
              <a:buNone/>
              <a:defRPr sz="975"/>
            </a:lvl4pPr>
            <a:lvl5pPr marL="1114336" indent="0" algn="ctr">
              <a:buNone/>
              <a:defRPr sz="975"/>
            </a:lvl5pPr>
            <a:lvl6pPr marL="1392919" indent="0" algn="ctr">
              <a:buNone/>
              <a:defRPr sz="975"/>
            </a:lvl6pPr>
            <a:lvl7pPr marL="1671503" indent="0" algn="ctr">
              <a:buNone/>
              <a:defRPr sz="975"/>
            </a:lvl7pPr>
            <a:lvl8pPr marL="1950086" indent="0" algn="ctr">
              <a:buNone/>
              <a:defRPr sz="975"/>
            </a:lvl8pPr>
            <a:lvl9pPr marL="2228670" indent="0" algn="ctr">
              <a:buNone/>
              <a:defRPr sz="975"/>
            </a:lvl9pPr>
          </a:lstStyle>
          <a:p>
            <a:r>
              <a:rPr kumimoji="1" lang="en-US" altLang="ja-JP" dirty="0"/>
              <a:t>Sub-Title</a:t>
            </a:r>
            <a:endParaRPr kumimoji="1" lang="ja-JP" altLang="en-US" dirty="0"/>
          </a:p>
        </p:txBody>
      </p:sp>
      <p:pic>
        <p:nvPicPr>
          <p:cNvPr id="8" name="図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5048667"/>
            <a:ext cx="9144000" cy="1692613"/>
          </a:xfrm>
          <a:prstGeom prst="rect">
            <a:avLst/>
          </a:prstGeom>
        </p:spPr>
      </p:pic>
      <p:pic>
        <p:nvPicPr>
          <p:cNvPr id="9" name="図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442341" y="3582252"/>
            <a:ext cx="1260000" cy="1260000"/>
          </a:xfrm>
          <a:prstGeom prst="rect">
            <a:avLst/>
          </a:prstGeom>
        </p:spPr>
      </p:pic>
      <p:pic>
        <p:nvPicPr>
          <p:cNvPr id="10" name="図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09600" y="328957"/>
            <a:ext cx="634576" cy="360000"/>
          </a:xfrm>
          <a:prstGeom prst="rect">
            <a:avLst/>
          </a:prstGeom>
        </p:spPr>
      </p:pic>
      <p:sp>
        <p:nvSpPr>
          <p:cNvPr id="11" name="テキスト ボックス 10"/>
          <p:cNvSpPr txBox="1"/>
          <p:nvPr userDrawn="1"/>
        </p:nvSpPr>
        <p:spPr>
          <a:xfrm>
            <a:off x="6838414" y="6538916"/>
            <a:ext cx="1633781" cy="192360"/>
          </a:xfrm>
          <a:prstGeom prst="rect">
            <a:avLst/>
          </a:prstGeom>
          <a:noFill/>
        </p:spPr>
        <p:txBody>
          <a:bodyPr wrap="none" rtlCol="0">
            <a:spAutoFit/>
          </a:bodyPr>
          <a:lstStyle/>
          <a:p>
            <a:pPr defTabSz="371446"/>
            <a:r>
              <a:rPr lang="en-US" altLang="ja-JP" sz="650" dirty="0">
                <a:solidFill>
                  <a:prstClr val="white">
                    <a:lumMod val="50000"/>
                  </a:prstClr>
                </a:solidFill>
                <a:latin typeface="Times New Roman" panose="02020603050405020304" pitchFamily="18" charset="0"/>
                <a:cs typeface="Times New Roman" panose="02020603050405020304" pitchFamily="18" charset="0"/>
              </a:rPr>
              <a:t>Copyright</a:t>
            </a:r>
            <a:r>
              <a:rPr lang="ja-JP" altLang="en-US" sz="650" dirty="0">
                <a:solidFill>
                  <a:prstClr val="white">
                    <a:lumMod val="50000"/>
                  </a:prstClr>
                </a:solidFill>
                <a:latin typeface="Times New Roman" panose="02020603050405020304" pitchFamily="18" charset="0"/>
                <a:cs typeface="Times New Roman" panose="02020603050405020304" pitchFamily="18" charset="0"/>
              </a:rPr>
              <a:t> </a:t>
            </a:r>
            <a:r>
              <a:rPr kumimoji="0" lang="en-US" altLang="ja-JP" sz="650" dirty="0">
                <a:solidFill>
                  <a:prstClr val="white">
                    <a:lumMod val="50000"/>
                  </a:prstClr>
                </a:solidFill>
                <a:latin typeface="Times New Roman" panose="02020603050405020304" pitchFamily="18" charset="0"/>
                <a:cs typeface="Times New Roman" panose="02020603050405020304" pitchFamily="18" charset="0"/>
              </a:rPr>
              <a:t>©</a:t>
            </a:r>
            <a:r>
              <a:rPr lang="en-US" altLang="ja-JP" sz="650" dirty="0">
                <a:solidFill>
                  <a:prstClr val="white">
                    <a:lumMod val="50000"/>
                  </a:prstClr>
                </a:solidFill>
                <a:latin typeface="Times New Roman" panose="02020603050405020304" pitchFamily="18" charset="0"/>
                <a:cs typeface="Times New Roman" panose="02020603050405020304" pitchFamily="18" charset="0"/>
              </a:rPr>
              <a:t> Pacific Consultants Co.,</a:t>
            </a:r>
            <a:r>
              <a:rPr lang="ja-JP" altLang="en-US" sz="650" dirty="0">
                <a:solidFill>
                  <a:prstClr val="white">
                    <a:lumMod val="50000"/>
                  </a:prstClr>
                </a:solidFill>
                <a:latin typeface="Times New Roman" panose="02020603050405020304" pitchFamily="18" charset="0"/>
                <a:cs typeface="Times New Roman" panose="02020603050405020304" pitchFamily="18" charset="0"/>
              </a:rPr>
              <a:t> </a:t>
            </a:r>
            <a:r>
              <a:rPr lang="en-US" altLang="ja-JP" sz="650" dirty="0">
                <a:solidFill>
                  <a:prstClr val="white">
                    <a:lumMod val="50000"/>
                  </a:prstClr>
                </a:solidFill>
                <a:latin typeface="Times New Roman" panose="02020603050405020304" pitchFamily="18" charset="0"/>
                <a:cs typeface="Times New Roman" panose="02020603050405020304" pitchFamily="18" charset="0"/>
              </a:rPr>
              <a:t>LTD.</a:t>
            </a:r>
            <a:endParaRPr lang="ja-JP" altLang="en-US" sz="650" dirty="0">
              <a:solidFill>
                <a:prstClr val="white">
                  <a:lumMod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8852564"/>
      </p:ext>
    </p:extLst>
  </p:cSld>
  <p:clrMapOvr>
    <a:masterClrMapping/>
  </p:clrMapOvr>
  <p:extLst>
    <p:ext uri="{DCECCB84-F9BA-43D5-87BE-67443E8EF086}">
      <p15:sldGuideLst xmlns:p15="http://schemas.microsoft.com/office/powerpoint/2012/main">
        <p15:guide id="1" orient="horz" pos="2955" userDrawn="1">
          <p15:clr>
            <a:srgbClr val="FBAE40"/>
          </p15:clr>
        </p15:guide>
        <p15:guide id="2" orient="horz" pos="572" userDrawn="1">
          <p15:clr>
            <a:srgbClr val="FBAE40"/>
          </p15:clr>
        </p15:guide>
        <p15:guide id="3" pos="251" userDrawn="1">
          <p15:clr>
            <a:srgbClr val="FBAE40"/>
          </p15:clr>
        </p15:guide>
        <p15:guide id="4" pos="4124" userDrawn="1">
          <p15:clr>
            <a:srgbClr val="FBAE40"/>
          </p15:clr>
        </p15:guide>
        <p15:guide id="5" orient="horz" pos="1933" userDrawn="1">
          <p15:clr>
            <a:srgbClr val="FBAE40"/>
          </p15:clr>
        </p15:guide>
        <p15:guide id="6" orient="horz" pos="204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次（パタン①）">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240" y="2237"/>
            <a:ext cx="8981861" cy="6732000"/>
          </a:xfrm>
          <a:prstGeom prst="rect">
            <a:avLst/>
          </a:prstGeom>
        </p:spPr>
      </p:pic>
      <p:sp>
        <p:nvSpPr>
          <p:cNvPr id="2" name="タイトル 1"/>
          <p:cNvSpPr>
            <a:spLocks noGrp="1"/>
          </p:cNvSpPr>
          <p:nvPr>
            <p:ph type="title" hasCustomPrompt="1"/>
          </p:nvPr>
        </p:nvSpPr>
        <p:spPr>
          <a:xfrm>
            <a:off x="259433" y="474373"/>
            <a:ext cx="4312571" cy="432000"/>
          </a:xfrm>
          <a:prstGeom prst="rect">
            <a:avLst/>
          </a:prstGeom>
        </p:spPr>
        <p:txBody>
          <a:bodyPr anchor="ctr">
            <a:normAutofit/>
          </a:bodyPr>
          <a:lstStyle>
            <a:lvl1pPr algn="l">
              <a:defRPr sz="1300" b="1">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（パターン１）</a:t>
            </a:r>
            <a:r>
              <a:rPr kumimoji="1" lang="en-US" altLang="ja-JP" dirty="0"/>
              <a:t>INDEX</a:t>
            </a:r>
            <a:endParaRPr kumimoji="1" lang="ja-JP" altLang="en-US" dirty="0"/>
          </a:p>
        </p:txBody>
      </p:sp>
      <p:sp>
        <p:nvSpPr>
          <p:cNvPr id="9" name="テキスト プレースホルダー 8"/>
          <p:cNvSpPr>
            <a:spLocks noGrp="1"/>
          </p:cNvSpPr>
          <p:nvPr>
            <p:ph type="body" sz="quarter" idx="11"/>
          </p:nvPr>
        </p:nvSpPr>
        <p:spPr>
          <a:xfrm>
            <a:off x="259433" y="1016599"/>
            <a:ext cx="4312571" cy="5473109"/>
          </a:xfrm>
          <a:prstGeom prst="rect">
            <a:avLst/>
          </a:prstGeom>
        </p:spPr>
        <p:txBody>
          <a:bodyPr>
            <a:normAutofit/>
          </a:bodyPr>
          <a:lstStyle>
            <a:lvl1pPr marL="278584" indent="-278584">
              <a:buFont typeface="+mj-lt"/>
              <a:buAutoNum type="arabicPeriod"/>
              <a:defRPr sz="1138">
                <a:latin typeface="メイリオ" panose="020B0604030504040204" pitchFamily="50" charset="-128"/>
                <a:ea typeface="メイリオ" panose="020B0604030504040204" pitchFamily="50" charset="-128"/>
                <a:cs typeface="メイリオ" panose="020B0604030504040204" pitchFamily="50" charset="-128"/>
              </a:defRPr>
            </a:lvl1pPr>
            <a:lvl2pPr marL="487522" indent="-208938">
              <a:buFont typeface="+mj-lt"/>
              <a:buAutoNum type="arabicPeriod"/>
              <a:defRPr sz="1138">
                <a:latin typeface="メイリオ" panose="020B0604030504040204" pitchFamily="50" charset="-128"/>
                <a:ea typeface="メイリオ" panose="020B0604030504040204" pitchFamily="50" charset="-128"/>
                <a:cs typeface="メイリオ" panose="020B0604030504040204" pitchFamily="50" charset="-128"/>
              </a:defRPr>
            </a:lvl2pPr>
            <a:lvl3pPr marL="766106" indent="-208938">
              <a:buFont typeface="+mj-lt"/>
              <a:buAutoNum type="arabicPeriod"/>
              <a:defRPr sz="1138">
                <a:latin typeface="メイリオ" panose="020B0604030504040204" pitchFamily="50" charset="-128"/>
                <a:ea typeface="メイリオ" panose="020B0604030504040204" pitchFamily="50" charset="-128"/>
                <a:cs typeface="メイリオ" panose="020B0604030504040204" pitchFamily="50" charset="-128"/>
              </a:defRPr>
            </a:lvl3pPr>
            <a:lvl4pPr marL="1044689" indent="-208938">
              <a:buFont typeface="+mj-lt"/>
              <a:buAutoNum type="arabicPeriod"/>
              <a:defRPr sz="1138">
                <a:latin typeface="メイリオ" panose="020B0604030504040204" pitchFamily="50" charset="-128"/>
                <a:ea typeface="メイリオ" panose="020B0604030504040204" pitchFamily="50" charset="-128"/>
                <a:cs typeface="メイリオ" panose="020B0604030504040204" pitchFamily="50" charset="-128"/>
              </a:defRPr>
            </a:lvl4pPr>
            <a:lvl5pPr marL="1323273" indent="-208938">
              <a:buFont typeface="+mj-lt"/>
              <a:buAutoNum type="arabicPeriod"/>
              <a:defRPr sz="1138">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7" name="テキスト ボックス 6"/>
          <p:cNvSpPr txBox="1"/>
          <p:nvPr userDrawn="1"/>
        </p:nvSpPr>
        <p:spPr>
          <a:xfrm>
            <a:off x="6838414" y="6538916"/>
            <a:ext cx="1633781" cy="192360"/>
          </a:xfrm>
          <a:prstGeom prst="rect">
            <a:avLst/>
          </a:prstGeom>
          <a:noFill/>
        </p:spPr>
        <p:txBody>
          <a:bodyPr wrap="none" rtlCol="0">
            <a:spAutoFit/>
          </a:bodyPr>
          <a:lstStyle/>
          <a:p>
            <a:pPr defTabSz="371446"/>
            <a:r>
              <a:rPr lang="en-US" altLang="ja-JP" sz="650" dirty="0">
                <a:solidFill>
                  <a:prstClr val="white">
                    <a:lumMod val="50000"/>
                  </a:prstClr>
                </a:solidFill>
                <a:latin typeface="Times New Roman" panose="02020603050405020304" pitchFamily="18" charset="0"/>
                <a:cs typeface="Times New Roman" panose="02020603050405020304" pitchFamily="18" charset="0"/>
              </a:rPr>
              <a:t>Copyright</a:t>
            </a:r>
            <a:r>
              <a:rPr lang="ja-JP" altLang="en-US" sz="650" dirty="0">
                <a:solidFill>
                  <a:prstClr val="white">
                    <a:lumMod val="50000"/>
                  </a:prstClr>
                </a:solidFill>
                <a:latin typeface="Times New Roman" panose="02020603050405020304" pitchFamily="18" charset="0"/>
                <a:cs typeface="Times New Roman" panose="02020603050405020304" pitchFamily="18" charset="0"/>
              </a:rPr>
              <a:t> </a:t>
            </a:r>
            <a:r>
              <a:rPr kumimoji="0" lang="en-US" altLang="ja-JP" sz="650" dirty="0">
                <a:solidFill>
                  <a:prstClr val="white">
                    <a:lumMod val="50000"/>
                  </a:prstClr>
                </a:solidFill>
                <a:latin typeface="Times New Roman" panose="02020603050405020304" pitchFamily="18" charset="0"/>
                <a:cs typeface="Times New Roman" panose="02020603050405020304" pitchFamily="18" charset="0"/>
              </a:rPr>
              <a:t>©</a:t>
            </a:r>
            <a:r>
              <a:rPr lang="en-US" altLang="ja-JP" sz="650" dirty="0">
                <a:solidFill>
                  <a:prstClr val="white">
                    <a:lumMod val="50000"/>
                  </a:prstClr>
                </a:solidFill>
                <a:latin typeface="Times New Roman" panose="02020603050405020304" pitchFamily="18" charset="0"/>
                <a:cs typeface="Times New Roman" panose="02020603050405020304" pitchFamily="18" charset="0"/>
              </a:rPr>
              <a:t> Pacific Consultants Co.,</a:t>
            </a:r>
            <a:r>
              <a:rPr lang="ja-JP" altLang="en-US" sz="650" dirty="0">
                <a:solidFill>
                  <a:prstClr val="white">
                    <a:lumMod val="50000"/>
                  </a:prstClr>
                </a:solidFill>
                <a:latin typeface="Times New Roman" panose="02020603050405020304" pitchFamily="18" charset="0"/>
                <a:cs typeface="Times New Roman" panose="02020603050405020304" pitchFamily="18" charset="0"/>
              </a:rPr>
              <a:t> </a:t>
            </a:r>
            <a:r>
              <a:rPr lang="en-US" altLang="ja-JP" sz="650" dirty="0">
                <a:solidFill>
                  <a:prstClr val="white">
                    <a:lumMod val="50000"/>
                  </a:prstClr>
                </a:solidFill>
                <a:latin typeface="Times New Roman" panose="02020603050405020304" pitchFamily="18" charset="0"/>
                <a:cs typeface="Times New Roman" panose="02020603050405020304" pitchFamily="18" charset="0"/>
              </a:rPr>
              <a:t>LTD.</a:t>
            </a:r>
            <a:endParaRPr lang="ja-JP" altLang="en-US" sz="650" dirty="0">
              <a:solidFill>
                <a:prstClr val="white">
                  <a:lumMod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4650070"/>
      </p:ext>
    </p:extLst>
  </p:cSld>
  <p:clrMapOvr>
    <a:masterClrMapping/>
  </p:clrMapOvr>
  <p:extLst>
    <p:ext uri="{DCECCB84-F9BA-43D5-87BE-67443E8EF086}">
      <p15:sldGuideLst xmlns:p15="http://schemas.microsoft.com/office/powerpoint/2012/main">
        <p15:guide id="1" pos="147" userDrawn="1">
          <p15:clr>
            <a:srgbClr val="FBAE40"/>
          </p15:clr>
        </p15:guide>
        <p15:guide id="2" orient="horz" pos="572" userDrawn="1">
          <p15:clr>
            <a:srgbClr val="FBAE40"/>
          </p15:clr>
        </p15:guide>
        <p15:guide id="3" orient="horz" pos="408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パタン⑥">
    <p:spTree>
      <p:nvGrpSpPr>
        <p:cNvPr id="1" name=""/>
        <p:cNvGrpSpPr/>
        <p:nvPr/>
      </p:nvGrpSpPr>
      <p:grpSpPr>
        <a:xfrm>
          <a:off x="0" y="0"/>
          <a:ext cx="0" cy="0"/>
          <a:chOff x="0" y="0"/>
          <a:chExt cx="0" cy="0"/>
        </a:xfrm>
      </p:grpSpPr>
      <p:sp>
        <p:nvSpPr>
          <p:cNvPr id="10" name="テキスト プレースホルダー 11"/>
          <p:cNvSpPr>
            <a:spLocks noGrp="1"/>
          </p:cNvSpPr>
          <p:nvPr>
            <p:ph type="body" sz="quarter" idx="16" hasCustomPrompt="1"/>
          </p:nvPr>
        </p:nvSpPr>
        <p:spPr>
          <a:xfrm>
            <a:off x="189871" y="153279"/>
            <a:ext cx="6840000" cy="432000"/>
          </a:xfrm>
          <a:prstGeom prst="rect">
            <a:avLst/>
          </a:prstGeom>
        </p:spPr>
        <p:txBody>
          <a:bodyPr anchor="ctr">
            <a:normAutofit/>
          </a:bodyPr>
          <a:lstStyle>
            <a:lvl1pPr marL="0" indent="0" algn="l">
              <a:buNone/>
              <a:defRPr sz="195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メッセージ</a:t>
            </a: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40721" y="103644"/>
            <a:ext cx="1337028" cy="432000"/>
          </a:xfrm>
          <a:prstGeom prst="rect">
            <a:avLst/>
          </a:prstGeom>
        </p:spPr>
      </p:pic>
      <p:cxnSp>
        <p:nvCxnSpPr>
          <p:cNvPr id="13" name="直線コネクタ 12"/>
          <p:cNvCxnSpPr>
            <a:cxnSpLocks/>
          </p:cNvCxnSpPr>
          <p:nvPr userDrawn="1"/>
        </p:nvCxnSpPr>
        <p:spPr>
          <a:xfrm>
            <a:off x="163947" y="612800"/>
            <a:ext cx="88138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縦書きテキスト プレースホルダー 2"/>
          <p:cNvSpPr>
            <a:spLocks noGrp="1"/>
          </p:cNvSpPr>
          <p:nvPr>
            <p:ph type="body" orient="vert" idx="18"/>
          </p:nvPr>
        </p:nvSpPr>
        <p:spPr>
          <a:xfrm>
            <a:off x="163947" y="689965"/>
            <a:ext cx="8813800" cy="5716756"/>
          </a:xfrm>
          <a:prstGeom prst="rect">
            <a:avLst/>
          </a:prstGeom>
        </p:spPr>
        <p:txBody>
          <a:bodyPr vert="horz">
            <a:normAutofit/>
          </a:bodyPr>
          <a:lstStyle>
            <a:lvl1pPr marL="139292" indent="-139292" algn="l">
              <a:buFont typeface="Wingdings" panose="05000000000000000000" pitchFamily="2" charset="2"/>
              <a:buChar char="n"/>
              <a:defRPr sz="1300">
                <a:latin typeface="メイリオ" panose="020B0604030504040204" pitchFamily="50" charset="-128"/>
                <a:ea typeface="メイリオ" panose="020B0604030504040204" pitchFamily="50" charset="-128"/>
                <a:cs typeface="メイリオ" panose="020B0604030504040204" pitchFamily="50" charset="-128"/>
              </a:defRPr>
            </a:lvl1pPr>
            <a:lvl2pPr marL="417875" indent="-139292" algn="l">
              <a:buFont typeface="Wingdings" panose="05000000000000000000" pitchFamily="2" charset="2"/>
              <a:buChar char=""/>
              <a:defRPr sz="1300">
                <a:latin typeface="メイリオ" panose="020B0604030504040204" pitchFamily="50" charset="-128"/>
                <a:ea typeface="メイリオ" panose="020B0604030504040204" pitchFamily="50" charset="-128"/>
                <a:cs typeface="メイリオ" panose="020B0604030504040204" pitchFamily="50" charset="-128"/>
              </a:defRPr>
            </a:lvl2pPr>
            <a:lvl3pPr marL="696459" indent="-139292" algn="l">
              <a:buFont typeface="小塚ゴシック Pro L" panose="020B0200000000000000" pitchFamily="34" charset="-128"/>
              <a:buChar char="→"/>
              <a:defRPr sz="1300">
                <a:latin typeface="メイリオ" panose="020B0604030504040204" pitchFamily="50" charset="-128"/>
                <a:ea typeface="メイリオ" panose="020B0604030504040204" pitchFamily="50" charset="-128"/>
                <a:cs typeface="メイリオ" panose="020B0604030504040204" pitchFamily="50" charset="-128"/>
              </a:defRPr>
            </a:lvl3pPr>
            <a:lvl4pPr marL="975043" indent="-139292" algn="l">
              <a:buFont typeface="小塚ゴシック Pro L" panose="020B0200000000000000" pitchFamily="34" charset="-128"/>
              <a:buChar char="▷"/>
              <a:defRPr sz="1300">
                <a:latin typeface="メイリオ" panose="020B0604030504040204" pitchFamily="50" charset="-128"/>
                <a:ea typeface="メイリオ" panose="020B0604030504040204" pitchFamily="50" charset="-128"/>
                <a:cs typeface="メイリオ" panose="020B0604030504040204" pitchFamily="50" charset="-128"/>
              </a:defRPr>
            </a:lvl4pPr>
            <a:lvl5pPr marL="1253627" indent="-139292" algn="l">
              <a:buFont typeface="Wingdings" panose="05000000000000000000" pitchFamily="2" charset="2"/>
              <a:buChar cha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pic>
        <p:nvPicPr>
          <p:cNvPr id="11" name="図 10">
            <a:extLst>
              <a:ext uri="{FF2B5EF4-FFF2-40B4-BE49-F238E27FC236}">
                <a16:creationId xmlns:a16="http://schemas.microsoft.com/office/drawing/2014/main" id="{39D7A55E-1FBF-4344-B6C6-EC209238891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75059" y="98936"/>
            <a:ext cx="475293" cy="475293"/>
          </a:xfrm>
          <a:prstGeom prst="rect">
            <a:avLst/>
          </a:prstGeom>
        </p:spPr>
      </p:pic>
      <p:sp>
        <p:nvSpPr>
          <p:cNvPr id="16" name="スライド番号プレースホルダー 5"/>
          <p:cNvSpPr>
            <a:spLocks noGrp="1"/>
          </p:cNvSpPr>
          <p:nvPr>
            <p:ph type="sldNum" sz="quarter" idx="12"/>
          </p:nvPr>
        </p:nvSpPr>
        <p:spPr>
          <a:xfrm>
            <a:off x="6410571" y="6483879"/>
            <a:ext cx="2643376" cy="365125"/>
          </a:xfrm>
          <a:prstGeom prst="rect">
            <a:avLst/>
          </a:prstGeom>
        </p:spPr>
        <p:txBody>
          <a:bodyPr/>
          <a:lstStyle>
            <a:lvl1pPr algn="r">
              <a:defRPr sz="975" b="0">
                <a:solidFill>
                  <a:srgbClr val="68696D"/>
                </a:solidFill>
                <a:latin typeface="Times New Roman" panose="02020603050405020304" pitchFamily="18" charset="0"/>
                <a:ea typeface="メイリオ" panose="020B0604030504040204" pitchFamily="50" charset="-128"/>
                <a:cs typeface="Times New Roman" panose="02020603050405020304" pitchFamily="18" charset="0"/>
              </a:defRPr>
            </a:lvl1pPr>
          </a:lstStyle>
          <a:p>
            <a:pPr defTabSz="371446"/>
            <a:fld id="{B424A714-972D-431A-872C-1B0FE76119C1}" type="slidenum">
              <a:rPr kumimoji="0" lang="ja-JP" altLang="en-US" smtClean="0"/>
              <a:pPr defTabSz="371446"/>
              <a:t>‹#›</a:t>
            </a:fld>
            <a:endParaRPr kumimoji="0" lang="ja-JP" altLang="en-US" dirty="0"/>
          </a:p>
        </p:txBody>
      </p:sp>
    </p:spTree>
    <p:extLst>
      <p:ext uri="{BB962C8B-B14F-4D97-AF65-F5344CB8AC3E}">
        <p14:creationId xmlns:p14="http://schemas.microsoft.com/office/powerpoint/2010/main" val="3711032984"/>
      </p:ext>
    </p:extLst>
  </p:cSld>
  <p:clrMapOvr>
    <a:masterClrMapping/>
  </p:clrMapOvr>
  <p:extLst>
    <p:ext uri="{DCECCB84-F9BA-43D5-87BE-67443E8EF086}">
      <p15:sldGuideLst xmlns:p15="http://schemas.microsoft.com/office/powerpoint/2012/main">
        <p15:guide id="1" pos="251" userDrawn="1">
          <p15:clr>
            <a:srgbClr val="FBAE40"/>
          </p15:clr>
        </p15:guide>
        <p15:guide id="2" pos="5067" userDrawn="1">
          <p15:clr>
            <a:srgbClr val="FBAE40"/>
          </p15:clr>
        </p15:guide>
        <p15:guide id="3" orient="horz" pos="572" userDrawn="1">
          <p15:clr>
            <a:srgbClr val="FBAE40"/>
          </p15:clr>
        </p15:guide>
        <p15:guide id="4" orient="horz" pos="397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エンドロール">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1016" cy="6858000"/>
          </a:xfrm>
          <a:prstGeom prst="rect">
            <a:avLst/>
          </a:prstGeom>
        </p:spPr>
      </p:pic>
      <p:sp>
        <p:nvSpPr>
          <p:cNvPr id="4" name="テキスト ボックス 3"/>
          <p:cNvSpPr txBox="1"/>
          <p:nvPr userDrawn="1"/>
        </p:nvSpPr>
        <p:spPr>
          <a:xfrm>
            <a:off x="6838414" y="6538916"/>
            <a:ext cx="1633781" cy="192360"/>
          </a:xfrm>
          <a:prstGeom prst="rect">
            <a:avLst/>
          </a:prstGeom>
          <a:noFill/>
        </p:spPr>
        <p:txBody>
          <a:bodyPr wrap="none" rtlCol="0">
            <a:spAutoFit/>
          </a:bodyPr>
          <a:lstStyle/>
          <a:p>
            <a:pPr defTabSz="371446"/>
            <a:r>
              <a:rPr lang="en-US" altLang="ja-JP" sz="650" dirty="0">
                <a:solidFill>
                  <a:prstClr val="white"/>
                </a:solidFill>
                <a:latin typeface="Times New Roman" panose="02020603050405020304" pitchFamily="18" charset="0"/>
                <a:cs typeface="Times New Roman" panose="02020603050405020304" pitchFamily="18" charset="0"/>
              </a:rPr>
              <a:t>Copyright</a:t>
            </a:r>
            <a:r>
              <a:rPr lang="ja-JP" altLang="en-US" sz="650" dirty="0">
                <a:solidFill>
                  <a:prstClr val="white"/>
                </a:solidFill>
                <a:latin typeface="Times New Roman" panose="02020603050405020304" pitchFamily="18" charset="0"/>
                <a:cs typeface="Times New Roman" panose="02020603050405020304" pitchFamily="18" charset="0"/>
              </a:rPr>
              <a:t> </a:t>
            </a:r>
            <a:r>
              <a:rPr kumimoji="0" lang="en-US" altLang="ja-JP" sz="650" dirty="0">
                <a:solidFill>
                  <a:prstClr val="white"/>
                </a:solidFill>
                <a:latin typeface="Times New Roman" panose="02020603050405020304" pitchFamily="18" charset="0"/>
                <a:cs typeface="Times New Roman" panose="02020603050405020304" pitchFamily="18" charset="0"/>
              </a:rPr>
              <a:t>©</a:t>
            </a:r>
            <a:r>
              <a:rPr lang="en-US" altLang="ja-JP" sz="650" dirty="0">
                <a:solidFill>
                  <a:prstClr val="white"/>
                </a:solidFill>
                <a:latin typeface="Times New Roman" panose="02020603050405020304" pitchFamily="18" charset="0"/>
                <a:cs typeface="Times New Roman" panose="02020603050405020304" pitchFamily="18" charset="0"/>
              </a:rPr>
              <a:t> Pacific Consultants Co.,</a:t>
            </a:r>
            <a:r>
              <a:rPr lang="ja-JP" altLang="en-US" sz="650" dirty="0">
                <a:solidFill>
                  <a:prstClr val="white"/>
                </a:solidFill>
                <a:latin typeface="Times New Roman" panose="02020603050405020304" pitchFamily="18" charset="0"/>
                <a:cs typeface="Times New Roman" panose="02020603050405020304" pitchFamily="18" charset="0"/>
              </a:rPr>
              <a:t> </a:t>
            </a:r>
            <a:r>
              <a:rPr lang="en-US" altLang="ja-JP" sz="650" dirty="0">
                <a:solidFill>
                  <a:prstClr val="white"/>
                </a:solidFill>
                <a:latin typeface="Times New Roman" panose="02020603050405020304" pitchFamily="18" charset="0"/>
                <a:cs typeface="Times New Roman" panose="02020603050405020304" pitchFamily="18" charset="0"/>
              </a:rPr>
              <a:t>LTD.</a:t>
            </a:r>
            <a:endParaRPr lang="ja-JP" altLang="en-US" sz="650" dirty="0">
              <a:solidFill>
                <a:prstClr val="white"/>
              </a:solidFill>
              <a:latin typeface="Times New Roman" panose="02020603050405020304" pitchFamily="18" charset="0"/>
              <a:cs typeface="Times New Roman" panose="02020603050405020304" pitchFamily="18" charset="0"/>
            </a:endParaRPr>
          </a:p>
        </p:txBody>
      </p:sp>
      <p:pic>
        <p:nvPicPr>
          <p:cNvPr id="5" name="図 4"/>
          <p:cNvPicPr>
            <a:picLocks noChangeAspect="1"/>
          </p:cNvPicPr>
          <p:nvPr userDrawn="1"/>
        </p:nvPicPr>
        <p:blipFill>
          <a:blip r:embed="rId3" cstate="print">
            <a:lum bright="70000" contrast="-70000"/>
            <a:extLst>
              <a:ext uri="{28A0092B-C50C-407E-A947-70E740481C1C}">
                <a14:useLocalDpi xmlns:a14="http://schemas.microsoft.com/office/drawing/2010/main"/>
              </a:ext>
            </a:extLst>
          </a:blip>
          <a:stretch>
            <a:fillRect/>
          </a:stretch>
        </p:blipFill>
        <p:spPr>
          <a:xfrm>
            <a:off x="1217784" y="5957589"/>
            <a:ext cx="2113249" cy="180000"/>
          </a:xfrm>
          <a:prstGeom prst="rect">
            <a:avLst/>
          </a:prstGeom>
        </p:spPr>
      </p:pic>
      <p:sp>
        <p:nvSpPr>
          <p:cNvPr id="6" name="テキスト ボックス 5"/>
          <p:cNvSpPr txBox="1"/>
          <p:nvPr userDrawn="1"/>
        </p:nvSpPr>
        <p:spPr>
          <a:xfrm>
            <a:off x="369078" y="3087736"/>
            <a:ext cx="3143809" cy="592470"/>
          </a:xfrm>
          <a:prstGeom prst="rect">
            <a:avLst/>
          </a:prstGeom>
          <a:noFill/>
        </p:spPr>
        <p:txBody>
          <a:bodyPr wrap="none" rtlCol="0">
            <a:spAutoFit/>
          </a:bodyPr>
          <a:lstStyle/>
          <a:p>
            <a:pPr defTabSz="371446"/>
            <a:r>
              <a:rPr lang="en-US" altLang="ja-JP" sz="1625" dirty="0">
                <a:solidFill>
                  <a:prstClr val="white"/>
                </a:solidFill>
                <a:latin typeface="Times New Roman" panose="02020603050405020304" pitchFamily="18" charset="0"/>
                <a:cs typeface="Times New Roman" panose="02020603050405020304" pitchFamily="18" charset="0"/>
              </a:rPr>
              <a:t>Thank you so much for </a:t>
            </a:r>
          </a:p>
          <a:p>
            <a:pPr defTabSz="371446"/>
            <a:r>
              <a:rPr lang="en-US" altLang="ja-JP" sz="1625" dirty="0">
                <a:solidFill>
                  <a:prstClr val="white"/>
                </a:solidFill>
                <a:latin typeface="Times New Roman" panose="02020603050405020304" pitchFamily="18" charset="0"/>
                <a:cs typeface="Times New Roman" panose="02020603050405020304" pitchFamily="18" charset="0"/>
              </a:rPr>
              <a:t>allowing us to make a presentation.</a:t>
            </a:r>
            <a:endParaRPr lang="ja-JP" altLang="en-US" sz="1625"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2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コンテンツ１">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628653" y="1459150"/>
            <a:ext cx="7886700" cy="4692268"/>
          </a:xfrm>
        </p:spPr>
        <p:txBody>
          <a:bodyPr vert="horz">
            <a:normAutofit/>
          </a:bodyPr>
          <a:lstStyle>
            <a:lvl1pPr marL="139292" indent="-139292" algn="l">
              <a:buFont typeface="Wingdings" panose="05000000000000000000" pitchFamily="2" charset="2"/>
              <a:buChar char="n"/>
              <a:defRPr sz="1300">
                <a:latin typeface="メイリオ" panose="020B0604030504040204" pitchFamily="50" charset="-128"/>
                <a:ea typeface="メイリオ" panose="020B0604030504040204" pitchFamily="50" charset="-128"/>
                <a:cs typeface="メイリオ" panose="020B0604030504040204" pitchFamily="50" charset="-128"/>
              </a:defRPr>
            </a:lvl1pPr>
            <a:lvl2pPr marL="417875" indent="-139292" algn="l">
              <a:buFont typeface="Wingdings" panose="05000000000000000000" pitchFamily="2" charset="2"/>
              <a:buChar char=""/>
              <a:defRPr sz="1138">
                <a:latin typeface="メイリオ" panose="020B0604030504040204" pitchFamily="50" charset="-128"/>
                <a:ea typeface="メイリオ" panose="020B0604030504040204" pitchFamily="50" charset="-128"/>
                <a:cs typeface="メイリオ" panose="020B0604030504040204" pitchFamily="50" charset="-128"/>
              </a:defRPr>
            </a:lvl2pPr>
            <a:lvl3pPr marL="696459" indent="-139292" algn="l">
              <a:buFont typeface="小塚ゴシック Pro L" panose="020B0200000000000000" pitchFamily="34" charset="-128"/>
              <a:buChar char="→"/>
              <a:defRPr sz="975">
                <a:latin typeface="メイリオ" panose="020B0604030504040204" pitchFamily="50" charset="-128"/>
                <a:ea typeface="メイリオ" panose="020B0604030504040204" pitchFamily="50" charset="-128"/>
                <a:cs typeface="メイリオ" panose="020B0604030504040204" pitchFamily="50" charset="-128"/>
              </a:defRPr>
            </a:lvl3pPr>
            <a:lvl4pPr marL="975043" indent="-139292" algn="l">
              <a:buFont typeface="小塚ゴシック Pro L" panose="020B0200000000000000" pitchFamily="34" charset="-128"/>
              <a:buChar char="▷"/>
              <a:defRPr sz="894">
                <a:latin typeface="メイリオ" panose="020B0604030504040204" pitchFamily="50" charset="-128"/>
                <a:ea typeface="メイリオ" panose="020B0604030504040204" pitchFamily="50" charset="-128"/>
                <a:cs typeface="メイリオ" panose="020B0604030504040204" pitchFamily="50" charset="-128"/>
              </a:defRPr>
            </a:lvl4pPr>
            <a:lvl5pPr marL="1253627" indent="-139292" algn="l">
              <a:buFont typeface="Wingdings" panose="05000000000000000000" pitchFamily="2" charset="2"/>
              <a:buChar cha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pic>
        <p:nvPicPr>
          <p:cNvPr id="15" name="図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9871" y="194663"/>
            <a:ext cx="1052252" cy="1052252"/>
          </a:xfrm>
          <a:prstGeom prst="rect">
            <a:avLst/>
          </a:prstGeom>
        </p:spPr>
      </p:pic>
      <p:cxnSp>
        <p:nvCxnSpPr>
          <p:cNvPr id="9" name="直線コネクタ 8"/>
          <p:cNvCxnSpPr/>
          <p:nvPr userDrawn="1"/>
        </p:nvCxnSpPr>
        <p:spPr>
          <a:xfrm>
            <a:off x="1468024" y="1047403"/>
            <a:ext cx="73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プレースホルダー 11"/>
          <p:cNvSpPr>
            <a:spLocks noGrp="1"/>
          </p:cNvSpPr>
          <p:nvPr>
            <p:ph type="body" sz="quarter" idx="16" hasCustomPrompt="1"/>
          </p:nvPr>
        </p:nvSpPr>
        <p:spPr>
          <a:xfrm>
            <a:off x="1540024" y="365125"/>
            <a:ext cx="7200000" cy="576000"/>
          </a:xfrm>
        </p:spPr>
        <p:txBody>
          <a:bodyPr anchor="ctr">
            <a:normAutofit/>
          </a:bodyPr>
          <a:lstStyle>
            <a:lvl1pPr marL="0" indent="0" algn="l">
              <a:buNone/>
              <a:defRPr sz="1463">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メッセージ</a:t>
            </a:r>
          </a:p>
        </p:txBody>
      </p:sp>
      <p:sp>
        <p:nvSpPr>
          <p:cNvPr id="18" name="スライド番号プレースホルダー 5"/>
          <p:cNvSpPr>
            <a:spLocks noGrp="1"/>
          </p:cNvSpPr>
          <p:nvPr>
            <p:ph type="sldNum" sz="quarter" idx="12"/>
          </p:nvPr>
        </p:nvSpPr>
        <p:spPr>
          <a:xfrm>
            <a:off x="6068824" y="6297992"/>
            <a:ext cx="2743200" cy="365125"/>
          </a:xfrm>
          <a:prstGeom prst="rect">
            <a:avLst/>
          </a:prstGeom>
        </p:spPr>
        <p:txBody>
          <a:bodyPr/>
          <a:lstStyle>
            <a:lvl1pPr algn="r">
              <a:defRPr sz="975" b="0">
                <a:solidFill>
                  <a:srgbClr val="68696D"/>
                </a:solidFill>
                <a:latin typeface="Times New Roman" panose="02020603050405020304" pitchFamily="18" charset="0"/>
                <a:ea typeface="メイリオ" panose="020B0604030504040204" pitchFamily="50" charset="-128"/>
                <a:cs typeface="Times New Roman" panose="02020603050405020304" pitchFamily="18" charset="0"/>
              </a:defRPr>
            </a:lvl1pPr>
          </a:lstStyle>
          <a:p>
            <a:pPr defTabSz="371446"/>
            <a:fld id="{B424A714-972D-431A-872C-1B0FE76119C1}" type="slidenum">
              <a:rPr kumimoji="0" lang="ja-JP" altLang="en-US" smtClean="0"/>
              <a:pPr defTabSz="371446"/>
              <a:t>‹#›</a:t>
            </a:fld>
            <a:endParaRPr kumimoji="0" lang="ja-JP" altLang="en-US" dirty="0"/>
          </a:p>
        </p:txBody>
      </p:sp>
      <p:sp>
        <p:nvSpPr>
          <p:cNvPr id="19" name="テキスト ボックス 18"/>
          <p:cNvSpPr txBox="1"/>
          <p:nvPr userDrawn="1"/>
        </p:nvSpPr>
        <p:spPr>
          <a:xfrm>
            <a:off x="6838414" y="6538916"/>
            <a:ext cx="1633781" cy="192360"/>
          </a:xfrm>
          <a:prstGeom prst="rect">
            <a:avLst/>
          </a:prstGeom>
          <a:noFill/>
        </p:spPr>
        <p:txBody>
          <a:bodyPr wrap="none" rtlCol="0">
            <a:spAutoFit/>
          </a:bodyPr>
          <a:lstStyle/>
          <a:p>
            <a:pPr defTabSz="371446"/>
            <a:r>
              <a:rPr lang="en-US" altLang="ja-JP" sz="650" dirty="0">
                <a:solidFill>
                  <a:prstClr val="white">
                    <a:lumMod val="50000"/>
                  </a:prstClr>
                </a:solidFill>
                <a:latin typeface="Times New Roman" panose="02020603050405020304" pitchFamily="18" charset="0"/>
                <a:cs typeface="Times New Roman" panose="02020603050405020304" pitchFamily="18" charset="0"/>
              </a:rPr>
              <a:t>Copyright</a:t>
            </a:r>
            <a:r>
              <a:rPr lang="ja-JP" altLang="en-US" sz="650" dirty="0">
                <a:solidFill>
                  <a:prstClr val="white">
                    <a:lumMod val="50000"/>
                  </a:prstClr>
                </a:solidFill>
                <a:latin typeface="Times New Roman" panose="02020603050405020304" pitchFamily="18" charset="0"/>
                <a:cs typeface="Times New Roman" panose="02020603050405020304" pitchFamily="18" charset="0"/>
              </a:rPr>
              <a:t> </a:t>
            </a:r>
            <a:r>
              <a:rPr kumimoji="0" lang="en-US" altLang="ja-JP" sz="650" dirty="0">
                <a:solidFill>
                  <a:prstClr val="white">
                    <a:lumMod val="50000"/>
                  </a:prstClr>
                </a:solidFill>
                <a:latin typeface="Times New Roman" panose="02020603050405020304" pitchFamily="18" charset="0"/>
                <a:cs typeface="Times New Roman" panose="02020603050405020304" pitchFamily="18" charset="0"/>
              </a:rPr>
              <a:t>©</a:t>
            </a:r>
            <a:r>
              <a:rPr lang="en-US" altLang="ja-JP" sz="650" dirty="0">
                <a:solidFill>
                  <a:prstClr val="white">
                    <a:lumMod val="50000"/>
                  </a:prstClr>
                </a:solidFill>
                <a:latin typeface="Times New Roman" panose="02020603050405020304" pitchFamily="18" charset="0"/>
                <a:cs typeface="Times New Roman" panose="02020603050405020304" pitchFamily="18" charset="0"/>
              </a:rPr>
              <a:t> Pacific Consultants Co.,</a:t>
            </a:r>
            <a:r>
              <a:rPr lang="ja-JP" altLang="en-US" sz="650" dirty="0">
                <a:solidFill>
                  <a:prstClr val="white">
                    <a:lumMod val="50000"/>
                  </a:prstClr>
                </a:solidFill>
                <a:latin typeface="Times New Roman" panose="02020603050405020304" pitchFamily="18" charset="0"/>
                <a:cs typeface="Times New Roman" panose="02020603050405020304" pitchFamily="18" charset="0"/>
              </a:rPr>
              <a:t> </a:t>
            </a:r>
            <a:r>
              <a:rPr lang="en-US" altLang="ja-JP" sz="650" dirty="0">
                <a:solidFill>
                  <a:prstClr val="white">
                    <a:lumMod val="50000"/>
                  </a:prstClr>
                </a:solidFill>
                <a:latin typeface="Times New Roman" panose="02020603050405020304" pitchFamily="18" charset="0"/>
                <a:cs typeface="Times New Roman" panose="02020603050405020304" pitchFamily="18" charset="0"/>
              </a:rPr>
              <a:t>LTD.</a:t>
            </a:r>
            <a:endParaRPr lang="ja-JP" altLang="en-US" sz="650" dirty="0">
              <a:solidFill>
                <a:prstClr val="white">
                  <a:lumMod val="50000"/>
                </a:prstClr>
              </a:solidFill>
              <a:latin typeface="Times New Roman" panose="02020603050405020304" pitchFamily="18" charset="0"/>
              <a:cs typeface="Times New Roman" panose="02020603050405020304" pitchFamily="18" charset="0"/>
            </a:endParaRPr>
          </a:p>
        </p:txBody>
      </p:sp>
      <p:sp>
        <p:nvSpPr>
          <p:cNvPr id="10" name="テキスト プレースホルダー 11"/>
          <p:cNvSpPr>
            <a:spLocks noGrp="1"/>
          </p:cNvSpPr>
          <p:nvPr>
            <p:ph type="body" sz="quarter" idx="17" hasCustomPrompt="1"/>
          </p:nvPr>
        </p:nvSpPr>
        <p:spPr>
          <a:xfrm>
            <a:off x="628651" y="6297983"/>
            <a:ext cx="4680000" cy="360000"/>
          </a:xfrm>
        </p:spPr>
        <p:txBody>
          <a:bodyPr anchor="ctr">
            <a:normAutofit/>
          </a:bodyPr>
          <a:lstStyle>
            <a:lvl1pPr marL="0" indent="0" algn="l">
              <a:buNone/>
              <a:defRPr sz="73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チャプタータイトル</a:t>
            </a:r>
          </a:p>
        </p:txBody>
      </p:sp>
    </p:spTree>
    <p:extLst>
      <p:ext uri="{BB962C8B-B14F-4D97-AF65-F5344CB8AC3E}">
        <p14:creationId xmlns:p14="http://schemas.microsoft.com/office/powerpoint/2010/main" val="571883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43000" y="1578087"/>
            <a:ext cx="6858000" cy="3943280"/>
          </a:xfrm>
        </p:spPr>
        <p:txBody>
          <a:bodyPr>
            <a:normAutofit/>
          </a:bodyPr>
          <a:lstStyle>
            <a:lvl1pPr>
              <a:defRPr sz="1300">
                <a:latin typeface="メイリオ" panose="020B0604030504040204" pitchFamily="50" charset="-128"/>
                <a:ea typeface="メイリオ" panose="020B0604030504040204" pitchFamily="50" charset="-128"/>
                <a:cs typeface="メイリオ" panose="020B0604030504040204" pitchFamily="50" charset="-128"/>
              </a:defRPr>
            </a:lvl1pPr>
            <a:lvl2pPr>
              <a:defRPr sz="1138">
                <a:latin typeface="メイリオ" panose="020B0604030504040204" pitchFamily="50" charset="-128"/>
                <a:ea typeface="メイリオ" panose="020B0604030504040204" pitchFamily="50" charset="-128"/>
                <a:cs typeface="メイリオ" panose="020B0604030504040204" pitchFamily="50" charset="-128"/>
              </a:defRPr>
            </a:lvl2pPr>
            <a:lvl3pPr>
              <a:defRPr sz="975">
                <a:latin typeface="メイリオ" panose="020B0604030504040204" pitchFamily="50" charset="-128"/>
                <a:ea typeface="メイリオ" panose="020B0604030504040204" pitchFamily="50" charset="-128"/>
                <a:cs typeface="メイリオ" panose="020B0604030504040204" pitchFamily="50" charset="-128"/>
              </a:defRPr>
            </a:lvl3pPr>
            <a:lvl4pPr>
              <a:defRPr sz="894">
                <a:latin typeface="メイリオ" panose="020B0604030504040204" pitchFamily="50" charset="-128"/>
                <a:ea typeface="メイリオ" panose="020B0604030504040204" pitchFamily="50" charset="-128"/>
                <a:cs typeface="メイリオ" panose="020B0604030504040204" pitchFamily="50" charset="-128"/>
              </a:defRPr>
            </a:lvl4pPr>
            <a:lvl5pPr>
              <a:defRPr sz="894">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1" name="テキスト プレースホルダー 11"/>
          <p:cNvSpPr>
            <a:spLocks noGrp="1"/>
          </p:cNvSpPr>
          <p:nvPr>
            <p:ph type="body" sz="quarter" idx="14" hasCustomPrompt="1"/>
          </p:nvPr>
        </p:nvSpPr>
        <p:spPr>
          <a:xfrm>
            <a:off x="628653" y="5597191"/>
            <a:ext cx="7886700" cy="288000"/>
          </a:xfrm>
        </p:spPr>
        <p:txBody>
          <a:bodyPr anchor="ctr">
            <a:normAutofit/>
          </a:bodyPr>
          <a:lstStyle>
            <a:lvl1pPr marL="104470" indent="-104470" algn="l">
              <a:buFont typeface="小塚ゴシック Pro L" panose="020B0200000000000000" pitchFamily="34" charset="-128"/>
              <a:buChar char="※"/>
              <a:defRPr sz="73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脚注：</a:t>
            </a:r>
          </a:p>
        </p:txBody>
      </p:sp>
      <p:sp>
        <p:nvSpPr>
          <p:cNvPr id="12" name="テキスト プレースホルダー 11"/>
          <p:cNvSpPr>
            <a:spLocks noGrp="1"/>
          </p:cNvSpPr>
          <p:nvPr>
            <p:ph type="body" sz="quarter" idx="15" hasCustomPrompt="1"/>
          </p:nvPr>
        </p:nvSpPr>
        <p:spPr>
          <a:xfrm>
            <a:off x="628653" y="5885191"/>
            <a:ext cx="7886700" cy="288000"/>
          </a:xfrm>
        </p:spPr>
        <p:txBody>
          <a:bodyPr anchor="ctr">
            <a:normAutofit/>
          </a:bodyPr>
          <a:lstStyle>
            <a:lvl1pPr marL="104470" indent="-104470" algn="l">
              <a:buFont typeface="小塚ゴシック Pro L" panose="020B0200000000000000" pitchFamily="34" charset="-128"/>
              <a:buChar char="※"/>
              <a:defRPr sz="73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出所：</a:t>
            </a:r>
          </a:p>
        </p:txBody>
      </p:sp>
      <p:sp>
        <p:nvSpPr>
          <p:cNvPr id="8" name="テキスト プレースホルダー 11"/>
          <p:cNvSpPr>
            <a:spLocks noGrp="1"/>
          </p:cNvSpPr>
          <p:nvPr>
            <p:ph type="body" sz="quarter" idx="13" hasCustomPrompt="1"/>
          </p:nvPr>
        </p:nvSpPr>
        <p:spPr>
          <a:xfrm>
            <a:off x="1521000" y="1160285"/>
            <a:ext cx="6480000" cy="360000"/>
          </a:xfrm>
        </p:spPr>
        <p:txBody>
          <a:bodyPr anchor="ctr">
            <a:normAutofit/>
          </a:bodyPr>
          <a:lstStyle>
            <a:lvl1pPr marL="0" indent="0" algn="l">
              <a:buNone/>
              <a:defRPr sz="975">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チャートタイトル</a:t>
            </a:r>
          </a:p>
        </p:txBody>
      </p:sp>
      <p:pic>
        <p:nvPicPr>
          <p:cNvPr id="18" name="図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9871" y="194663"/>
            <a:ext cx="1052252" cy="1052252"/>
          </a:xfrm>
          <a:prstGeom prst="rect">
            <a:avLst/>
          </a:prstGeom>
        </p:spPr>
      </p:pic>
      <p:cxnSp>
        <p:nvCxnSpPr>
          <p:cNvPr id="13" name="直線コネクタ 12"/>
          <p:cNvCxnSpPr/>
          <p:nvPr userDrawn="1"/>
        </p:nvCxnSpPr>
        <p:spPr>
          <a:xfrm>
            <a:off x="1468024" y="1047403"/>
            <a:ext cx="73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プレースホルダー 11"/>
          <p:cNvSpPr>
            <a:spLocks noGrp="1"/>
          </p:cNvSpPr>
          <p:nvPr>
            <p:ph type="body" sz="quarter" idx="16" hasCustomPrompt="1"/>
          </p:nvPr>
        </p:nvSpPr>
        <p:spPr>
          <a:xfrm>
            <a:off x="1540024" y="365125"/>
            <a:ext cx="7200000" cy="576000"/>
          </a:xfrm>
        </p:spPr>
        <p:txBody>
          <a:bodyPr anchor="ctr">
            <a:normAutofit/>
          </a:bodyPr>
          <a:lstStyle>
            <a:lvl1pPr marL="0" indent="0" algn="l">
              <a:buNone/>
              <a:defRPr sz="1463">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メッセージ</a:t>
            </a:r>
          </a:p>
        </p:txBody>
      </p:sp>
      <p:sp>
        <p:nvSpPr>
          <p:cNvPr id="21" name="スライド番号プレースホルダー 5"/>
          <p:cNvSpPr>
            <a:spLocks noGrp="1"/>
          </p:cNvSpPr>
          <p:nvPr>
            <p:ph type="sldNum" sz="quarter" idx="12"/>
          </p:nvPr>
        </p:nvSpPr>
        <p:spPr>
          <a:xfrm>
            <a:off x="6068824" y="6297992"/>
            <a:ext cx="2743200" cy="365125"/>
          </a:xfrm>
          <a:prstGeom prst="rect">
            <a:avLst/>
          </a:prstGeom>
        </p:spPr>
        <p:txBody>
          <a:bodyPr/>
          <a:lstStyle>
            <a:lvl1pPr algn="r">
              <a:defRPr sz="975" b="0">
                <a:solidFill>
                  <a:srgbClr val="68696D"/>
                </a:solidFill>
                <a:latin typeface="Times New Roman" panose="02020603050405020304" pitchFamily="18" charset="0"/>
                <a:ea typeface="メイリオ" panose="020B0604030504040204" pitchFamily="50" charset="-128"/>
                <a:cs typeface="Times New Roman" panose="02020603050405020304" pitchFamily="18" charset="0"/>
              </a:defRPr>
            </a:lvl1pPr>
          </a:lstStyle>
          <a:p>
            <a:pPr defTabSz="371446"/>
            <a:fld id="{B424A714-972D-431A-872C-1B0FE76119C1}" type="slidenum">
              <a:rPr kumimoji="0" lang="ja-JP" altLang="en-US" smtClean="0"/>
              <a:pPr defTabSz="371446"/>
              <a:t>‹#›</a:t>
            </a:fld>
            <a:endParaRPr kumimoji="0" lang="ja-JP" altLang="en-US" dirty="0"/>
          </a:p>
        </p:txBody>
      </p:sp>
      <p:sp>
        <p:nvSpPr>
          <p:cNvPr id="15" name="テキスト プレースホルダー 11"/>
          <p:cNvSpPr>
            <a:spLocks noGrp="1"/>
          </p:cNvSpPr>
          <p:nvPr>
            <p:ph type="body" sz="quarter" idx="17" hasCustomPrompt="1"/>
          </p:nvPr>
        </p:nvSpPr>
        <p:spPr>
          <a:xfrm>
            <a:off x="628651" y="6297983"/>
            <a:ext cx="4680000" cy="360000"/>
          </a:xfrm>
        </p:spPr>
        <p:txBody>
          <a:bodyPr anchor="ctr">
            <a:normAutofit/>
          </a:bodyPr>
          <a:lstStyle>
            <a:lvl1pPr marL="0" indent="0" algn="l">
              <a:buNone/>
              <a:defRPr sz="73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チャプタータイトル</a:t>
            </a:r>
          </a:p>
        </p:txBody>
      </p:sp>
    </p:spTree>
    <p:extLst>
      <p:ext uri="{BB962C8B-B14F-4D97-AF65-F5344CB8AC3E}">
        <p14:creationId xmlns:p14="http://schemas.microsoft.com/office/powerpoint/2010/main" val="1129610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白紙２">
    <p:spTree>
      <p:nvGrpSpPr>
        <p:cNvPr id="1" name=""/>
        <p:cNvGrpSpPr/>
        <p:nvPr/>
      </p:nvGrpSpPr>
      <p:grpSpPr>
        <a:xfrm>
          <a:off x="0" y="0"/>
          <a:ext cx="0" cy="0"/>
          <a:chOff x="0" y="0"/>
          <a:chExt cx="0" cy="0"/>
        </a:xfrm>
      </p:grpSpPr>
      <p:pic>
        <p:nvPicPr>
          <p:cNvPr id="12" name="図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9871" y="194663"/>
            <a:ext cx="1052252" cy="1052252"/>
          </a:xfrm>
          <a:prstGeom prst="rect">
            <a:avLst/>
          </a:prstGeom>
        </p:spPr>
      </p:pic>
      <p:cxnSp>
        <p:nvCxnSpPr>
          <p:cNvPr id="8" name="直線コネクタ 7"/>
          <p:cNvCxnSpPr/>
          <p:nvPr userDrawn="1"/>
        </p:nvCxnSpPr>
        <p:spPr>
          <a:xfrm>
            <a:off x="1468024" y="1047403"/>
            <a:ext cx="73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11"/>
          <p:cNvSpPr>
            <a:spLocks noGrp="1"/>
          </p:cNvSpPr>
          <p:nvPr>
            <p:ph type="body" sz="quarter" idx="16" hasCustomPrompt="1"/>
          </p:nvPr>
        </p:nvSpPr>
        <p:spPr>
          <a:xfrm>
            <a:off x="1540024" y="365125"/>
            <a:ext cx="7200000" cy="576000"/>
          </a:xfrm>
        </p:spPr>
        <p:txBody>
          <a:bodyPr anchor="ctr">
            <a:normAutofit/>
          </a:bodyPr>
          <a:lstStyle>
            <a:lvl1pPr marL="0" indent="0" algn="l">
              <a:buNone/>
              <a:defRPr sz="1463">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メッセージ</a:t>
            </a:r>
          </a:p>
        </p:txBody>
      </p:sp>
      <p:sp>
        <p:nvSpPr>
          <p:cNvPr id="16" name="スライド番号プレースホルダー 5"/>
          <p:cNvSpPr>
            <a:spLocks noGrp="1"/>
          </p:cNvSpPr>
          <p:nvPr>
            <p:ph type="sldNum" sz="quarter" idx="12"/>
          </p:nvPr>
        </p:nvSpPr>
        <p:spPr>
          <a:xfrm>
            <a:off x="6276643" y="6581326"/>
            <a:ext cx="2743200" cy="253093"/>
          </a:xfrm>
          <a:prstGeom prst="rect">
            <a:avLst/>
          </a:prstGeom>
        </p:spPr>
        <p:txBody>
          <a:bodyPr/>
          <a:lstStyle>
            <a:lvl1pPr algn="r">
              <a:defRPr sz="975" b="0">
                <a:solidFill>
                  <a:srgbClr val="68696D"/>
                </a:solidFill>
                <a:latin typeface="Times New Roman" panose="02020603050405020304" pitchFamily="18" charset="0"/>
                <a:ea typeface="メイリオ" panose="020B0604030504040204" pitchFamily="50" charset="-128"/>
                <a:cs typeface="Times New Roman" panose="02020603050405020304" pitchFamily="18" charset="0"/>
              </a:defRPr>
            </a:lvl1pPr>
          </a:lstStyle>
          <a:p>
            <a:pPr defTabSz="371446"/>
            <a:fld id="{B424A714-972D-431A-872C-1B0FE76119C1}" type="slidenum">
              <a:rPr kumimoji="0" lang="ja-JP" altLang="en-US" smtClean="0"/>
              <a:pPr defTabSz="371446"/>
              <a:t>‹#›</a:t>
            </a:fld>
            <a:endParaRPr kumimoji="0" lang="ja-JP" altLang="en-US" dirty="0"/>
          </a:p>
        </p:txBody>
      </p:sp>
      <p:sp>
        <p:nvSpPr>
          <p:cNvPr id="17" name="テキスト ボックス 16"/>
          <p:cNvSpPr txBox="1"/>
          <p:nvPr userDrawn="1"/>
        </p:nvSpPr>
        <p:spPr>
          <a:xfrm>
            <a:off x="6661443" y="6642560"/>
            <a:ext cx="1633781" cy="192360"/>
          </a:xfrm>
          <a:prstGeom prst="rect">
            <a:avLst/>
          </a:prstGeom>
          <a:noFill/>
        </p:spPr>
        <p:txBody>
          <a:bodyPr wrap="none" rtlCol="0">
            <a:spAutoFit/>
          </a:bodyPr>
          <a:lstStyle/>
          <a:p>
            <a:pPr defTabSz="371446"/>
            <a:r>
              <a:rPr lang="en-US" altLang="ja-JP" sz="650" dirty="0">
                <a:solidFill>
                  <a:prstClr val="white">
                    <a:lumMod val="50000"/>
                  </a:prstClr>
                </a:solidFill>
                <a:latin typeface="Times New Roman" panose="02020603050405020304" pitchFamily="18" charset="0"/>
                <a:cs typeface="Times New Roman" panose="02020603050405020304" pitchFamily="18" charset="0"/>
              </a:rPr>
              <a:t>Copyright</a:t>
            </a:r>
            <a:r>
              <a:rPr lang="ja-JP" altLang="en-US" sz="650" dirty="0">
                <a:solidFill>
                  <a:prstClr val="white">
                    <a:lumMod val="50000"/>
                  </a:prstClr>
                </a:solidFill>
                <a:latin typeface="Times New Roman" panose="02020603050405020304" pitchFamily="18" charset="0"/>
                <a:cs typeface="Times New Roman" panose="02020603050405020304" pitchFamily="18" charset="0"/>
              </a:rPr>
              <a:t> </a:t>
            </a:r>
            <a:r>
              <a:rPr kumimoji="0" lang="en-US" altLang="ja-JP" sz="650" dirty="0">
                <a:solidFill>
                  <a:prstClr val="white">
                    <a:lumMod val="50000"/>
                  </a:prstClr>
                </a:solidFill>
                <a:latin typeface="Times New Roman" panose="02020603050405020304" pitchFamily="18" charset="0"/>
                <a:cs typeface="Times New Roman" panose="02020603050405020304" pitchFamily="18" charset="0"/>
              </a:rPr>
              <a:t>©</a:t>
            </a:r>
            <a:r>
              <a:rPr lang="en-US" altLang="ja-JP" sz="650" dirty="0">
                <a:solidFill>
                  <a:prstClr val="white">
                    <a:lumMod val="50000"/>
                  </a:prstClr>
                </a:solidFill>
                <a:latin typeface="Times New Roman" panose="02020603050405020304" pitchFamily="18" charset="0"/>
                <a:cs typeface="Times New Roman" panose="02020603050405020304" pitchFamily="18" charset="0"/>
              </a:rPr>
              <a:t> Pacific Consultants Co.,</a:t>
            </a:r>
            <a:r>
              <a:rPr lang="ja-JP" altLang="en-US" sz="650" dirty="0">
                <a:solidFill>
                  <a:prstClr val="white">
                    <a:lumMod val="50000"/>
                  </a:prstClr>
                </a:solidFill>
                <a:latin typeface="Times New Roman" panose="02020603050405020304" pitchFamily="18" charset="0"/>
                <a:cs typeface="Times New Roman" panose="02020603050405020304" pitchFamily="18" charset="0"/>
              </a:rPr>
              <a:t> </a:t>
            </a:r>
            <a:r>
              <a:rPr lang="en-US" altLang="ja-JP" sz="650" dirty="0">
                <a:solidFill>
                  <a:prstClr val="white">
                    <a:lumMod val="50000"/>
                  </a:prstClr>
                </a:solidFill>
                <a:latin typeface="Times New Roman" panose="02020603050405020304" pitchFamily="18" charset="0"/>
                <a:cs typeface="Times New Roman" panose="02020603050405020304" pitchFamily="18" charset="0"/>
              </a:rPr>
              <a:t>LTD.</a:t>
            </a:r>
            <a:endParaRPr lang="ja-JP" altLang="en-US" sz="650" dirty="0">
              <a:solidFill>
                <a:prstClr val="white">
                  <a:lumMod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1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bg bwMode="black">
      <p:bgPr>
        <a:solidFill>
          <a:srgbClr val="1F75BF"/>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bwMode="white">
          <a:xfrm>
            <a:off x="539752" y="2694000"/>
            <a:ext cx="8064500" cy="1470025"/>
          </a:xfrm>
        </p:spPr>
        <p:txBody>
          <a:bodyPr anchor="ctr"/>
          <a:lstStyle>
            <a:lvl1pPr>
              <a:defRPr u="none">
                <a:solidFill>
                  <a:schemeClr val="bg1"/>
                </a:solidFill>
              </a:defRPr>
            </a:lvl1pPr>
          </a:lstStyle>
          <a:p>
            <a:r>
              <a:rPr lang="ja-JP" altLang="en-US" dirty="0"/>
              <a:t>マスタ タイトルの書式設定</a:t>
            </a:r>
          </a:p>
        </p:txBody>
      </p:sp>
      <p:sp>
        <p:nvSpPr>
          <p:cNvPr id="25728" name="Rectangle 128"/>
          <p:cNvSpPr>
            <a:spLocks noGrp="1" noChangeArrowheads="1"/>
          </p:cNvSpPr>
          <p:nvPr>
            <p:ph type="subTitle" sz="quarter" idx="1"/>
          </p:nvPr>
        </p:nvSpPr>
        <p:spPr bwMode="white">
          <a:xfrm>
            <a:off x="539757" y="4292600"/>
            <a:ext cx="7056439" cy="1346200"/>
          </a:xfrm>
        </p:spPr>
        <p:txBody>
          <a:bodyPr/>
          <a:lstStyle>
            <a:lvl1pPr marL="0" indent="0">
              <a:buFontTx/>
              <a:buNone/>
              <a:defRPr>
                <a:solidFill>
                  <a:schemeClr val="bg1"/>
                </a:solidFill>
              </a:defRPr>
            </a:lvl1pPr>
          </a:lstStyle>
          <a:p>
            <a:r>
              <a:rPr lang="ja-JP" altLang="en-US"/>
              <a:t>マスタ サブタイトルの書式設定</a:t>
            </a:r>
          </a:p>
        </p:txBody>
      </p:sp>
      <p:grpSp>
        <p:nvGrpSpPr>
          <p:cNvPr id="21" name="Group 139">
            <a:extLst>
              <a:ext uri="{FF2B5EF4-FFF2-40B4-BE49-F238E27FC236}">
                <a16:creationId xmlns:a16="http://schemas.microsoft.com/office/drawing/2014/main" id="{F62F3698-33AA-4F4E-AB20-4B2B23D8126C}"/>
              </a:ext>
            </a:extLst>
          </p:cNvPr>
          <p:cNvGrpSpPr>
            <a:grpSpLocks noChangeAspect="1"/>
          </p:cNvGrpSpPr>
          <p:nvPr userDrawn="1"/>
        </p:nvGrpSpPr>
        <p:grpSpPr bwMode="auto">
          <a:xfrm>
            <a:off x="7885847" y="6245236"/>
            <a:ext cx="847725" cy="111125"/>
            <a:chOff x="4799" y="4040"/>
            <a:chExt cx="712" cy="70"/>
          </a:xfrm>
        </p:grpSpPr>
        <p:sp>
          <p:nvSpPr>
            <p:cNvPr id="22" name="AutoShape 138">
              <a:extLst>
                <a:ext uri="{FF2B5EF4-FFF2-40B4-BE49-F238E27FC236}">
                  <a16:creationId xmlns:a16="http://schemas.microsoft.com/office/drawing/2014/main" id="{2ACFA905-00F7-4E19-A226-A6D5CCCEA887}"/>
                </a:ext>
              </a:extLst>
            </p:cNvPr>
            <p:cNvSpPr>
              <a:spLocks noChangeAspect="1" noChangeArrowheads="1" noTextEdit="1"/>
            </p:cNvSpPr>
            <p:nvPr userDrawn="1"/>
          </p:nvSpPr>
          <p:spPr bwMode="auto">
            <a:xfrm>
              <a:off x="4799" y="4040"/>
              <a:ext cx="712" cy="70"/>
            </a:xfrm>
            <a:prstGeom prst="rect">
              <a:avLst/>
            </a:prstGeom>
            <a:noFill/>
            <a:ln w="9525">
              <a:noFill/>
              <a:miter lim="800000"/>
              <a:headEnd/>
              <a:tailEnd/>
            </a:ln>
          </p:spPr>
          <p:txBody>
            <a:bodyPr/>
            <a:lstStyle/>
            <a:p>
              <a:pPr defTabSz="371446">
                <a:defRPr/>
              </a:pPr>
              <a:endParaRPr kumimoji="0" lang="ja-JP" altLang="en-US" sz="1463">
                <a:solidFill>
                  <a:srgbClr val="000000"/>
                </a:solidFill>
                <a:latin typeface="Myriad Pro" pitchFamily="34" charset="0"/>
              </a:endParaRPr>
            </a:p>
          </p:txBody>
        </p:sp>
        <p:sp>
          <p:nvSpPr>
            <p:cNvPr id="23" name="Freeform 140">
              <a:extLst>
                <a:ext uri="{FF2B5EF4-FFF2-40B4-BE49-F238E27FC236}">
                  <a16:creationId xmlns:a16="http://schemas.microsoft.com/office/drawing/2014/main" id="{C66D15DD-E17F-4AC0-B748-3319C3E102E6}"/>
                </a:ext>
              </a:extLst>
            </p:cNvPr>
            <p:cNvSpPr>
              <a:spLocks noEditPoints="1"/>
            </p:cNvSpPr>
            <p:nvPr userDrawn="1"/>
          </p:nvSpPr>
          <p:spPr bwMode="auto">
            <a:xfrm>
              <a:off x="5067" y="4040"/>
              <a:ext cx="80" cy="70"/>
            </a:xfrm>
            <a:custGeom>
              <a:avLst/>
              <a:gdLst/>
              <a:ahLst/>
              <a:cxnLst>
                <a:cxn ang="0">
                  <a:pos x="29" y="12"/>
                </a:cxn>
                <a:cxn ang="0">
                  <a:pos x="26" y="6"/>
                </a:cxn>
                <a:cxn ang="0">
                  <a:pos x="24" y="6"/>
                </a:cxn>
                <a:cxn ang="0">
                  <a:pos x="17" y="12"/>
                </a:cxn>
                <a:cxn ang="0">
                  <a:pos x="13" y="25"/>
                </a:cxn>
                <a:cxn ang="0">
                  <a:pos x="16" y="30"/>
                </a:cxn>
                <a:cxn ang="0">
                  <a:pos x="18" y="30"/>
                </a:cxn>
                <a:cxn ang="0">
                  <a:pos x="24" y="25"/>
                </a:cxn>
                <a:cxn ang="0">
                  <a:pos x="29" y="12"/>
                </a:cxn>
                <a:cxn ang="0">
                  <a:pos x="16" y="36"/>
                </a:cxn>
                <a:cxn ang="0">
                  <a:pos x="13" y="36"/>
                </a:cxn>
                <a:cxn ang="0">
                  <a:pos x="4" y="18"/>
                </a:cxn>
                <a:cxn ang="0">
                  <a:pos x="26" y="0"/>
                </a:cxn>
                <a:cxn ang="0">
                  <a:pos x="29" y="0"/>
                </a:cxn>
                <a:cxn ang="0">
                  <a:pos x="38" y="18"/>
                </a:cxn>
                <a:cxn ang="0">
                  <a:pos x="16" y="36"/>
                </a:cxn>
              </a:cxnLst>
              <a:rect l="0" t="0" r="r" b="b"/>
              <a:pathLst>
                <a:path w="41" h="36">
                  <a:moveTo>
                    <a:pt x="29" y="12"/>
                  </a:moveTo>
                  <a:cubicBezTo>
                    <a:pt x="30" y="8"/>
                    <a:pt x="30" y="6"/>
                    <a:pt x="26" y="6"/>
                  </a:cubicBezTo>
                  <a:cubicBezTo>
                    <a:pt x="26" y="6"/>
                    <a:pt x="24" y="6"/>
                    <a:pt x="24" y="6"/>
                  </a:cubicBezTo>
                  <a:cubicBezTo>
                    <a:pt x="20" y="6"/>
                    <a:pt x="19" y="8"/>
                    <a:pt x="17" y="12"/>
                  </a:cubicBezTo>
                  <a:cubicBezTo>
                    <a:pt x="17" y="13"/>
                    <a:pt x="13" y="24"/>
                    <a:pt x="13" y="25"/>
                  </a:cubicBezTo>
                  <a:cubicBezTo>
                    <a:pt x="12" y="28"/>
                    <a:pt x="13" y="30"/>
                    <a:pt x="16" y="30"/>
                  </a:cubicBezTo>
                  <a:cubicBezTo>
                    <a:pt x="16" y="30"/>
                    <a:pt x="18" y="30"/>
                    <a:pt x="18" y="30"/>
                  </a:cubicBezTo>
                  <a:cubicBezTo>
                    <a:pt x="22" y="30"/>
                    <a:pt x="23" y="29"/>
                    <a:pt x="24" y="25"/>
                  </a:cubicBezTo>
                  <a:cubicBezTo>
                    <a:pt x="25" y="23"/>
                    <a:pt x="28" y="13"/>
                    <a:pt x="29" y="12"/>
                  </a:cubicBezTo>
                  <a:close/>
                  <a:moveTo>
                    <a:pt x="16" y="36"/>
                  </a:moveTo>
                  <a:cubicBezTo>
                    <a:pt x="16" y="36"/>
                    <a:pt x="13" y="36"/>
                    <a:pt x="13" y="36"/>
                  </a:cubicBezTo>
                  <a:cubicBezTo>
                    <a:pt x="1" y="36"/>
                    <a:pt x="0" y="28"/>
                    <a:pt x="4" y="18"/>
                  </a:cubicBezTo>
                  <a:cubicBezTo>
                    <a:pt x="8" y="7"/>
                    <a:pt x="12" y="0"/>
                    <a:pt x="26" y="0"/>
                  </a:cubicBezTo>
                  <a:cubicBezTo>
                    <a:pt x="26" y="0"/>
                    <a:pt x="29" y="0"/>
                    <a:pt x="29" y="0"/>
                  </a:cubicBezTo>
                  <a:cubicBezTo>
                    <a:pt x="41" y="0"/>
                    <a:pt x="41" y="7"/>
                    <a:pt x="38" y="18"/>
                  </a:cubicBezTo>
                  <a:cubicBezTo>
                    <a:pt x="34" y="29"/>
                    <a:pt x="29" y="36"/>
                    <a:pt x="16" y="36"/>
                  </a:cubicBezTo>
                </a:path>
              </a:pathLst>
            </a:custGeom>
            <a:solidFill>
              <a:srgbClr val="FFFFF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24" name="Freeform 141">
              <a:extLst>
                <a:ext uri="{FF2B5EF4-FFF2-40B4-BE49-F238E27FC236}">
                  <a16:creationId xmlns:a16="http://schemas.microsoft.com/office/drawing/2014/main" id="{32FA6036-6260-4282-A230-4360D1BB4434}"/>
                </a:ext>
              </a:extLst>
            </p:cNvPr>
            <p:cNvSpPr>
              <a:spLocks noEditPoints="1"/>
            </p:cNvSpPr>
            <p:nvPr userDrawn="1"/>
          </p:nvSpPr>
          <p:spPr bwMode="auto">
            <a:xfrm>
              <a:off x="5330" y="4040"/>
              <a:ext cx="80" cy="70"/>
            </a:xfrm>
            <a:custGeom>
              <a:avLst/>
              <a:gdLst/>
              <a:ahLst/>
              <a:cxnLst>
                <a:cxn ang="0">
                  <a:pos x="28" y="12"/>
                </a:cxn>
                <a:cxn ang="0">
                  <a:pos x="25" y="6"/>
                </a:cxn>
                <a:cxn ang="0">
                  <a:pos x="24" y="6"/>
                </a:cxn>
                <a:cxn ang="0">
                  <a:pos x="17" y="12"/>
                </a:cxn>
                <a:cxn ang="0">
                  <a:pos x="13" y="25"/>
                </a:cxn>
                <a:cxn ang="0">
                  <a:pos x="16" y="30"/>
                </a:cxn>
                <a:cxn ang="0">
                  <a:pos x="18" y="30"/>
                </a:cxn>
                <a:cxn ang="0">
                  <a:pos x="24" y="25"/>
                </a:cxn>
                <a:cxn ang="0">
                  <a:pos x="28" y="12"/>
                </a:cxn>
                <a:cxn ang="0">
                  <a:pos x="16" y="36"/>
                </a:cxn>
                <a:cxn ang="0">
                  <a:pos x="12" y="36"/>
                </a:cxn>
                <a:cxn ang="0">
                  <a:pos x="4" y="18"/>
                </a:cxn>
                <a:cxn ang="0">
                  <a:pos x="25" y="0"/>
                </a:cxn>
                <a:cxn ang="0">
                  <a:pos x="29" y="0"/>
                </a:cxn>
                <a:cxn ang="0">
                  <a:pos x="38" y="18"/>
                </a:cxn>
                <a:cxn ang="0">
                  <a:pos x="16" y="36"/>
                </a:cxn>
              </a:cxnLst>
              <a:rect l="0" t="0" r="r" b="b"/>
              <a:pathLst>
                <a:path w="41" h="36">
                  <a:moveTo>
                    <a:pt x="28" y="12"/>
                  </a:moveTo>
                  <a:cubicBezTo>
                    <a:pt x="30" y="8"/>
                    <a:pt x="29" y="6"/>
                    <a:pt x="25" y="6"/>
                  </a:cubicBezTo>
                  <a:cubicBezTo>
                    <a:pt x="25" y="6"/>
                    <a:pt x="24" y="6"/>
                    <a:pt x="24" y="6"/>
                  </a:cubicBezTo>
                  <a:cubicBezTo>
                    <a:pt x="19" y="6"/>
                    <a:pt x="18" y="8"/>
                    <a:pt x="17" y="12"/>
                  </a:cubicBezTo>
                  <a:cubicBezTo>
                    <a:pt x="16" y="13"/>
                    <a:pt x="13" y="24"/>
                    <a:pt x="13" y="25"/>
                  </a:cubicBezTo>
                  <a:cubicBezTo>
                    <a:pt x="11" y="28"/>
                    <a:pt x="12" y="30"/>
                    <a:pt x="16" y="30"/>
                  </a:cubicBezTo>
                  <a:cubicBezTo>
                    <a:pt x="16" y="30"/>
                    <a:pt x="18" y="30"/>
                    <a:pt x="18" y="30"/>
                  </a:cubicBezTo>
                  <a:cubicBezTo>
                    <a:pt x="21" y="30"/>
                    <a:pt x="23" y="29"/>
                    <a:pt x="24" y="25"/>
                  </a:cubicBezTo>
                  <a:cubicBezTo>
                    <a:pt x="25" y="23"/>
                    <a:pt x="28" y="13"/>
                    <a:pt x="28" y="12"/>
                  </a:cubicBezTo>
                  <a:close/>
                  <a:moveTo>
                    <a:pt x="16" y="36"/>
                  </a:moveTo>
                  <a:cubicBezTo>
                    <a:pt x="15" y="36"/>
                    <a:pt x="13" y="36"/>
                    <a:pt x="12" y="36"/>
                  </a:cubicBezTo>
                  <a:cubicBezTo>
                    <a:pt x="1" y="36"/>
                    <a:pt x="0" y="28"/>
                    <a:pt x="4" y="18"/>
                  </a:cubicBezTo>
                  <a:cubicBezTo>
                    <a:pt x="7" y="7"/>
                    <a:pt x="12" y="0"/>
                    <a:pt x="25" y="0"/>
                  </a:cubicBezTo>
                  <a:cubicBezTo>
                    <a:pt x="26" y="0"/>
                    <a:pt x="28" y="0"/>
                    <a:pt x="29" y="0"/>
                  </a:cubicBezTo>
                  <a:cubicBezTo>
                    <a:pt x="41" y="0"/>
                    <a:pt x="41" y="7"/>
                    <a:pt x="38" y="18"/>
                  </a:cubicBezTo>
                  <a:cubicBezTo>
                    <a:pt x="34" y="29"/>
                    <a:pt x="29" y="36"/>
                    <a:pt x="16" y="36"/>
                  </a:cubicBezTo>
                </a:path>
              </a:pathLst>
            </a:custGeom>
            <a:solidFill>
              <a:srgbClr val="FFFFF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25" name="Freeform 142">
              <a:extLst>
                <a:ext uri="{FF2B5EF4-FFF2-40B4-BE49-F238E27FC236}">
                  <a16:creationId xmlns:a16="http://schemas.microsoft.com/office/drawing/2014/main" id="{1A8466F4-644D-49BB-AB59-1FB590AC7DF3}"/>
                </a:ext>
              </a:extLst>
            </p:cNvPr>
            <p:cNvSpPr>
              <a:spLocks/>
            </p:cNvSpPr>
            <p:nvPr userDrawn="1"/>
          </p:nvSpPr>
          <p:spPr bwMode="auto">
            <a:xfrm>
              <a:off x="4799" y="4042"/>
              <a:ext cx="93" cy="66"/>
            </a:xfrm>
            <a:custGeom>
              <a:avLst/>
              <a:gdLst/>
              <a:ahLst/>
              <a:cxnLst>
                <a:cxn ang="0">
                  <a:pos x="37" y="34"/>
                </a:cxn>
                <a:cxn ang="0">
                  <a:pos x="28" y="34"/>
                </a:cxn>
                <a:cxn ang="0">
                  <a:pos x="21" y="29"/>
                </a:cxn>
                <a:cxn ang="0">
                  <a:pos x="17" y="8"/>
                </a:cxn>
                <a:cxn ang="0">
                  <a:pos x="9" y="34"/>
                </a:cxn>
                <a:cxn ang="0">
                  <a:pos x="0" y="34"/>
                </a:cxn>
                <a:cxn ang="0">
                  <a:pos x="11" y="0"/>
                </a:cxn>
                <a:cxn ang="0">
                  <a:pos x="21" y="0"/>
                </a:cxn>
                <a:cxn ang="0">
                  <a:pos x="27" y="5"/>
                </a:cxn>
                <a:cxn ang="0">
                  <a:pos x="32" y="25"/>
                </a:cxn>
                <a:cxn ang="0">
                  <a:pos x="39" y="0"/>
                </a:cxn>
                <a:cxn ang="0">
                  <a:pos x="48" y="0"/>
                </a:cxn>
                <a:cxn ang="0">
                  <a:pos x="37" y="34"/>
                </a:cxn>
              </a:cxnLst>
              <a:rect l="0" t="0" r="r" b="b"/>
              <a:pathLst>
                <a:path w="48" h="34">
                  <a:moveTo>
                    <a:pt x="37" y="34"/>
                  </a:moveTo>
                  <a:cubicBezTo>
                    <a:pt x="37" y="34"/>
                    <a:pt x="31" y="34"/>
                    <a:pt x="28" y="34"/>
                  </a:cubicBezTo>
                  <a:cubicBezTo>
                    <a:pt x="24" y="34"/>
                    <a:pt x="22" y="33"/>
                    <a:pt x="21" y="29"/>
                  </a:cubicBezTo>
                  <a:cubicBezTo>
                    <a:pt x="21" y="24"/>
                    <a:pt x="17" y="8"/>
                    <a:pt x="17" y="8"/>
                  </a:cubicBezTo>
                  <a:cubicBezTo>
                    <a:pt x="9" y="34"/>
                    <a:pt x="9" y="34"/>
                    <a:pt x="9" y="34"/>
                  </a:cubicBezTo>
                  <a:cubicBezTo>
                    <a:pt x="0" y="34"/>
                    <a:pt x="0" y="34"/>
                    <a:pt x="0" y="34"/>
                  </a:cubicBezTo>
                  <a:cubicBezTo>
                    <a:pt x="11" y="0"/>
                    <a:pt x="11" y="0"/>
                    <a:pt x="11" y="0"/>
                  </a:cubicBezTo>
                  <a:cubicBezTo>
                    <a:pt x="11" y="0"/>
                    <a:pt x="17" y="0"/>
                    <a:pt x="21" y="0"/>
                  </a:cubicBezTo>
                  <a:cubicBezTo>
                    <a:pt x="25" y="0"/>
                    <a:pt x="26" y="1"/>
                    <a:pt x="27" y="5"/>
                  </a:cubicBezTo>
                  <a:cubicBezTo>
                    <a:pt x="28" y="7"/>
                    <a:pt x="32" y="25"/>
                    <a:pt x="32" y="25"/>
                  </a:cubicBezTo>
                  <a:cubicBezTo>
                    <a:pt x="39" y="0"/>
                    <a:pt x="39" y="0"/>
                    <a:pt x="39" y="0"/>
                  </a:cubicBezTo>
                  <a:cubicBezTo>
                    <a:pt x="48" y="0"/>
                    <a:pt x="48" y="0"/>
                    <a:pt x="48" y="0"/>
                  </a:cubicBezTo>
                  <a:cubicBezTo>
                    <a:pt x="37" y="34"/>
                    <a:pt x="37" y="34"/>
                    <a:pt x="37" y="34"/>
                  </a:cubicBezTo>
                </a:path>
              </a:pathLst>
            </a:custGeom>
            <a:solidFill>
              <a:srgbClr val="FFFFF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26" name="Freeform 143">
              <a:extLst>
                <a:ext uri="{FF2B5EF4-FFF2-40B4-BE49-F238E27FC236}">
                  <a16:creationId xmlns:a16="http://schemas.microsoft.com/office/drawing/2014/main" id="{282186F6-1DA9-4B80-B296-06D49FE5736D}"/>
                </a:ext>
              </a:extLst>
            </p:cNvPr>
            <p:cNvSpPr>
              <a:spLocks/>
            </p:cNvSpPr>
            <p:nvPr userDrawn="1"/>
          </p:nvSpPr>
          <p:spPr bwMode="auto">
            <a:xfrm>
              <a:off x="5141" y="4042"/>
              <a:ext cx="94" cy="66"/>
            </a:xfrm>
            <a:custGeom>
              <a:avLst/>
              <a:gdLst/>
              <a:ahLst/>
              <a:cxnLst>
                <a:cxn ang="0">
                  <a:pos x="37" y="34"/>
                </a:cxn>
                <a:cxn ang="0">
                  <a:pos x="27" y="34"/>
                </a:cxn>
                <a:cxn ang="0">
                  <a:pos x="21" y="29"/>
                </a:cxn>
                <a:cxn ang="0">
                  <a:pos x="16" y="8"/>
                </a:cxn>
                <a:cxn ang="0">
                  <a:pos x="9" y="34"/>
                </a:cxn>
                <a:cxn ang="0">
                  <a:pos x="0" y="34"/>
                </a:cxn>
                <a:cxn ang="0">
                  <a:pos x="11" y="0"/>
                </a:cxn>
                <a:cxn ang="0">
                  <a:pos x="21" y="0"/>
                </a:cxn>
                <a:cxn ang="0">
                  <a:pos x="27" y="5"/>
                </a:cxn>
                <a:cxn ang="0">
                  <a:pos x="31" y="25"/>
                </a:cxn>
                <a:cxn ang="0">
                  <a:pos x="39" y="0"/>
                </a:cxn>
                <a:cxn ang="0">
                  <a:pos x="48" y="0"/>
                </a:cxn>
                <a:cxn ang="0">
                  <a:pos x="37" y="34"/>
                </a:cxn>
              </a:cxnLst>
              <a:rect l="0" t="0" r="r" b="b"/>
              <a:pathLst>
                <a:path w="48" h="34">
                  <a:moveTo>
                    <a:pt x="37" y="34"/>
                  </a:moveTo>
                  <a:cubicBezTo>
                    <a:pt x="37" y="34"/>
                    <a:pt x="31" y="34"/>
                    <a:pt x="27" y="34"/>
                  </a:cubicBezTo>
                  <a:cubicBezTo>
                    <a:pt x="23" y="34"/>
                    <a:pt x="22" y="33"/>
                    <a:pt x="21" y="29"/>
                  </a:cubicBezTo>
                  <a:cubicBezTo>
                    <a:pt x="20" y="24"/>
                    <a:pt x="16" y="8"/>
                    <a:pt x="16" y="8"/>
                  </a:cubicBezTo>
                  <a:cubicBezTo>
                    <a:pt x="9" y="34"/>
                    <a:pt x="9" y="34"/>
                    <a:pt x="9" y="34"/>
                  </a:cubicBezTo>
                  <a:cubicBezTo>
                    <a:pt x="0" y="34"/>
                    <a:pt x="0" y="34"/>
                    <a:pt x="0" y="34"/>
                  </a:cubicBezTo>
                  <a:cubicBezTo>
                    <a:pt x="11" y="0"/>
                    <a:pt x="11" y="0"/>
                    <a:pt x="11" y="0"/>
                  </a:cubicBezTo>
                  <a:cubicBezTo>
                    <a:pt x="11" y="0"/>
                    <a:pt x="17" y="0"/>
                    <a:pt x="21" y="0"/>
                  </a:cubicBezTo>
                  <a:cubicBezTo>
                    <a:pt x="25" y="0"/>
                    <a:pt x="26" y="1"/>
                    <a:pt x="27" y="5"/>
                  </a:cubicBezTo>
                  <a:cubicBezTo>
                    <a:pt x="27" y="7"/>
                    <a:pt x="31" y="25"/>
                    <a:pt x="31" y="25"/>
                  </a:cubicBezTo>
                  <a:cubicBezTo>
                    <a:pt x="39" y="0"/>
                    <a:pt x="39" y="0"/>
                    <a:pt x="39" y="0"/>
                  </a:cubicBezTo>
                  <a:cubicBezTo>
                    <a:pt x="48" y="0"/>
                    <a:pt x="48" y="0"/>
                    <a:pt x="48" y="0"/>
                  </a:cubicBezTo>
                  <a:cubicBezTo>
                    <a:pt x="37" y="34"/>
                    <a:pt x="37" y="34"/>
                    <a:pt x="37" y="34"/>
                  </a:cubicBezTo>
                </a:path>
              </a:pathLst>
            </a:custGeom>
            <a:solidFill>
              <a:srgbClr val="FFFFF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27" name="Freeform 144">
              <a:extLst>
                <a:ext uri="{FF2B5EF4-FFF2-40B4-BE49-F238E27FC236}">
                  <a16:creationId xmlns:a16="http://schemas.microsoft.com/office/drawing/2014/main" id="{63C6532C-B893-4E82-AB95-FB23AC35776D}"/>
                </a:ext>
              </a:extLst>
            </p:cNvPr>
            <p:cNvSpPr>
              <a:spLocks/>
            </p:cNvSpPr>
            <p:nvPr userDrawn="1"/>
          </p:nvSpPr>
          <p:spPr bwMode="auto">
            <a:xfrm>
              <a:off x="4887" y="4042"/>
              <a:ext cx="42" cy="66"/>
            </a:xfrm>
            <a:custGeom>
              <a:avLst/>
              <a:gdLst/>
              <a:ahLst/>
              <a:cxnLst>
                <a:cxn ang="0">
                  <a:pos x="21" y="66"/>
                </a:cxn>
                <a:cxn ang="0">
                  <a:pos x="0" y="66"/>
                </a:cxn>
                <a:cxn ang="0">
                  <a:pos x="19" y="0"/>
                </a:cxn>
                <a:cxn ang="0">
                  <a:pos x="42" y="0"/>
                </a:cxn>
                <a:cxn ang="0">
                  <a:pos x="21" y="66"/>
                </a:cxn>
              </a:cxnLst>
              <a:rect l="0" t="0" r="r" b="b"/>
              <a:pathLst>
                <a:path w="42" h="66">
                  <a:moveTo>
                    <a:pt x="21" y="66"/>
                  </a:moveTo>
                  <a:lnTo>
                    <a:pt x="0" y="66"/>
                  </a:lnTo>
                  <a:lnTo>
                    <a:pt x="19" y="0"/>
                  </a:lnTo>
                  <a:lnTo>
                    <a:pt x="42" y="0"/>
                  </a:lnTo>
                  <a:lnTo>
                    <a:pt x="21" y="66"/>
                  </a:lnTo>
                  <a:close/>
                </a:path>
              </a:pathLst>
            </a:custGeom>
            <a:solidFill>
              <a:srgbClr val="FFFFF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28" name="Freeform 145">
              <a:extLst>
                <a:ext uri="{FF2B5EF4-FFF2-40B4-BE49-F238E27FC236}">
                  <a16:creationId xmlns:a16="http://schemas.microsoft.com/office/drawing/2014/main" id="{E26E1966-8D03-44F7-BF81-1AFD5004810B}"/>
                </a:ext>
              </a:extLst>
            </p:cNvPr>
            <p:cNvSpPr>
              <a:spLocks/>
            </p:cNvSpPr>
            <p:nvPr userDrawn="1"/>
          </p:nvSpPr>
          <p:spPr bwMode="auto">
            <a:xfrm>
              <a:off x="4887" y="4042"/>
              <a:ext cx="42" cy="66"/>
            </a:xfrm>
            <a:custGeom>
              <a:avLst/>
              <a:gdLst/>
              <a:ahLst/>
              <a:cxnLst>
                <a:cxn ang="0">
                  <a:pos x="21" y="66"/>
                </a:cxn>
                <a:cxn ang="0">
                  <a:pos x="0" y="66"/>
                </a:cxn>
                <a:cxn ang="0">
                  <a:pos x="19" y="0"/>
                </a:cxn>
                <a:cxn ang="0">
                  <a:pos x="42" y="0"/>
                </a:cxn>
                <a:cxn ang="0">
                  <a:pos x="21" y="66"/>
                </a:cxn>
              </a:cxnLst>
              <a:rect l="0" t="0" r="r" b="b"/>
              <a:pathLst>
                <a:path w="42" h="66">
                  <a:moveTo>
                    <a:pt x="21" y="66"/>
                  </a:moveTo>
                  <a:lnTo>
                    <a:pt x="0" y="66"/>
                  </a:lnTo>
                  <a:lnTo>
                    <a:pt x="19" y="0"/>
                  </a:lnTo>
                  <a:lnTo>
                    <a:pt x="42" y="0"/>
                  </a:lnTo>
                  <a:lnTo>
                    <a:pt x="21" y="66"/>
                  </a:lnTo>
                </a:path>
              </a:pathLst>
            </a:custGeom>
            <a:no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29" name="Freeform 146">
              <a:extLst>
                <a:ext uri="{FF2B5EF4-FFF2-40B4-BE49-F238E27FC236}">
                  <a16:creationId xmlns:a16="http://schemas.microsoft.com/office/drawing/2014/main" id="{3F885C23-8F80-49E2-834C-E42BF421712B}"/>
                </a:ext>
              </a:extLst>
            </p:cNvPr>
            <p:cNvSpPr>
              <a:spLocks/>
            </p:cNvSpPr>
            <p:nvPr userDrawn="1"/>
          </p:nvSpPr>
          <p:spPr bwMode="auto">
            <a:xfrm>
              <a:off x="5252" y="4042"/>
              <a:ext cx="45" cy="66"/>
            </a:xfrm>
            <a:custGeom>
              <a:avLst/>
              <a:gdLst/>
              <a:ahLst/>
              <a:cxnLst>
                <a:cxn ang="0">
                  <a:pos x="24" y="66"/>
                </a:cxn>
                <a:cxn ang="0">
                  <a:pos x="0" y="66"/>
                </a:cxn>
                <a:cxn ang="0">
                  <a:pos x="22" y="0"/>
                </a:cxn>
                <a:cxn ang="0">
                  <a:pos x="45" y="0"/>
                </a:cxn>
                <a:cxn ang="0">
                  <a:pos x="24" y="66"/>
                </a:cxn>
              </a:cxnLst>
              <a:rect l="0" t="0" r="r" b="b"/>
              <a:pathLst>
                <a:path w="45" h="66">
                  <a:moveTo>
                    <a:pt x="24" y="66"/>
                  </a:moveTo>
                  <a:lnTo>
                    <a:pt x="0" y="66"/>
                  </a:lnTo>
                  <a:lnTo>
                    <a:pt x="22" y="0"/>
                  </a:lnTo>
                  <a:lnTo>
                    <a:pt x="45" y="0"/>
                  </a:lnTo>
                  <a:lnTo>
                    <a:pt x="24" y="66"/>
                  </a:lnTo>
                  <a:close/>
                </a:path>
              </a:pathLst>
            </a:custGeom>
            <a:solidFill>
              <a:srgbClr val="FFFFF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30" name="Freeform 147">
              <a:extLst>
                <a:ext uri="{FF2B5EF4-FFF2-40B4-BE49-F238E27FC236}">
                  <a16:creationId xmlns:a16="http://schemas.microsoft.com/office/drawing/2014/main" id="{D986777D-20D5-4B8B-BC5B-203ACE28C6D4}"/>
                </a:ext>
              </a:extLst>
            </p:cNvPr>
            <p:cNvSpPr>
              <a:spLocks/>
            </p:cNvSpPr>
            <p:nvPr userDrawn="1"/>
          </p:nvSpPr>
          <p:spPr bwMode="auto">
            <a:xfrm>
              <a:off x="5252" y="4042"/>
              <a:ext cx="45" cy="66"/>
            </a:xfrm>
            <a:custGeom>
              <a:avLst/>
              <a:gdLst/>
              <a:ahLst/>
              <a:cxnLst>
                <a:cxn ang="0">
                  <a:pos x="24" y="66"/>
                </a:cxn>
                <a:cxn ang="0">
                  <a:pos x="0" y="66"/>
                </a:cxn>
                <a:cxn ang="0">
                  <a:pos x="22" y="0"/>
                </a:cxn>
                <a:cxn ang="0">
                  <a:pos x="45" y="0"/>
                </a:cxn>
                <a:cxn ang="0">
                  <a:pos x="24" y="66"/>
                </a:cxn>
              </a:cxnLst>
              <a:rect l="0" t="0" r="r" b="b"/>
              <a:pathLst>
                <a:path w="45" h="66">
                  <a:moveTo>
                    <a:pt x="24" y="66"/>
                  </a:moveTo>
                  <a:lnTo>
                    <a:pt x="0" y="66"/>
                  </a:lnTo>
                  <a:lnTo>
                    <a:pt x="22" y="0"/>
                  </a:lnTo>
                  <a:lnTo>
                    <a:pt x="45" y="0"/>
                  </a:lnTo>
                  <a:lnTo>
                    <a:pt x="24" y="66"/>
                  </a:lnTo>
                </a:path>
              </a:pathLst>
            </a:custGeom>
            <a:no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31" name="Freeform 148">
              <a:extLst>
                <a:ext uri="{FF2B5EF4-FFF2-40B4-BE49-F238E27FC236}">
                  <a16:creationId xmlns:a16="http://schemas.microsoft.com/office/drawing/2014/main" id="{B54A4523-E35C-4103-BCA0-FBC055B7AFA9}"/>
                </a:ext>
              </a:extLst>
            </p:cNvPr>
            <p:cNvSpPr>
              <a:spLocks/>
            </p:cNvSpPr>
            <p:nvPr userDrawn="1"/>
          </p:nvSpPr>
          <p:spPr bwMode="auto">
            <a:xfrm>
              <a:off x="5468" y="4042"/>
              <a:ext cx="45" cy="66"/>
            </a:xfrm>
            <a:custGeom>
              <a:avLst/>
              <a:gdLst/>
              <a:ahLst/>
              <a:cxnLst>
                <a:cxn ang="0">
                  <a:pos x="23" y="66"/>
                </a:cxn>
                <a:cxn ang="0">
                  <a:pos x="0" y="66"/>
                </a:cxn>
                <a:cxn ang="0">
                  <a:pos x="22" y="0"/>
                </a:cxn>
                <a:cxn ang="0">
                  <a:pos x="45" y="0"/>
                </a:cxn>
                <a:cxn ang="0">
                  <a:pos x="23" y="66"/>
                </a:cxn>
              </a:cxnLst>
              <a:rect l="0" t="0" r="r" b="b"/>
              <a:pathLst>
                <a:path w="45" h="66">
                  <a:moveTo>
                    <a:pt x="23" y="66"/>
                  </a:moveTo>
                  <a:lnTo>
                    <a:pt x="0" y="66"/>
                  </a:lnTo>
                  <a:lnTo>
                    <a:pt x="22" y="0"/>
                  </a:lnTo>
                  <a:lnTo>
                    <a:pt x="45" y="0"/>
                  </a:lnTo>
                  <a:lnTo>
                    <a:pt x="23" y="66"/>
                  </a:lnTo>
                  <a:close/>
                </a:path>
              </a:pathLst>
            </a:custGeom>
            <a:solidFill>
              <a:srgbClr val="FFFFF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32" name="Freeform 149">
              <a:extLst>
                <a:ext uri="{FF2B5EF4-FFF2-40B4-BE49-F238E27FC236}">
                  <a16:creationId xmlns:a16="http://schemas.microsoft.com/office/drawing/2014/main" id="{87253859-52AC-4B81-80B4-D0474E8CD8BB}"/>
                </a:ext>
              </a:extLst>
            </p:cNvPr>
            <p:cNvSpPr>
              <a:spLocks/>
            </p:cNvSpPr>
            <p:nvPr userDrawn="1"/>
          </p:nvSpPr>
          <p:spPr bwMode="auto">
            <a:xfrm>
              <a:off x="5468" y="4042"/>
              <a:ext cx="45" cy="66"/>
            </a:xfrm>
            <a:custGeom>
              <a:avLst/>
              <a:gdLst/>
              <a:ahLst/>
              <a:cxnLst>
                <a:cxn ang="0">
                  <a:pos x="23" y="66"/>
                </a:cxn>
                <a:cxn ang="0">
                  <a:pos x="0" y="66"/>
                </a:cxn>
                <a:cxn ang="0">
                  <a:pos x="22" y="0"/>
                </a:cxn>
                <a:cxn ang="0">
                  <a:pos x="45" y="0"/>
                </a:cxn>
                <a:cxn ang="0">
                  <a:pos x="23" y="66"/>
                </a:cxn>
              </a:cxnLst>
              <a:rect l="0" t="0" r="r" b="b"/>
              <a:pathLst>
                <a:path w="45" h="66">
                  <a:moveTo>
                    <a:pt x="23" y="66"/>
                  </a:moveTo>
                  <a:lnTo>
                    <a:pt x="0" y="66"/>
                  </a:lnTo>
                  <a:lnTo>
                    <a:pt x="22" y="0"/>
                  </a:lnTo>
                  <a:lnTo>
                    <a:pt x="45" y="0"/>
                  </a:lnTo>
                  <a:lnTo>
                    <a:pt x="23" y="66"/>
                  </a:lnTo>
                </a:path>
              </a:pathLst>
            </a:custGeom>
            <a:no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33" name="Freeform 150">
              <a:extLst>
                <a:ext uri="{FF2B5EF4-FFF2-40B4-BE49-F238E27FC236}">
                  <a16:creationId xmlns:a16="http://schemas.microsoft.com/office/drawing/2014/main" id="{A6E2AA8D-ADD2-444F-A583-B70006152668}"/>
                </a:ext>
              </a:extLst>
            </p:cNvPr>
            <p:cNvSpPr>
              <a:spLocks/>
            </p:cNvSpPr>
            <p:nvPr userDrawn="1"/>
          </p:nvSpPr>
          <p:spPr bwMode="auto">
            <a:xfrm>
              <a:off x="5289" y="4071"/>
              <a:ext cx="37" cy="37"/>
            </a:xfrm>
            <a:custGeom>
              <a:avLst/>
              <a:gdLst/>
              <a:ahLst/>
              <a:cxnLst>
                <a:cxn ang="0">
                  <a:pos x="0" y="1"/>
                </a:cxn>
                <a:cxn ang="0">
                  <a:pos x="5" y="15"/>
                </a:cxn>
                <a:cxn ang="0">
                  <a:pos x="11" y="19"/>
                </a:cxn>
                <a:cxn ang="0">
                  <a:pos x="19" y="19"/>
                </a:cxn>
                <a:cxn ang="0">
                  <a:pos x="10" y="0"/>
                </a:cxn>
                <a:cxn ang="0">
                  <a:pos x="0" y="1"/>
                </a:cxn>
              </a:cxnLst>
              <a:rect l="0" t="0" r="r" b="b"/>
              <a:pathLst>
                <a:path w="19" h="19">
                  <a:moveTo>
                    <a:pt x="0" y="1"/>
                  </a:moveTo>
                  <a:cubicBezTo>
                    <a:pt x="0" y="2"/>
                    <a:pt x="4" y="13"/>
                    <a:pt x="5" y="15"/>
                  </a:cubicBezTo>
                  <a:cubicBezTo>
                    <a:pt x="6" y="18"/>
                    <a:pt x="8" y="19"/>
                    <a:pt x="11" y="19"/>
                  </a:cubicBezTo>
                  <a:cubicBezTo>
                    <a:pt x="14" y="19"/>
                    <a:pt x="19" y="19"/>
                    <a:pt x="19" y="19"/>
                  </a:cubicBezTo>
                  <a:cubicBezTo>
                    <a:pt x="10" y="0"/>
                    <a:pt x="10" y="0"/>
                    <a:pt x="10" y="0"/>
                  </a:cubicBezTo>
                  <a:cubicBezTo>
                    <a:pt x="0" y="1"/>
                    <a:pt x="0" y="1"/>
                    <a:pt x="0" y="1"/>
                  </a:cubicBezTo>
                </a:path>
              </a:pathLst>
            </a:custGeom>
            <a:solidFill>
              <a:srgbClr val="FFFFF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34" name="Freeform 151">
              <a:extLst>
                <a:ext uri="{FF2B5EF4-FFF2-40B4-BE49-F238E27FC236}">
                  <a16:creationId xmlns:a16="http://schemas.microsoft.com/office/drawing/2014/main" id="{DC1653DA-698C-4CB6-A338-90527A5F5287}"/>
                </a:ext>
              </a:extLst>
            </p:cNvPr>
            <p:cNvSpPr>
              <a:spLocks/>
            </p:cNvSpPr>
            <p:nvPr userDrawn="1"/>
          </p:nvSpPr>
          <p:spPr bwMode="auto">
            <a:xfrm>
              <a:off x="5404" y="4042"/>
              <a:ext cx="74" cy="66"/>
            </a:xfrm>
            <a:custGeom>
              <a:avLst/>
              <a:gdLst/>
              <a:ahLst/>
              <a:cxnLst>
                <a:cxn ang="0">
                  <a:pos x="11" y="0"/>
                </a:cxn>
                <a:cxn ang="0">
                  <a:pos x="0" y="34"/>
                </a:cxn>
                <a:cxn ang="0">
                  <a:pos x="24" y="34"/>
                </a:cxn>
                <a:cxn ang="0">
                  <a:pos x="28" y="32"/>
                </a:cxn>
                <a:cxn ang="0">
                  <a:pos x="30" y="28"/>
                </a:cxn>
                <a:cxn ang="0">
                  <a:pos x="13" y="28"/>
                </a:cxn>
                <a:cxn ang="0">
                  <a:pos x="16" y="20"/>
                </a:cxn>
                <a:cxn ang="0">
                  <a:pos x="22" y="20"/>
                </a:cxn>
                <a:cxn ang="0">
                  <a:pos x="31" y="16"/>
                </a:cxn>
                <a:cxn ang="0">
                  <a:pos x="32" y="13"/>
                </a:cxn>
                <a:cxn ang="0">
                  <a:pos x="18" y="13"/>
                </a:cxn>
                <a:cxn ang="0">
                  <a:pos x="20" y="6"/>
                </a:cxn>
                <a:cxn ang="0">
                  <a:pos x="31" y="6"/>
                </a:cxn>
                <a:cxn ang="0">
                  <a:pos x="37" y="3"/>
                </a:cxn>
                <a:cxn ang="0">
                  <a:pos x="38" y="0"/>
                </a:cxn>
                <a:cxn ang="0">
                  <a:pos x="11" y="0"/>
                </a:cxn>
              </a:cxnLst>
              <a:rect l="0" t="0" r="r" b="b"/>
              <a:pathLst>
                <a:path w="38" h="34">
                  <a:moveTo>
                    <a:pt x="11" y="0"/>
                  </a:moveTo>
                  <a:cubicBezTo>
                    <a:pt x="8" y="8"/>
                    <a:pt x="3" y="23"/>
                    <a:pt x="0" y="34"/>
                  </a:cubicBezTo>
                  <a:cubicBezTo>
                    <a:pt x="5" y="34"/>
                    <a:pt x="19" y="34"/>
                    <a:pt x="24" y="34"/>
                  </a:cubicBezTo>
                  <a:cubicBezTo>
                    <a:pt x="26" y="34"/>
                    <a:pt x="27" y="34"/>
                    <a:pt x="28" y="32"/>
                  </a:cubicBezTo>
                  <a:cubicBezTo>
                    <a:pt x="29" y="30"/>
                    <a:pt x="30" y="28"/>
                    <a:pt x="30" y="28"/>
                  </a:cubicBezTo>
                  <a:cubicBezTo>
                    <a:pt x="13" y="28"/>
                    <a:pt x="13" y="28"/>
                    <a:pt x="13" y="28"/>
                  </a:cubicBezTo>
                  <a:cubicBezTo>
                    <a:pt x="16" y="20"/>
                    <a:pt x="16" y="20"/>
                    <a:pt x="16" y="20"/>
                  </a:cubicBezTo>
                  <a:cubicBezTo>
                    <a:pt x="16" y="20"/>
                    <a:pt x="17" y="20"/>
                    <a:pt x="22" y="20"/>
                  </a:cubicBezTo>
                  <a:cubicBezTo>
                    <a:pt x="26" y="20"/>
                    <a:pt x="29" y="19"/>
                    <a:pt x="31" y="16"/>
                  </a:cubicBezTo>
                  <a:cubicBezTo>
                    <a:pt x="31" y="16"/>
                    <a:pt x="32" y="14"/>
                    <a:pt x="32" y="13"/>
                  </a:cubicBezTo>
                  <a:cubicBezTo>
                    <a:pt x="28" y="13"/>
                    <a:pt x="18" y="13"/>
                    <a:pt x="18" y="13"/>
                  </a:cubicBezTo>
                  <a:cubicBezTo>
                    <a:pt x="20" y="6"/>
                    <a:pt x="20" y="6"/>
                    <a:pt x="20" y="6"/>
                  </a:cubicBezTo>
                  <a:cubicBezTo>
                    <a:pt x="20" y="6"/>
                    <a:pt x="29" y="6"/>
                    <a:pt x="31" y="6"/>
                  </a:cubicBezTo>
                  <a:cubicBezTo>
                    <a:pt x="34" y="6"/>
                    <a:pt x="36" y="5"/>
                    <a:pt x="37" y="3"/>
                  </a:cubicBezTo>
                  <a:cubicBezTo>
                    <a:pt x="38" y="1"/>
                    <a:pt x="38" y="0"/>
                    <a:pt x="38" y="0"/>
                  </a:cubicBezTo>
                  <a:cubicBezTo>
                    <a:pt x="38" y="0"/>
                    <a:pt x="17" y="0"/>
                    <a:pt x="11" y="0"/>
                  </a:cubicBezTo>
                </a:path>
              </a:pathLst>
            </a:custGeom>
            <a:solidFill>
              <a:srgbClr val="FFFFF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35" name="Freeform 152">
              <a:extLst>
                <a:ext uri="{FF2B5EF4-FFF2-40B4-BE49-F238E27FC236}">
                  <a16:creationId xmlns:a16="http://schemas.microsoft.com/office/drawing/2014/main" id="{9B9B60CC-8C6D-4DD5-BB28-C4C59148C42A}"/>
                </a:ext>
              </a:extLst>
            </p:cNvPr>
            <p:cNvSpPr>
              <a:spLocks noEditPoints="1"/>
            </p:cNvSpPr>
            <p:nvPr userDrawn="1"/>
          </p:nvSpPr>
          <p:spPr bwMode="auto">
            <a:xfrm>
              <a:off x="4993" y="4042"/>
              <a:ext cx="78" cy="66"/>
            </a:xfrm>
            <a:custGeom>
              <a:avLst/>
              <a:gdLst/>
              <a:ahLst/>
              <a:cxnLst>
                <a:cxn ang="0">
                  <a:pos x="28" y="10"/>
                </a:cxn>
                <a:cxn ang="0">
                  <a:pos x="28" y="12"/>
                </a:cxn>
                <a:cxn ang="0">
                  <a:pos x="17" y="20"/>
                </a:cxn>
                <a:cxn ang="0">
                  <a:pos x="15" y="20"/>
                </a:cxn>
                <a:cxn ang="0">
                  <a:pos x="20" y="5"/>
                </a:cxn>
                <a:cxn ang="0">
                  <a:pos x="25" y="5"/>
                </a:cxn>
                <a:cxn ang="0">
                  <a:pos x="28" y="10"/>
                </a:cxn>
                <a:cxn ang="0">
                  <a:pos x="37" y="2"/>
                </a:cxn>
                <a:cxn ang="0">
                  <a:pos x="27" y="0"/>
                </a:cxn>
                <a:cxn ang="0">
                  <a:pos x="10" y="0"/>
                </a:cxn>
                <a:cxn ang="0">
                  <a:pos x="0" y="34"/>
                </a:cxn>
                <a:cxn ang="0">
                  <a:pos x="11" y="34"/>
                </a:cxn>
                <a:cxn ang="0">
                  <a:pos x="14" y="24"/>
                </a:cxn>
                <a:cxn ang="0">
                  <a:pos x="20" y="24"/>
                </a:cxn>
                <a:cxn ang="0">
                  <a:pos x="39" y="12"/>
                </a:cxn>
                <a:cxn ang="0">
                  <a:pos x="37" y="2"/>
                </a:cxn>
              </a:cxnLst>
              <a:rect l="0" t="0" r="r" b="b"/>
              <a:pathLst>
                <a:path w="40" h="34">
                  <a:moveTo>
                    <a:pt x="28" y="10"/>
                  </a:moveTo>
                  <a:cubicBezTo>
                    <a:pt x="28" y="10"/>
                    <a:pt x="28" y="12"/>
                    <a:pt x="28" y="12"/>
                  </a:cubicBezTo>
                  <a:cubicBezTo>
                    <a:pt x="26" y="17"/>
                    <a:pt x="23" y="20"/>
                    <a:pt x="17" y="20"/>
                  </a:cubicBezTo>
                  <a:cubicBezTo>
                    <a:pt x="15" y="20"/>
                    <a:pt x="15" y="20"/>
                    <a:pt x="15" y="20"/>
                  </a:cubicBezTo>
                  <a:cubicBezTo>
                    <a:pt x="20" y="5"/>
                    <a:pt x="20" y="5"/>
                    <a:pt x="20" y="5"/>
                  </a:cubicBezTo>
                  <a:cubicBezTo>
                    <a:pt x="25" y="5"/>
                    <a:pt x="25" y="5"/>
                    <a:pt x="25" y="5"/>
                  </a:cubicBezTo>
                  <a:cubicBezTo>
                    <a:pt x="28" y="5"/>
                    <a:pt x="29" y="7"/>
                    <a:pt x="28" y="10"/>
                  </a:cubicBezTo>
                  <a:close/>
                  <a:moveTo>
                    <a:pt x="37" y="2"/>
                  </a:moveTo>
                  <a:cubicBezTo>
                    <a:pt x="35" y="0"/>
                    <a:pt x="32" y="0"/>
                    <a:pt x="27" y="0"/>
                  </a:cubicBezTo>
                  <a:cubicBezTo>
                    <a:pt x="10" y="0"/>
                    <a:pt x="10" y="0"/>
                    <a:pt x="10" y="0"/>
                  </a:cubicBezTo>
                  <a:cubicBezTo>
                    <a:pt x="0" y="34"/>
                    <a:pt x="0" y="34"/>
                    <a:pt x="0" y="34"/>
                  </a:cubicBezTo>
                  <a:cubicBezTo>
                    <a:pt x="0" y="34"/>
                    <a:pt x="6" y="34"/>
                    <a:pt x="11" y="34"/>
                  </a:cubicBezTo>
                  <a:cubicBezTo>
                    <a:pt x="12" y="30"/>
                    <a:pt x="14" y="24"/>
                    <a:pt x="14" y="24"/>
                  </a:cubicBezTo>
                  <a:cubicBezTo>
                    <a:pt x="15" y="24"/>
                    <a:pt x="20" y="24"/>
                    <a:pt x="20" y="24"/>
                  </a:cubicBezTo>
                  <a:cubicBezTo>
                    <a:pt x="30" y="24"/>
                    <a:pt x="36" y="20"/>
                    <a:pt x="39" y="12"/>
                  </a:cubicBezTo>
                  <a:cubicBezTo>
                    <a:pt x="40" y="8"/>
                    <a:pt x="40" y="4"/>
                    <a:pt x="37" y="2"/>
                  </a:cubicBezTo>
                </a:path>
              </a:pathLst>
            </a:custGeom>
            <a:solidFill>
              <a:srgbClr val="FFFFF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36" name="Freeform 153">
              <a:extLst>
                <a:ext uri="{FF2B5EF4-FFF2-40B4-BE49-F238E27FC236}">
                  <a16:creationId xmlns:a16="http://schemas.microsoft.com/office/drawing/2014/main" id="{557A98B0-F27A-4F55-8AF3-6CE12D4C8C70}"/>
                </a:ext>
              </a:extLst>
            </p:cNvPr>
            <p:cNvSpPr>
              <a:spLocks noEditPoints="1"/>
            </p:cNvSpPr>
            <p:nvPr userDrawn="1"/>
          </p:nvSpPr>
          <p:spPr bwMode="auto">
            <a:xfrm>
              <a:off x="4922" y="4042"/>
              <a:ext cx="77" cy="66"/>
            </a:xfrm>
            <a:custGeom>
              <a:avLst/>
              <a:gdLst/>
              <a:ahLst/>
              <a:cxnLst>
                <a:cxn ang="0">
                  <a:pos x="28" y="10"/>
                </a:cxn>
                <a:cxn ang="0">
                  <a:pos x="28" y="12"/>
                </a:cxn>
                <a:cxn ang="0">
                  <a:pos x="17" y="20"/>
                </a:cxn>
                <a:cxn ang="0">
                  <a:pos x="15" y="20"/>
                </a:cxn>
                <a:cxn ang="0">
                  <a:pos x="20" y="5"/>
                </a:cxn>
                <a:cxn ang="0">
                  <a:pos x="25" y="5"/>
                </a:cxn>
                <a:cxn ang="0">
                  <a:pos x="28" y="10"/>
                </a:cxn>
                <a:cxn ang="0">
                  <a:pos x="37" y="2"/>
                </a:cxn>
                <a:cxn ang="0">
                  <a:pos x="27" y="0"/>
                </a:cxn>
                <a:cxn ang="0">
                  <a:pos x="11" y="0"/>
                </a:cxn>
                <a:cxn ang="0">
                  <a:pos x="0" y="34"/>
                </a:cxn>
                <a:cxn ang="0">
                  <a:pos x="11" y="34"/>
                </a:cxn>
                <a:cxn ang="0">
                  <a:pos x="14" y="24"/>
                </a:cxn>
                <a:cxn ang="0">
                  <a:pos x="20" y="24"/>
                </a:cxn>
                <a:cxn ang="0">
                  <a:pos x="39" y="12"/>
                </a:cxn>
                <a:cxn ang="0">
                  <a:pos x="37" y="2"/>
                </a:cxn>
              </a:cxnLst>
              <a:rect l="0" t="0" r="r" b="b"/>
              <a:pathLst>
                <a:path w="40" h="34">
                  <a:moveTo>
                    <a:pt x="28" y="10"/>
                  </a:moveTo>
                  <a:cubicBezTo>
                    <a:pt x="28" y="10"/>
                    <a:pt x="28" y="12"/>
                    <a:pt x="28" y="12"/>
                  </a:cubicBezTo>
                  <a:cubicBezTo>
                    <a:pt x="26" y="17"/>
                    <a:pt x="24" y="20"/>
                    <a:pt x="17" y="20"/>
                  </a:cubicBezTo>
                  <a:cubicBezTo>
                    <a:pt x="15" y="20"/>
                    <a:pt x="15" y="20"/>
                    <a:pt x="15" y="20"/>
                  </a:cubicBezTo>
                  <a:cubicBezTo>
                    <a:pt x="20" y="5"/>
                    <a:pt x="20" y="5"/>
                    <a:pt x="20" y="5"/>
                  </a:cubicBezTo>
                  <a:cubicBezTo>
                    <a:pt x="25" y="5"/>
                    <a:pt x="25" y="5"/>
                    <a:pt x="25" y="5"/>
                  </a:cubicBezTo>
                  <a:cubicBezTo>
                    <a:pt x="28" y="5"/>
                    <a:pt x="29" y="7"/>
                    <a:pt x="28" y="10"/>
                  </a:cubicBezTo>
                  <a:close/>
                  <a:moveTo>
                    <a:pt x="37" y="2"/>
                  </a:moveTo>
                  <a:cubicBezTo>
                    <a:pt x="35" y="0"/>
                    <a:pt x="32" y="0"/>
                    <a:pt x="27" y="0"/>
                  </a:cubicBezTo>
                  <a:cubicBezTo>
                    <a:pt x="11" y="0"/>
                    <a:pt x="11" y="0"/>
                    <a:pt x="11" y="0"/>
                  </a:cubicBezTo>
                  <a:cubicBezTo>
                    <a:pt x="0" y="34"/>
                    <a:pt x="0" y="34"/>
                    <a:pt x="0" y="34"/>
                  </a:cubicBezTo>
                  <a:cubicBezTo>
                    <a:pt x="0" y="34"/>
                    <a:pt x="6" y="34"/>
                    <a:pt x="11" y="34"/>
                  </a:cubicBezTo>
                  <a:cubicBezTo>
                    <a:pt x="12" y="30"/>
                    <a:pt x="14" y="24"/>
                    <a:pt x="14" y="24"/>
                  </a:cubicBezTo>
                  <a:cubicBezTo>
                    <a:pt x="15" y="24"/>
                    <a:pt x="20" y="24"/>
                    <a:pt x="20" y="24"/>
                  </a:cubicBezTo>
                  <a:cubicBezTo>
                    <a:pt x="30" y="24"/>
                    <a:pt x="36" y="20"/>
                    <a:pt x="39" y="12"/>
                  </a:cubicBezTo>
                  <a:cubicBezTo>
                    <a:pt x="40" y="8"/>
                    <a:pt x="40" y="4"/>
                    <a:pt x="37" y="2"/>
                  </a:cubicBezTo>
                </a:path>
              </a:pathLst>
            </a:custGeom>
            <a:solidFill>
              <a:srgbClr val="FFFFF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sp>
          <p:nvSpPr>
            <p:cNvPr id="37" name="Freeform 154">
              <a:extLst>
                <a:ext uri="{FF2B5EF4-FFF2-40B4-BE49-F238E27FC236}">
                  <a16:creationId xmlns:a16="http://schemas.microsoft.com/office/drawing/2014/main" id="{55A12602-5B2C-402E-96AB-92A4C8CF25F8}"/>
                </a:ext>
              </a:extLst>
            </p:cNvPr>
            <p:cNvSpPr>
              <a:spLocks/>
            </p:cNvSpPr>
            <p:nvPr userDrawn="1"/>
          </p:nvSpPr>
          <p:spPr bwMode="auto">
            <a:xfrm>
              <a:off x="5289" y="4040"/>
              <a:ext cx="55" cy="33"/>
            </a:xfrm>
            <a:custGeom>
              <a:avLst/>
              <a:gdLst/>
              <a:ahLst/>
              <a:cxnLst>
                <a:cxn ang="0">
                  <a:pos x="21" y="0"/>
                </a:cxn>
                <a:cxn ang="0">
                  <a:pos x="11" y="5"/>
                </a:cxn>
                <a:cxn ang="0">
                  <a:pos x="0" y="17"/>
                </a:cxn>
                <a:cxn ang="0">
                  <a:pos x="5" y="17"/>
                </a:cxn>
                <a:cxn ang="0">
                  <a:pos x="22" y="7"/>
                </a:cxn>
                <a:cxn ang="0">
                  <a:pos x="28" y="0"/>
                </a:cxn>
                <a:cxn ang="0">
                  <a:pos x="21" y="0"/>
                </a:cxn>
              </a:cxnLst>
              <a:rect l="0" t="0" r="r" b="b"/>
              <a:pathLst>
                <a:path w="28" h="17">
                  <a:moveTo>
                    <a:pt x="21" y="0"/>
                  </a:moveTo>
                  <a:cubicBezTo>
                    <a:pt x="17" y="0"/>
                    <a:pt x="14" y="2"/>
                    <a:pt x="11" y="5"/>
                  </a:cubicBezTo>
                  <a:cubicBezTo>
                    <a:pt x="6" y="13"/>
                    <a:pt x="4" y="16"/>
                    <a:pt x="0" y="17"/>
                  </a:cubicBezTo>
                  <a:cubicBezTo>
                    <a:pt x="1" y="17"/>
                    <a:pt x="4" y="17"/>
                    <a:pt x="5" y="17"/>
                  </a:cubicBezTo>
                  <a:cubicBezTo>
                    <a:pt x="14" y="16"/>
                    <a:pt x="17" y="15"/>
                    <a:pt x="22" y="7"/>
                  </a:cubicBezTo>
                  <a:cubicBezTo>
                    <a:pt x="24" y="4"/>
                    <a:pt x="26" y="1"/>
                    <a:pt x="28" y="0"/>
                  </a:cubicBezTo>
                  <a:cubicBezTo>
                    <a:pt x="28" y="0"/>
                    <a:pt x="23" y="0"/>
                    <a:pt x="21" y="0"/>
                  </a:cubicBezTo>
                </a:path>
              </a:pathLst>
            </a:custGeom>
            <a:solidFill>
              <a:srgbClr val="FFFFFF"/>
            </a:solidFill>
            <a:ln w="9525">
              <a:noFill/>
              <a:round/>
              <a:headEnd/>
              <a:tailEnd/>
            </a:ln>
          </p:spPr>
          <p:txBody>
            <a:bodyPr/>
            <a:lstStyle/>
            <a:p>
              <a:pPr defTabSz="371446">
                <a:defRPr/>
              </a:pPr>
              <a:endParaRPr kumimoji="0" lang="ja-JP" altLang="en-US" sz="1463">
                <a:solidFill>
                  <a:srgbClr val="000000"/>
                </a:solidFill>
                <a:latin typeface="Myriad Pro" pitchFamily="34" charset="0"/>
              </a:endParaRPr>
            </a:p>
          </p:txBody>
        </p:sp>
      </p:grpSp>
      <p:sp>
        <p:nvSpPr>
          <p:cNvPr id="39" name="Rectangle 6">
            <a:extLst>
              <a:ext uri="{FF2B5EF4-FFF2-40B4-BE49-F238E27FC236}">
                <a16:creationId xmlns:a16="http://schemas.microsoft.com/office/drawing/2014/main" id="{0E8F5F9A-BFC6-4C83-9B0C-D7029CFC00D9}"/>
              </a:ext>
            </a:extLst>
          </p:cNvPr>
          <p:cNvSpPr>
            <a:spLocks noGrp="1" noChangeArrowheads="1"/>
          </p:cNvSpPr>
          <p:nvPr>
            <p:ph type="sldNum" sz="quarter" idx="4"/>
          </p:nvPr>
        </p:nvSpPr>
        <p:spPr bwMode="auto">
          <a:xfrm>
            <a:off x="7947032" y="6524625"/>
            <a:ext cx="873125"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75">
                <a:latin typeface="+mn-lt"/>
              </a:defRPr>
            </a:lvl1pPr>
          </a:lstStyle>
          <a:p>
            <a:fld id="{8C42D5D6-E460-48BF-97C0-501242A0426B}" type="slidenum">
              <a:rPr lang="en-US" altLang="ja-JP">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494601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白紙２">
    <p:spTree>
      <p:nvGrpSpPr>
        <p:cNvPr id="1" name=""/>
        <p:cNvGrpSpPr/>
        <p:nvPr/>
      </p:nvGrpSpPr>
      <p:grpSpPr>
        <a:xfrm>
          <a:off x="0" y="0"/>
          <a:ext cx="0" cy="0"/>
          <a:chOff x="0" y="0"/>
          <a:chExt cx="0" cy="0"/>
        </a:xfrm>
      </p:grpSpPr>
      <p:sp>
        <p:nvSpPr>
          <p:cNvPr id="16" name="スライド番号プレースホルダー 5"/>
          <p:cNvSpPr>
            <a:spLocks noGrp="1"/>
          </p:cNvSpPr>
          <p:nvPr>
            <p:ph type="sldNum" sz="quarter" idx="12"/>
          </p:nvPr>
        </p:nvSpPr>
        <p:spPr>
          <a:xfrm>
            <a:off x="6276643" y="6581326"/>
            <a:ext cx="2743200" cy="253093"/>
          </a:xfrm>
          <a:prstGeom prst="rect">
            <a:avLst/>
          </a:prstGeom>
        </p:spPr>
        <p:txBody>
          <a:bodyPr/>
          <a:lstStyle>
            <a:lvl1pPr algn="r">
              <a:defRPr sz="975" b="0">
                <a:solidFill>
                  <a:srgbClr val="68696D"/>
                </a:solidFill>
                <a:latin typeface="Times New Roman" panose="02020603050405020304" pitchFamily="18" charset="0"/>
                <a:ea typeface="メイリオ" panose="020B0604030504040204" pitchFamily="50" charset="-128"/>
                <a:cs typeface="Times New Roman" panose="02020603050405020304" pitchFamily="18" charset="0"/>
              </a:defRPr>
            </a:lvl1pPr>
          </a:lstStyle>
          <a:p>
            <a:pPr defTabSz="371446"/>
            <a:fld id="{B424A714-972D-431A-872C-1B0FE76119C1}" type="slidenum">
              <a:rPr kumimoji="0" lang="ja-JP" altLang="en-US" smtClean="0"/>
              <a:pPr defTabSz="371446"/>
              <a:t>‹#›</a:t>
            </a:fld>
            <a:endParaRPr kumimoji="0" lang="ja-JP" altLang="en-US" dirty="0"/>
          </a:p>
        </p:txBody>
      </p:sp>
      <p:sp>
        <p:nvSpPr>
          <p:cNvPr id="17" name="テキスト ボックス 16"/>
          <p:cNvSpPr txBox="1"/>
          <p:nvPr userDrawn="1"/>
        </p:nvSpPr>
        <p:spPr>
          <a:xfrm>
            <a:off x="6661443" y="6642560"/>
            <a:ext cx="1633781" cy="192360"/>
          </a:xfrm>
          <a:prstGeom prst="rect">
            <a:avLst/>
          </a:prstGeom>
          <a:noFill/>
        </p:spPr>
        <p:txBody>
          <a:bodyPr wrap="none" rtlCol="0">
            <a:spAutoFit/>
          </a:bodyPr>
          <a:lstStyle/>
          <a:p>
            <a:pPr defTabSz="371446"/>
            <a:r>
              <a:rPr lang="en-US" altLang="ja-JP" sz="650" dirty="0">
                <a:solidFill>
                  <a:prstClr val="white">
                    <a:lumMod val="50000"/>
                  </a:prstClr>
                </a:solidFill>
                <a:latin typeface="Times New Roman" panose="02020603050405020304" pitchFamily="18" charset="0"/>
                <a:cs typeface="Times New Roman" panose="02020603050405020304" pitchFamily="18" charset="0"/>
              </a:rPr>
              <a:t>Copyright</a:t>
            </a:r>
            <a:r>
              <a:rPr lang="ja-JP" altLang="en-US" sz="650" dirty="0">
                <a:solidFill>
                  <a:prstClr val="white">
                    <a:lumMod val="50000"/>
                  </a:prstClr>
                </a:solidFill>
                <a:latin typeface="Times New Roman" panose="02020603050405020304" pitchFamily="18" charset="0"/>
                <a:cs typeface="Times New Roman" panose="02020603050405020304" pitchFamily="18" charset="0"/>
              </a:rPr>
              <a:t> </a:t>
            </a:r>
            <a:r>
              <a:rPr kumimoji="0" lang="en-US" altLang="ja-JP" sz="650" dirty="0">
                <a:solidFill>
                  <a:prstClr val="white">
                    <a:lumMod val="50000"/>
                  </a:prstClr>
                </a:solidFill>
                <a:latin typeface="Times New Roman" panose="02020603050405020304" pitchFamily="18" charset="0"/>
                <a:cs typeface="Times New Roman" panose="02020603050405020304" pitchFamily="18" charset="0"/>
              </a:rPr>
              <a:t>©</a:t>
            </a:r>
            <a:r>
              <a:rPr lang="en-US" altLang="ja-JP" sz="650" dirty="0">
                <a:solidFill>
                  <a:prstClr val="white">
                    <a:lumMod val="50000"/>
                  </a:prstClr>
                </a:solidFill>
                <a:latin typeface="Times New Roman" panose="02020603050405020304" pitchFamily="18" charset="0"/>
                <a:cs typeface="Times New Roman" panose="02020603050405020304" pitchFamily="18" charset="0"/>
              </a:rPr>
              <a:t> Pacific Consultants Co.,</a:t>
            </a:r>
            <a:r>
              <a:rPr lang="ja-JP" altLang="en-US" sz="650" dirty="0">
                <a:solidFill>
                  <a:prstClr val="white">
                    <a:lumMod val="50000"/>
                  </a:prstClr>
                </a:solidFill>
                <a:latin typeface="Times New Roman" panose="02020603050405020304" pitchFamily="18" charset="0"/>
                <a:cs typeface="Times New Roman" panose="02020603050405020304" pitchFamily="18" charset="0"/>
              </a:rPr>
              <a:t> </a:t>
            </a:r>
            <a:r>
              <a:rPr lang="en-US" altLang="ja-JP" sz="650" dirty="0">
                <a:solidFill>
                  <a:prstClr val="white">
                    <a:lumMod val="50000"/>
                  </a:prstClr>
                </a:solidFill>
                <a:latin typeface="Times New Roman" panose="02020603050405020304" pitchFamily="18" charset="0"/>
                <a:cs typeface="Times New Roman" panose="02020603050405020304" pitchFamily="18" charset="0"/>
              </a:rPr>
              <a:t>LTD.</a:t>
            </a:r>
            <a:endParaRPr lang="ja-JP" altLang="en-US" sz="650" dirty="0">
              <a:solidFill>
                <a:prstClr val="white">
                  <a:lumMod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7860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パタン③">
    <p:spTree>
      <p:nvGrpSpPr>
        <p:cNvPr id="1" name=""/>
        <p:cNvGrpSpPr/>
        <p:nvPr/>
      </p:nvGrpSpPr>
      <p:grpSpPr>
        <a:xfrm>
          <a:off x="0" y="0"/>
          <a:ext cx="0" cy="0"/>
          <a:chOff x="0" y="0"/>
          <a:chExt cx="0" cy="0"/>
        </a:xfrm>
      </p:grpSpPr>
      <p:cxnSp>
        <p:nvCxnSpPr>
          <p:cNvPr id="12" name="直線コネクタ 11"/>
          <p:cNvCxnSpPr/>
          <p:nvPr userDrawn="1"/>
        </p:nvCxnSpPr>
        <p:spPr>
          <a:xfrm>
            <a:off x="257466" y="883281"/>
            <a:ext cx="866649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スライド番号プレースホルダー 5"/>
          <p:cNvSpPr>
            <a:spLocks noGrp="1"/>
          </p:cNvSpPr>
          <p:nvPr>
            <p:ph type="sldNum" sz="quarter" idx="12"/>
          </p:nvPr>
        </p:nvSpPr>
        <p:spPr>
          <a:xfrm>
            <a:off x="6989445" y="6498135"/>
            <a:ext cx="2057400" cy="365125"/>
          </a:xfrm>
          <a:prstGeom prst="rect">
            <a:avLst/>
          </a:prstGeom>
        </p:spPr>
        <p:txBody>
          <a:bodyPr/>
          <a:lstStyle>
            <a:lvl1pPr algn="r">
              <a:defRPr sz="854" b="0">
                <a:solidFill>
                  <a:srgbClr val="68696D"/>
                </a:solidFill>
                <a:latin typeface="Times New Roman" panose="02020603050405020304" pitchFamily="18" charset="0"/>
                <a:ea typeface="メイリオ" panose="020B0604030504040204" pitchFamily="50" charset="-128"/>
                <a:cs typeface="Times New Roman" panose="02020603050405020304" pitchFamily="18" charset="0"/>
              </a:defRPr>
            </a:lvl1pPr>
          </a:lstStyle>
          <a:p>
            <a:pPr defTabSz="371446"/>
            <a:fld id="{B424A714-972D-431A-872C-1B0FE76119C1}" type="slidenum">
              <a:rPr kumimoji="0" lang="ja-JP" altLang="en-US" smtClean="0"/>
              <a:pPr defTabSz="371446"/>
              <a:t>‹#›</a:t>
            </a:fld>
            <a:endParaRPr kumimoji="0" lang="ja-JP" altLang="en-US" dirty="0"/>
          </a:p>
        </p:txBody>
      </p:sp>
      <p:sp>
        <p:nvSpPr>
          <p:cNvPr id="23" name="テキスト ボックス 22"/>
          <p:cNvSpPr txBox="1"/>
          <p:nvPr userDrawn="1"/>
        </p:nvSpPr>
        <p:spPr>
          <a:xfrm>
            <a:off x="7343751" y="6538914"/>
            <a:ext cx="1285929" cy="167418"/>
          </a:xfrm>
          <a:prstGeom prst="rect">
            <a:avLst/>
          </a:prstGeom>
          <a:noFill/>
        </p:spPr>
        <p:txBody>
          <a:bodyPr wrap="none" rtlCol="0">
            <a:spAutoFit/>
          </a:bodyPr>
          <a:lstStyle/>
          <a:p>
            <a:pPr defTabSz="371446"/>
            <a:r>
              <a:rPr lang="en-US" altLang="ja-JP" sz="488" dirty="0">
                <a:solidFill>
                  <a:prstClr val="white">
                    <a:lumMod val="50000"/>
                  </a:prstClr>
                </a:solidFill>
                <a:latin typeface="Times New Roman" panose="02020603050405020304" pitchFamily="18" charset="0"/>
                <a:cs typeface="Times New Roman" panose="02020603050405020304" pitchFamily="18" charset="0"/>
              </a:rPr>
              <a:t>Copyright</a:t>
            </a:r>
            <a:r>
              <a:rPr lang="ja-JP" altLang="en-US" sz="488" dirty="0">
                <a:solidFill>
                  <a:prstClr val="white">
                    <a:lumMod val="50000"/>
                  </a:prstClr>
                </a:solidFill>
                <a:latin typeface="Times New Roman" panose="02020603050405020304" pitchFamily="18" charset="0"/>
                <a:cs typeface="Times New Roman" panose="02020603050405020304" pitchFamily="18" charset="0"/>
              </a:rPr>
              <a:t> </a:t>
            </a:r>
            <a:r>
              <a:rPr kumimoji="0" lang="en-US" altLang="ja-JP" sz="488" dirty="0">
                <a:solidFill>
                  <a:prstClr val="white">
                    <a:lumMod val="50000"/>
                  </a:prstClr>
                </a:solidFill>
                <a:latin typeface="Times New Roman" panose="02020603050405020304" pitchFamily="18" charset="0"/>
                <a:cs typeface="Times New Roman" panose="02020603050405020304" pitchFamily="18" charset="0"/>
              </a:rPr>
              <a:t>©</a:t>
            </a:r>
            <a:r>
              <a:rPr lang="en-US" altLang="ja-JP" sz="488" dirty="0">
                <a:solidFill>
                  <a:prstClr val="white">
                    <a:lumMod val="50000"/>
                  </a:prstClr>
                </a:solidFill>
                <a:latin typeface="Times New Roman" panose="02020603050405020304" pitchFamily="18" charset="0"/>
                <a:cs typeface="Times New Roman" panose="02020603050405020304" pitchFamily="18" charset="0"/>
              </a:rPr>
              <a:t> Pacific Consultants Co.,</a:t>
            </a:r>
            <a:r>
              <a:rPr lang="ja-JP" altLang="en-US" sz="488" dirty="0">
                <a:solidFill>
                  <a:prstClr val="white">
                    <a:lumMod val="50000"/>
                  </a:prstClr>
                </a:solidFill>
                <a:latin typeface="Times New Roman" panose="02020603050405020304" pitchFamily="18" charset="0"/>
                <a:cs typeface="Times New Roman" panose="02020603050405020304" pitchFamily="18" charset="0"/>
              </a:rPr>
              <a:t> </a:t>
            </a:r>
            <a:r>
              <a:rPr lang="en-US" altLang="ja-JP" sz="488" dirty="0">
                <a:solidFill>
                  <a:prstClr val="white">
                    <a:lumMod val="50000"/>
                  </a:prstClr>
                </a:solidFill>
                <a:latin typeface="Times New Roman" panose="02020603050405020304" pitchFamily="18" charset="0"/>
                <a:cs typeface="Times New Roman" panose="02020603050405020304" pitchFamily="18" charset="0"/>
              </a:rPr>
              <a:t>LTD.</a:t>
            </a:r>
            <a:endParaRPr lang="ja-JP" altLang="en-US" sz="488" dirty="0">
              <a:solidFill>
                <a:prstClr val="white">
                  <a:lumMod val="50000"/>
                </a:prstClr>
              </a:solidFill>
              <a:latin typeface="Times New Roman" panose="02020603050405020304" pitchFamily="18" charset="0"/>
              <a:cs typeface="Times New Roman" panose="02020603050405020304" pitchFamily="18" charset="0"/>
            </a:endParaRPr>
          </a:p>
        </p:txBody>
      </p:sp>
      <p:pic>
        <p:nvPicPr>
          <p:cNvPr id="8" name="PCKKロゴ.png" descr="PCKKロゴ.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31008" y="30983"/>
            <a:ext cx="2315845" cy="849552"/>
          </a:xfrm>
          <a:prstGeom prst="rect">
            <a:avLst/>
          </a:prstGeom>
          <a:ln w="12700">
            <a:miter lim="400000"/>
          </a:ln>
        </p:spPr>
      </p:pic>
    </p:spTree>
    <p:extLst>
      <p:ext uri="{BB962C8B-B14F-4D97-AF65-F5344CB8AC3E}">
        <p14:creationId xmlns:p14="http://schemas.microsoft.com/office/powerpoint/2010/main" val="687198329"/>
      </p:ext>
    </p:extLst>
  </p:cSld>
  <p:clrMapOvr>
    <a:masterClrMapping/>
  </p:clrMapOvr>
  <p:extLst>
    <p:ext uri="{DCECCB84-F9BA-43D5-87BE-67443E8EF086}">
      <p15:sldGuideLst xmlns:p15="http://schemas.microsoft.com/office/powerpoint/2012/main">
        <p15:guide id="1" pos="195" userDrawn="1">
          <p15:clr>
            <a:srgbClr val="FBAE40"/>
          </p15:clr>
        </p15:guide>
        <p15:guide id="2" orient="horz" pos="572" userDrawn="1">
          <p15:clr>
            <a:srgbClr val="FBAE40"/>
          </p15:clr>
        </p15:guide>
        <p15:guide id="3" orient="horz" pos="3975" userDrawn="1">
          <p15:clr>
            <a:srgbClr val="FBAE40"/>
          </p15:clr>
        </p15:guide>
        <p15:guide id="4" pos="691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紙２(タイトルなし）">
    <p:spTree>
      <p:nvGrpSpPr>
        <p:cNvPr id="1" name=""/>
        <p:cNvGrpSpPr/>
        <p:nvPr/>
      </p:nvGrpSpPr>
      <p:grpSpPr>
        <a:xfrm>
          <a:off x="0" y="0"/>
          <a:ext cx="0" cy="0"/>
          <a:chOff x="0" y="0"/>
          <a:chExt cx="0" cy="0"/>
        </a:xfrm>
      </p:grpSpPr>
      <p:pic>
        <p:nvPicPr>
          <p:cNvPr id="12" name="図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99871" y="194663"/>
            <a:ext cx="1052252" cy="1052252"/>
          </a:xfrm>
          <a:prstGeom prst="rect">
            <a:avLst/>
          </a:prstGeom>
        </p:spPr>
      </p:pic>
      <p:cxnSp>
        <p:nvCxnSpPr>
          <p:cNvPr id="8" name="直線コネクタ 7"/>
          <p:cNvCxnSpPr/>
          <p:nvPr userDrawn="1"/>
        </p:nvCxnSpPr>
        <p:spPr>
          <a:xfrm>
            <a:off x="1468024" y="1047403"/>
            <a:ext cx="73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5"/>
          <p:cNvSpPr>
            <a:spLocks noGrp="1"/>
          </p:cNvSpPr>
          <p:nvPr>
            <p:ph type="sldNum" sz="quarter" idx="12"/>
          </p:nvPr>
        </p:nvSpPr>
        <p:spPr>
          <a:xfrm>
            <a:off x="6276640" y="6531807"/>
            <a:ext cx="2743200" cy="253093"/>
          </a:xfrm>
          <a:prstGeom prst="rect">
            <a:avLst/>
          </a:prstGeom>
        </p:spPr>
        <p:txBody>
          <a:bodyPr/>
          <a:lstStyle>
            <a:lvl1pPr algn="r">
              <a:defRPr sz="1138" b="0">
                <a:solidFill>
                  <a:srgbClr val="68696D"/>
                </a:solidFill>
                <a:latin typeface="Times New Roman" panose="02020603050405020304" pitchFamily="18" charset="0"/>
                <a:ea typeface="メイリオ" panose="020B0604030504040204" pitchFamily="50" charset="-128"/>
                <a:cs typeface="Times New Roman" panose="02020603050405020304" pitchFamily="18" charset="0"/>
              </a:defRPr>
            </a:lvl1pPr>
          </a:lstStyle>
          <a:p>
            <a:pPr defTabSz="371446"/>
            <a:fld id="{B424A714-972D-431A-872C-1B0FE76119C1}" type="slidenum">
              <a:rPr kumimoji="0" lang="ja-JP" altLang="en-US" smtClean="0"/>
              <a:pPr defTabSz="371446"/>
              <a:t>‹#›</a:t>
            </a:fld>
            <a:endParaRPr kumimoji="0" lang="ja-JP" altLang="en-US" dirty="0"/>
          </a:p>
        </p:txBody>
      </p:sp>
      <p:sp>
        <p:nvSpPr>
          <p:cNvPr id="10" name="テキスト ボックス 9"/>
          <p:cNvSpPr txBox="1"/>
          <p:nvPr userDrawn="1"/>
        </p:nvSpPr>
        <p:spPr>
          <a:xfrm>
            <a:off x="6661442" y="6595907"/>
            <a:ext cx="1633781" cy="192360"/>
          </a:xfrm>
          <a:prstGeom prst="rect">
            <a:avLst/>
          </a:prstGeom>
          <a:noFill/>
        </p:spPr>
        <p:txBody>
          <a:bodyPr wrap="none" rtlCol="0">
            <a:spAutoFit/>
          </a:bodyPr>
          <a:lstStyle/>
          <a:p>
            <a:pPr defTabSz="371446"/>
            <a:r>
              <a:rPr lang="en-US" altLang="ja-JP" sz="650" dirty="0">
                <a:solidFill>
                  <a:prstClr val="white">
                    <a:lumMod val="50000"/>
                  </a:prstClr>
                </a:solidFill>
                <a:latin typeface="Times New Roman" panose="02020603050405020304" pitchFamily="18" charset="0"/>
                <a:cs typeface="Times New Roman" panose="02020603050405020304" pitchFamily="18" charset="0"/>
              </a:rPr>
              <a:t>Copyright</a:t>
            </a:r>
            <a:r>
              <a:rPr lang="ja-JP" altLang="en-US" sz="650" dirty="0">
                <a:solidFill>
                  <a:prstClr val="white">
                    <a:lumMod val="50000"/>
                  </a:prstClr>
                </a:solidFill>
                <a:latin typeface="Times New Roman" panose="02020603050405020304" pitchFamily="18" charset="0"/>
                <a:cs typeface="Times New Roman" panose="02020603050405020304" pitchFamily="18" charset="0"/>
              </a:rPr>
              <a:t> </a:t>
            </a:r>
            <a:r>
              <a:rPr kumimoji="0" lang="en-US" altLang="ja-JP" sz="650" dirty="0">
                <a:solidFill>
                  <a:prstClr val="white">
                    <a:lumMod val="50000"/>
                  </a:prstClr>
                </a:solidFill>
                <a:latin typeface="Times New Roman" panose="02020603050405020304" pitchFamily="18" charset="0"/>
                <a:cs typeface="Times New Roman" panose="02020603050405020304" pitchFamily="18" charset="0"/>
              </a:rPr>
              <a:t>©</a:t>
            </a:r>
            <a:r>
              <a:rPr lang="en-US" altLang="ja-JP" sz="650" dirty="0">
                <a:solidFill>
                  <a:prstClr val="white">
                    <a:lumMod val="50000"/>
                  </a:prstClr>
                </a:solidFill>
                <a:latin typeface="Times New Roman" panose="02020603050405020304" pitchFamily="18" charset="0"/>
                <a:cs typeface="Times New Roman" panose="02020603050405020304" pitchFamily="18" charset="0"/>
              </a:rPr>
              <a:t> Pacific Consultants Co.,</a:t>
            </a:r>
            <a:r>
              <a:rPr lang="ja-JP" altLang="en-US" sz="650" dirty="0">
                <a:solidFill>
                  <a:prstClr val="white">
                    <a:lumMod val="50000"/>
                  </a:prstClr>
                </a:solidFill>
                <a:latin typeface="Times New Roman" panose="02020603050405020304" pitchFamily="18" charset="0"/>
                <a:cs typeface="Times New Roman" panose="02020603050405020304" pitchFamily="18" charset="0"/>
              </a:rPr>
              <a:t> </a:t>
            </a:r>
            <a:r>
              <a:rPr lang="en-US" altLang="ja-JP" sz="650" dirty="0">
                <a:solidFill>
                  <a:prstClr val="white">
                    <a:lumMod val="50000"/>
                  </a:prstClr>
                </a:solidFill>
                <a:latin typeface="Times New Roman" panose="02020603050405020304" pitchFamily="18" charset="0"/>
                <a:cs typeface="Times New Roman" panose="02020603050405020304" pitchFamily="18" charset="0"/>
              </a:rPr>
              <a:t>LTD.</a:t>
            </a:r>
            <a:endParaRPr lang="ja-JP" altLang="en-US" sz="650" dirty="0">
              <a:solidFill>
                <a:prstClr val="white">
                  <a:lumMod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42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6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60"/>
            <a:ext cx="2133600" cy="365125"/>
          </a:xfrm>
          <a:prstGeom prst="rect">
            <a:avLst/>
          </a:prstGeom>
        </p:spPr>
        <p:txBody>
          <a:bodyPr/>
          <a:lstStyle/>
          <a:p>
            <a:pPr defTabSz="371446"/>
            <a:fld id="{2E948DDF-66EE-4523-82A9-646A60ECF18E}" type="datetime1">
              <a:rPr lang="ja-JP" altLang="en-US" smtClean="0">
                <a:solidFill>
                  <a:prstClr val="black"/>
                </a:solidFill>
              </a:rPr>
              <a:t>2024/7/2</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60"/>
            <a:ext cx="2895600" cy="365125"/>
          </a:xfrm>
          <a:prstGeom prst="rect">
            <a:avLst/>
          </a:prstGeom>
        </p:spPr>
        <p:txBody>
          <a:bodyPr/>
          <a:lstStyle/>
          <a:p>
            <a:pPr defTabSz="371446"/>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60"/>
            <a:ext cx="2133600" cy="365125"/>
          </a:xfrm>
          <a:prstGeom prst="rect">
            <a:avLst/>
          </a:prstGeom>
        </p:spPr>
        <p:txBody>
          <a:bodyPr/>
          <a:lstStyle/>
          <a:p>
            <a:pPr defTabSz="371446"/>
            <a:fld id="{D2D8002D-B5B0-4BAC-B1F6-782DDCCE6D9C}" type="slidenum">
              <a:rPr lang="ja-JP" altLang="en-US" smtClean="0">
                <a:solidFill>
                  <a:prstClr val="black"/>
                </a:solidFill>
              </a:rPr>
              <a:pPr defTabSz="371446"/>
              <a:t>‹#›</a:t>
            </a:fld>
            <a:endParaRPr lang="ja-JP" altLang="en-US">
              <a:solidFill>
                <a:prstClr val="black"/>
              </a:solidFill>
            </a:endParaRPr>
          </a:p>
        </p:txBody>
      </p:sp>
    </p:spTree>
    <p:extLst>
      <p:ext uri="{BB962C8B-B14F-4D97-AF65-F5344CB8AC3E}">
        <p14:creationId xmlns:p14="http://schemas.microsoft.com/office/powerpoint/2010/main" val="125053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タイトルとコンテンツ">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a:xfrm>
            <a:off x="457200" y="6356360"/>
            <a:ext cx="2133600" cy="365125"/>
          </a:xfrm>
          <a:prstGeom prst="rect">
            <a:avLst/>
          </a:prstGeom>
        </p:spPr>
        <p:txBody>
          <a:bodyPr/>
          <a:lstStyle/>
          <a:p>
            <a:pPr defTabSz="371446"/>
            <a:fld id="{1A05B2CB-E38D-4DC2-92FC-1957F6798B28}" type="datetime1">
              <a:rPr lang="ja-JP" altLang="en-US" smtClean="0">
                <a:solidFill>
                  <a:prstClr val="black"/>
                </a:solidFill>
              </a:rPr>
              <a:t>2024/7/2</a:t>
            </a:fld>
            <a:endParaRPr lang="ja-JP" altLang="en-US">
              <a:solidFill>
                <a:prstClr val="black"/>
              </a:solidFill>
            </a:endParaRPr>
          </a:p>
        </p:txBody>
      </p:sp>
      <p:sp>
        <p:nvSpPr>
          <p:cNvPr id="5" name="フッター プレースホルダ 4"/>
          <p:cNvSpPr>
            <a:spLocks noGrp="1"/>
          </p:cNvSpPr>
          <p:nvPr>
            <p:ph type="ftr" sz="quarter" idx="11"/>
          </p:nvPr>
        </p:nvSpPr>
        <p:spPr>
          <a:xfrm>
            <a:off x="3124200" y="6356360"/>
            <a:ext cx="2895600" cy="365125"/>
          </a:xfrm>
          <a:prstGeom prst="rect">
            <a:avLst/>
          </a:prstGeom>
        </p:spPr>
        <p:txBody>
          <a:bodyPr/>
          <a:lstStyle/>
          <a:p>
            <a:pPr defTabSz="371446"/>
            <a:endParaRPr lang="ja-JP" altLang="en-US">
              <a:solidFill>
                <a:prstClr val="black"/>
              </a:solidFill>
            </a:endParaRPr>
          </a:p>
        </p:txBody>
      </p:sp>
      <p:sp>
        <p:nvSpPr>
          <p:cNvPr id="6" name="スライド番号プレースホルダ 5"/>
          <p:cNvSpPr>
            <a:spLocks noGrp="1"/>
          </p:cNvSpPr>
          <p:nvPr>
            <p:ph type="sldNum" sz="quarter" idx="12"/>
          </p:nvPr>
        </p:nvSpPr>
        <p:spPr>
          <a:xfrm>
            <a:off x="8604448" y="183564"/>
            <a:ext cx="442392" cy="365125"/>
          </a:xfrm>
          <a:prstGeom prst="rect">
            <a:avLst/>
          </a:prstGeom>
          <a:ln w="22225">
            <a:solidFill>
              <a:schemeClr val="tx1"/>
            </a:solidFill>
          </a:ln>
        </p:spPr>
        <p:txBody>
          <a:bodyPr/>
          <a:lstStyle>
            <a:lvl1pPr algn="ctr">
              <a:defRPr sz="1300">
                <a:solidFill>
                  <a:schemeClr val="tx1"/>
                </a:solidFill>
                <a:latin typeface="HGP創英角ｺﾞｼｯｸUB" panose="020B0900000000000000" pitchFamily="50" charset="-128"/>
                <a:ea typeface="HGP創英角ｺﾞｼｯｸUB" panose="020B0900000000000000" pitchFamily="50" charset="-128"/>
              </a:defRPr>
            </a:lvl1pPr>
          </a:lstStyle>
          <a:p>
            <a:pPr defTabSz="371446"/>
            <a:fld id="{77A688F9-1B82-4AE7-B40A-7C3106EBD933}" type="slidenum">
              <a:rPr kumimoji="0" lang="ja-JP" altLang="en-US" smtClean="0">
                <a:solidFill>
                  <a:prstClr val="black"/>
                </a:solidFill>
              </a:rPr>
              <a:pPr defTabSz="371446"/>
              <a:t>‹#›</a:t>
            </a:fld>
            <a:endParaRPr kumimoji="0" lang="ja-JP" altLang="en-US" dirty="0">
              <a:solidFill>
                <a:prstClr val="black"/>
              </a:solidFill>
            </a:endParaRPr>
          </a:p>
        </p:txBody>
      </p:sp>
      <p:sp>
        <p:nvSpPr>
          <p:cNvPr id="7" name="正方形/長方形 6"/>
          <p:cNvSpPr/>
          <p:nvPr userDrawn="1"/>
        </p:nvSpPr>
        <p:spPr>
          <a:xfrm>
            <a:off x="0" y="756810"/>
            <a:ext cx="9144000" cy="7991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46"/>
            <a:endParaRPr lang="ja-JP" altLang="en-US" sz="1463">
              <a:solidFill>
                <a:prstClr val="white"/>
              </a:solidFill>
            </a:endParaRPr>
          </a:p>
        </p:txBody>
      </p:sp>
    </p:spTree>
    <p:extLst>
      <p:ext uri="{BB962C8B-B14F-4D97-AF65-F5344CB8AC3E}">
        <p14:creationId xmlns:p14="http://schemas.microsoft.com/office/powerpoint/2010/main" val="3296825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395294" y="11"/>
            <a:ext cx="8548688" cy="613092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スライド番号プレースホルダー 2"/>
          <p:cNvSpPr>
            <a:spLocks noGrp="1"/>
          </p:cNvSpPr>
          <p:nvPr>
            <p:ph type="sldNum" sz="quarter" idx="10"/>
          </p:nvPr>
        </p:nvSpPr>
        <p:spPr>
          <a:xfrm>
            <a:off x="7238611" y="6400225"/>
            <a:ext cx="1905397" cy="457776"/>
          </a:xfrm>
          <a:prstGeom prst="rect">
            <a:avLst/>
          </a:prstGeom>
        </p:spPr>
        <p:txBody>
          <a:bodyPr/>
          <a:lstStyle>
            <a:lvl1pPr algn="r">
              <a:defRPr/>
            </a:lvl1pPr>
          </a:lstStyle>
          <a:p>
            <a:pPr defTabSz="252620">
              <a:defRPr/>
            </a:pPr>
            <a:fld id="{462B84E2-ED3E-412E-B327-94839C6D7E43}" type="slidenum">
              <a:rPr kumimoji="0" lang="en-US" altLang="ja-JP" smtClean="0">
                <a:solidFill>
                  <a:prstClr val="black"/>
                </a:solidFill>
              </a:rPr>
              <a:pPr defTabSz="252620">
                <a:defRPr/>
              </a:pPr>
              <a:t>‹#›</a:t>
            </a:fld>
            <a:endParaRPr kumimoji="0" lang="en-US" altLang="ja-JP" dirty="0">
              <a:solidFill>
                <a:prstClr val="black"/>
              </a:solidFill>
            </a:endParaRPr>
          </a:p>
        </p:txBody>
      </p:sp>
    </p:spTree>
    <p:extLst>
      <p:ext uri="{BB962C8B-B14F-4D97-AF65-F5344CB8AC3E}">
        <p14:creationId xmlns:p14="http://schemas.microsoft.com/office/powerpoint/2010/main" val="3394546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パタン②">
    <p:spTree>
      <p:nvGrpSpPr>
        <p:cNvPr id="1" name=""/>
        <p:cNvGrpSpPr/>
        <p:nvPr/>
      </p:nvGrpSpPr>
      <p:grpSpPr>
        <a:xfrm>
          <a:off x="0" y="0"/>
          <a:ext cx="0" cy="0"/>
          <a:chOff x="0" y="0"/>
          <a:chExt cx="0" cy="0"/>
        </a:xfrm>
      </p:grpSpPr>
      <p:pic>
        <p:nvPicPr>
          <p:cNvPr id="19" name="図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1800" y="200871"/>
            <a:ext cx="1148504" cy="1148504"/>
          </a:xfrm>
          <a:prstGeom prst="rect">
            <a:avLst/>
          </a:prstGeom>
        </p:spPr>
      </p:pic>
      <p:sp>
        <p:nvSpPr>
          <p:cNvPr id="15" name="テキスト プレースホルダー 11"/>
          <p:cNvSpPr>
            <a:spLocks noGrp="1"/>
          </p:cNvSpPr>
          <p:nvPr>
            <p:ph type="body" sz="quarter" idx="13" hasCustomPrompt="1"/>
          </p:nvPr>
        </p:nvSpPr>
        <p:spPr>
          <a:xfrm>
            <a:off x="1620411" y="941249"/>
            <a:ext cx="7092000" cy="360000"/>
          </a:xfrm>
          <a:prstGeom prst="rect">
            <a:avLst/>
          </a:prstGeom>
        </p:spPr>
        <p:txBody>
          <a:bodyPr anchor="ctr">
            <a:normAutofit/>
          </a:bodyPr>
          <a:lstStyle>
            <a:lvl1pPr marL="0" indent="0" algn="l">
              <a:buNone/>
              <a:defRPr sz="1138">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チャートタイトル</a:t>
            </a:r>
          </a:p>
        </p:txBody>
      </p:sp>
      <p:sp>
        <p:nvSpPr>
          <p:cNvPr id="17" name="テキスト プレースホルダー 11"/>
          <p:cNvSpPr>
            <a:spLocks noGrp="1"/>
          </p:cNvSpPr>
          <p:nvPr>
            <p:ph type="body" sz="quarter" idx="16" hasCustomPrompt="1"/>
          </p:nvPr>
        </p:nvSpPr>
        <p:spPr>
          <a:xfrm>
            <a:off x="1620411" y="374125"/>
            <a:ext cx="7092000" cy="432000"/>
          </a:xfrm>
          <a:prstGeom prst="rect">
            <a:avLst/>
          </a:prstGeom>
        </p:spPr>
        <p:txBody>
          <a:bodyPr anchor="ctr">
            <a:normAutofit/>
          </a:bodyPr>
          <a:lstStyle>
            <a:lvl1pPr marL="0" indent="0" algn="l">
              <a:buNone/>
              <a:defRPr sz="195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メッセージ</a:t>
            </a:r>
          </a:p>
        </p:txBody>
      </p:sp>
      <p:cxnSp>
        <p:nvCxnSpPr>
          <p:cNvPr id="20" name="直線コネクタ 19"/>
          <p:cNvCxnSpPr/>
          <p:nvPr userDrawn="1"/>
        </p:nvCxnSpPr>
        <p:spPr>
          <a:xfrm>
            <a:off x="1620417" y="883281"/>
            <a:ext cx="708789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スライド番号プレースホルダー 5"/>
          <p:cNvSpPr>
            <a:spLocks noGrp="1"/>
          </p:cNvSpPr>
          <p:nvPr>
            <p:ph type="sldNum" sz="quarter" idx="12"/>
          </p:nvPr>
        </p:nvSpPr>
        <p:spPr>
          <a:xfrm>
            <a:off x="6068829" y="6322056"/>
            <a:ext cx="2643376" cy="365125"/>
          </a:xfrm>
          <a:prstGeom prst="rect">
            <a:avLst/>
          </a:prstGeom>
        </p:spPr>
        <p:txBody>
          <a:bodyPr/>
          <a:lstStyle>
            <a:lvl1pPr algn="r">
              <a:defRPr sz="975" b="0">
                <a:solidFill>
                  <a:srgbClr val="68696D"/>
                </a:solidFill>
                <a:latin typeface="Times New Roman" panose="02020603050405020304" pitchFamily="18" charset="0"/>
                <a:ea typeface="メイリオ" panose="020B0604030504040204" pitchFamily="50" charset="-128"/>
                <a:cs typeface="Times New Roman" panose="02020603050405020304" pitchFamily="18" charset="0"/>
              </a:defRPr>
            </a:lvl1pPr>
          </a:lstStyle>
          <a:p>
            <a:pPr defTabSz="371446"/>
            <a:fld id="{B424A714-972D-431A-872C-1B0FE76119C1}" type="slidenum">
              <a:rPr kumimoji="0" lang="ja-JP" altLang="en-US" smtClean="0"/>
              <a:pPr defTabSz="371446"/>
              <a:t>‹#›</a:t>
            </a:fld>
            <a:endParaRPr kumimoji="0" lang="ja-JP" altLang="en-US" dirty="0"/>
          </a:p>
        </p:txBody>
      </p:sp>
      <p:sp>
        <p:nvSpPr>
          <p:cNvPr id="26" name="テキスト ボックス 25"/>
          <p:cNvSpPr txBox="1"/>
          <p:nvPr userDrawn="1"/>
        </p:nvSpPr>
        <p:spPr>
          <a:xfrm>
            <a:off x="6838414" y="6538916"/>
            <a:ext cx="1633781" cy="192360"/>
          </a:xfrm>
          <a:prstGeom prst="rect">
            <a:avLst/>
          </a:prstGeom>
          <a:noFill/>
        </p:spPr>
        <p:txBody>
          <a:bodyPr wrap="none" rtlCol="0">
            <a:spAutoFit/>
          </a:bodyPr>
          <a:lstStyle/>
          <a:p>
            <a:pPr defTabSz="371446"/>
            <a:r>
              <a:rPr lang="en-US" altLang="ja-JP" sz="650" dirty="0">
                <a:solidFill>
                  <a:prstClr val="white">
                    <a:lumMod val="50000"/>
                  </a:prstClr>
                </a:solidFill>
                <a:latin typeface="Times New Roman" panose="02020603050405020304" pitchFamily="18" charset="0"/>
                <a:cs typeface="Times New Roman" panose="02020603050405020304" pitchFamily="18" charset="0"/>
              </a:rPr>
              <a:t>Copyright</a:t>
            </a:r>
            <a:r>
              <a:rPr lang="ja-JP" altLang="en-US" sz="650" dirty="0">
                <a:solidFill>
                  <a:prstClr val="white">
                    <a:lumMod val="50000"/>
                  </a:prstClr>
                </a:solidFill>
                <a:latin typeface="Times New Roman" panose="02020603050405020304" pitchFamily="18" charset="0"/>
                <a:cs typeface="Times New Roman" panose="02020603050405020304" pitchFamily="18" charset="0"/>
              </a:rPr>
              <a:t> </a:t>
            </a:r>
            <a:r>
              <a:rPr kumimoji="0" lang="en-US" altLang="ja-JP" sz="650" dirty="0">
                <a:solidFill>
                  <a:prstClr val="white">
                    <a:lumMod val="50000"/>
                  </a:prstClr>
                </a:solidFill>
                <a:latin typeface="Times New Roman" panose="02020603050405020304" pitchFamily="18" charset="0"/>
                <a:cs typeface="Times New Roman" panose="02020603050405020304" pitchFamily="18" charset="0"/>
              </a:rPr>
              <a:t>©</a:t>
            </a:r>
            <a:r>
              <a:rPr lang="en-US" altLang="ja-JP" sz="650" dirty="0">
                <a:solidFill>
                  <a:prstClr val="white">
                    <a:lumMod val="50000"/>
                  </a:prstClr>
                </a:solidFill>
                <a:latin typeface="Times New Roman" panose="02020603050405020304" pitchFamily="18" charset="0"/>
                <a:cs typeface="Times New Roman" panose="02020603050405020304" pitchFamily="18" charset="0"/>
              </a:rPr>
              <a:t> Pacific Consultants Co.,</a:t>
            </a:r>
            <a:r>
              <a:rPr lang="ja-JP" altLang="en-US" sz="650" dirty="0">
                <a:solidFill>
                  <a:prstClr val="white">
                    <a:lumMod val="50000"/>
                  </a:prstClr>
                </a:solidFill>
                <a:latin typeface="Times New Roman" panose="02020603050405020304" pitchFamily="18" charset="0"/>
                <a:cs typeface="Times New Roman" panose="02020603050405020304" pitchFamily="18" charset="0"/>
              </a:rPr>
              <a:t> </a:t>
            </a:r>
            <a:r>
              <a:rPr lang="en-US" altLang="ja-JP" sz="650" dirty="0">
                <a:solidFill>
                  <a:prstClr val="white">
                    <a:lumMod val="50000"/>
                  </a:prstClr>
                </a:solidFill>
                <a:latin typeface="Times New Roman" panose="02020603050405020304" pitchFamily="18" charset="0"/>
                <a:cs typeface="Times New Roman" panose="02020603050405020304" pitchFamily="18" charset="0"/>
              </a:rPr>
              <a:t>LTD.</a:t>
            </a:r>
            <a:endParaRPr lang="ja-JP" altLang="en-US" sz="650" dirty="0">
              <a:solidFill>
                <a:prstClr val="white">
                  <a:lumMod val="50000"/>
                </a:prstClr>
              </a:solidFill>
              <a:latin typeface="Times New Roman" panose="02020603050405020304" pitchFamily="18" charset="0"/>
              <a:cs typeface="Times New Roman" panose="02020603050405020304" pitchFamily="18" charset="0"/>
            </a:endParaRPr>
          </a:p>
        </p:txBody>
      </p:sp>
      <p:sp>
        <p:nvSpPr>
          <p:cNvPr id="27" name="テキスト プレースホルダー 11"/>
          <p:cNvSpPr>
            <a:spLocks noGrp="1"/>
          </p:cNvSpPr>
          <p:nvPr>
            <p:ph type="body" sz="quarter" idx="17" hasCustomPrompt="1"/>
          </p:nvPr>
        </p:nvSpPr>
        <p:spPr>
          <a:xfrm>
            <a:off x="431800" y="6322047"/>
            <a:ext cx="5400000" cy="360000"/>
          </a:xfrm>
          <a:prstGeom prst="rect">
            <a:avLst/>
          </a:prstGeom>
        </p:spPr>
        <p:txBody>
          <a:bodyPr anchor="ctr">
            <a:normAutofit/>
          </a:bodyPr>
          <a:lstStyle>
            <a:lvl1pPr marL="0" indent="0" algn="l">
              <a:buNone/>
              <a:defRPr sz="73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チャプタータイトル</a:t>
            </a:r>
          </a:p>
        </p:txBody>
      </p:sp>
    </p:spTree>
    <p:extLst>
      <p:ext uri="{BB962C8B-B14F-4D97-AF65-F5344CB8AC3E}">
        <p14:creationId xmlns:p14="http://schemas.microsoft.com/office/powerpoint/2010/main" val="2655488860"/>
      </p:ext>
    </p:extLst>
  </p:cSld>
  <p:clrMapOvr>
    <a:masterClrMapping/>
  </p:clrMapOvr>
  <p:extLst>
    <p:ext uri="{DCECCB84-F9BA-43D5-87BE-67443E8EF086}">
      <p15:sldGuideLst xmlns:p15="http://schemas.microsoft.com/office/powerpoint/2012/main">
        <p15:guide id="1" pos="251" userDrawn="1">
          <p15:clr>
            <a:srgbClr val="FBAE40"/>
          </p15:clr>
        </p15:guide>
        <p15:guide id="2" pos="5067" userDrawn="1">
          <p15:clr>
            <a:srgbClr val="FBAE40"/>
          </p15:clr>
        </p15:guide>
        <p15:guide id="3" orient="horz" pos="3975" userDrawn="1">
          <p15:clr>
            <a:srgbClr val="FBAE40"/>
          </p15:clr>
        </p15:guide>
        <p15:guide id="4" orient="horz" pos="845" userDrawn="1">
          <p15:clr>
            <a:srgbClr val="FBAE40"/>
          </p15:clr>
        </p15:guide>
        <p15:guide id="5" orient="horz" pos="572" userDrawn="1">
          <p15:clr>
            <a:srgbClr val="FBAE40"/>
          </p15:clr>
        </p15:guide>
        <p15:guide id="6" orient="horz" pos="11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パタン⑤">
    <p:spTree>
      <p:nvGrpSpPr>
        <p:cNvPr id="1" name=""/>
        <p:cNvGrpSpPr/>
        <p:nvPr/>
      </p:nvGrpSpPr>
      <p:grpSpPr>
        <a:xfrm>
          <a:off x="0" y="0"/>
          <a:ext cx="0" cy="0"/>
          <a:chOff x="0" y="0"/>
          <a:chExt cx="0" cy="0"/>
        </a:xfrm>
      </p:grpSpPr>
      <p:pic>
        <p:nvPicPr>
          <p:cNvPr id="19" name="図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1800" y="200871"/>
            <a:ext cx="1148504" cy="1148504"/>
          </a:xfrm>
          <a:prstGeom prst="rect">
            <a:avLst/>
          </a:prstGeom>
        </p:spPr>
      </p:pic>
      <p:sp>
        <p:nvSpPr>
          <p:cNvPr id="15" name="テキスト プレースホルダー 11"/>
          <p:cNvSpPr>
            <a:spLocks noGrp="1"/>
          </p:cNvSpPr>
          <p:nvPr>
            <p:ph type="body" sz="quarter" idx="13" hasCustomPrompt="1"/>
          </p:nvPr>
        </p:nvSpPr>
        <p:spPr>
          <a:xfrm>
            <a:off x="1620411" y="941249"/>
            <a:ext cx="7092000" cy="360000"/>
          </a:xfrm>
          <a:prstGeom prst="rect">
            <a:avLst/>
          </a:prstGeom>
        </p:spPr>
        <p:txBody>
          <a:bodyPr anchor="ctr">
            <a:normAutofit/>
          </a:bodyPr>
          <a:lstStyle>
            <a:lvl1pPr marL="0" indent="0" algn="l">
              <a:buNone/>
              <a:defRPr sz="1138">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チャートタイトル</a:t>
            </a:r>
          </a:p>
        </p:txBody>
      </p:sp>
      <p:sp>
        <p:nvSpPr>
          <p:cNvPr id="17" name="テキスト プレースホルダー 11"/>
          <p:cNvSpPr>
            <a:spLocks noGrp="1"/>
          </p:cNvSpPr>
          <p:nvPr>
            <p:ph type="body" sz="quarter" idx="16" hasCustomPrompt="1"/>
          </p:nvPr>
        </p:nvSpPr>
        <p:spPr>
          <a:xfrm>
            <a:off x="1620411" y="374125"/>
            <a:ext cx="7092000" cy="432000"/>
          </a:xfrm>
          <a:prstGeom prst="rect">
            <a:avLst/>
          </a:prstGeom>
        </p:spPr>
        <p:txBody>
          <a:bodyPr anchor="ctr">
            <a:normAutofit/>
          </a:bodyPr>
          <a:lstStyle>
            <a:lvl1pPr marL="0" indent="0" algn="l">
              <a:buNone/>
              <a:defRPr sz="195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メッセージ</a:t>
            </a:r>
          </a:p>
        </p:txBody>
      </p:sp>
      <p:cxnSp>
        <p:nvCxnSpPr>
          <p:cNvPr id="20" name="直線コネクタ 19"/>
          <p:cNvCxnSpPr/>
          <p:nvPr userDrawn="1"/>
        </p:nvCxnSpPr>
        <p:spPr>
          <a:xfrm>
            <a:off x="1620417" y="883281"/>
            <a:ext cx="708789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スライド番号プレースホルダー 5"/>
          <p:cNvSpPr>
            <a:spLocks noGrp="1"/>
          </p:cNvSpPr>
          <p:nvPr>
            <p:ph type="sldNum" sz="quarter" idx="12"/>
          </p:nvPr>
        </p:nvSpPr>
        <p:spPr>
          <a:xfrm>
            <a:off x="6068829" y="6322056"/>
            <a:ext cx="2643376" cy="365125"/>
          </a:xfrm>
          <a:prstGeom prst="rect">
            <a:avLst/>
          </a:prstGeom>
        </p:spPr>
        <p:txBody>
          <a:bodyPr/>
          <a:lstStyle>
            <a:lvl1pPr algn="r">
              <a:defRPr sz="975" b="0">
                <a:solidFill>
                  <a:srgbClr val="68696D"/>
                </a:solidFill>
                <a:latin typeface="Times New Roman" panose="02020603050405020304" pitchFamily="18" charset="0"/>
                <a:ea typeface="メイリオ" panose="020B0604030504040204" pitchFamily="50" charset="-128"/>
                <a:cs typeface="Times New Roman" panose="02020603050405020304" pitchFamily="18" charset="0"/>
              </a:defRPr>
            </a:lvl1pPr>
          </a:lstStyle>
          <a:p>
            <a:pPr defTabSz="371446"/>
            <a:fld id="{B424A714-972D-431A-872C-1B0FE76119C1}" type="slidenum">
              <a:rPr kumimoji="0" lang="ja-JP" altLang="en-US" smtClean="0"/>
              <a:pPr defTabSz="371446"/>
              <a:t>‹#›</a:t>
            </a:fld>
            <a:endParaRPr kumimoji="0" lang="ja-JP" altLang="en-US" dirty="0"/>
          </a:p>
        </p:txBody>
      </p:sp>
      <p:sp>
        <p:nvSpPr>
          <p:cNvPr id="26" name="テキスト ボックス 25"/>
          <p:cNvSpPr txBox="1"/>
          <p:nvPr userDrawn="1"/>
        </p:nvSpPr>
        <p:spPr>
          <a:xfrm>
            <a:off x="6838414" y="6538916"/>
            <a:ext cx="1633781" cy="192360"/>
          </a:xfrm>
          <a:prstGeom prst="rect">
            <a:avLst/>
          </a:prstGeom>
          <a:noFill/>
        </p:spPr>
        <p:txBody>
          <a:bodyPr wrap="none" rtlCol="0">
            <a:spAutoFit/>
          </a:bodyPr>
          <a:lstStyle/>
          <a:p>
            <a:pPr defTabSz="371446"/>
            <a:r>
              <a:rPr lang="en-US" altLang="ja-JP" sz="650" dirty="0">
                <a:solidFill>
                  <a:prstClr val="white">
                    <a:lumMod val="50000"/>
                  </a:prstClr>
                </a:solidFill>
                <a:latin typeface="Times New Roman" panose="02020603050405020304" pitchFamily="18" charset="0"/>
                <a:cs typeface="Times New Roman" panose="02020603050405020304" pitchFamily="18" charset="0"/>
              </a:rPr>
              <a:t>Copyright</a:t>
            </a:r>
            <a:r>
              <a:rPr lang="ja-JP" altLang="en-US" sz="650" dirty="0">
                <a:solidFill>
                  <a:prstClr val="white">
                    <a:lumMod val="50000"/>
                  </a:prstClr>
                </a:solidFill>
                <a:latin typeface="Times New Roman" panose="02020603050405020304" pitchFamily="18" charset="0"/>
                <a:cs typeface="Times New Roman" panose="02020603050405020304" pitchFamily="18" charset="0"/>
              </a:rPr>
              <a:t> </a:t>
            </a:r>
            <a:r>
              <a:rPr kumimoji="0" lang="en-US" altLang="ja-JP" sz="650" dirty="0">
                <a:solidFill>
                  <a:prstClr val="white">
                    <a:lumMod val="50000"/>
                  </a:prstClr>
                </a:solidFill>
                <a:latin typeface="Times New Roman" panose="02020603050405020304" pitchFamily="18" charset="0"/>
                <a:cs typeface="Times New Roman" panose="02020603050405020304" pitchFamily="18" charset="0"/>
              </a:rPr>
              <a:t>©</a:t>
            </a:r>
            <a:r>
              <a:rPr lang="en-US" altLang="ja-JP" sz="650" dirty="0">
                <a:solidFill>
                  <a:prstClr val="white">
                    <a:lumMod val="50000"/>
                  </a:prstClr>
                </a:solidFill>
                <a:latin typeface="Times New Roman" panose="02020603050405020304" pitchFamily="18" charset="0"/>
                <a:cs typeface="Times New Roman" panose="02020603050405020304" pitchFamily="18" charset="0"/>
              </a:rPr>
              <a:t> Pacific Consultants Co.,</a:t>
            </a:r>
            <a:r>
              <a:rPr lang="ja-JP" altLang="en-US" sz="650" dirty="0">
                <a:solidFill>
                  <a:prstClr val="white">
                    <a:lumMod val="50000"/>
                  </a:prstClr>
                </a:solidFill>
                <a:latin typeface="Times New Roman" panose="02020603050405020304" pitchFamily="18" charset="0"/>
                <a:cs typeface="Times New Roman" panose="02020603050405020304" pitchFamily="18" charset="0"/>
              </a:rPr>
              <a:t> </a:t>
            </a:r>
            <a:r>
              <a:rPr lang="en-US" altLang="ja-JP" sz="650" dirty="0">
                <a:solidFill>
                  <a:prstClr val="white">
                    <a:lumMod val="50000"/>
                  </a:prstClr>
                </a:solidFill>
                <a:latin typeface="Times New Roman" panose="02020603050405020304" pitchFamily="18" charset="0"/>
                <a:cs typeface="Times New Roman" panose="02020603050405020304" pitchFamily="18" charset="0"/>
              </a:rPr>
              <a:t>LTD.</a:t>
            </a:r>
            <a:endParaRPr lang="ja-JP" altLang="en-US" sz="650" dirty="0">
              <a:solidFill>
                <a:prstClr val="white">
                  <a:lumMod val="50000"/>
                </a:prstClr>
              </a:solidFill>
              <a:latin typeface="Times New Roman" panose="02020603050405020304" pitchFamily="18" charset="0"/>
              <a:cs typeface="Times New Roman" panose="02020603050405020304" pitchFamily="18" charset="0"/>
            </a:endParaRPr>
          </a:p>
        </p:txBody>
      </p:sp>
      <p:sp>
        <p:nvSpPr>
          <p:cNvPr id="27" name="テキスト プレースホルダー 11"/>
          <p:cNvSpPr>
            <a:spLocks noGrp="1"/>
          </p:cNvSpPr>
          <p:nvPr>
            <p:ph type="body" sz="quarter" idx="17" hasCustomPrompt="1"/>
          </p:nvPr>
        </p:nvSpPr>
        <p:spPr>
          <a:xfrm>
            <a:off x="431800" y="6322047"/>
            <a:ext cx="5400000" cy="360000"/>
          </a:xfrm>
          <a:prstGeom prst="rect">
            <a:avLst/>
          </a:prstGeom>
        </p:spPr>
        <p:txBody>
          <a:bodyPr anchor="ctr">
            <a:normAutofit/>
          </a:bodyPr>
          <a:lstStyle>
            <a:lvl1pPr marL="0" indent="0" algn="l">
              <a:buNone/>
              <a:defRPr sz="73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チャプタータイトル</a:t>
            </a:r>
          </a:p>
        </p:txBody>
      </p:sp>
      <p:sp>
        <p:nvSpPr>
          <p:cNvPr id="12" name="縦書きテキスト プレースホルダー 2"/>
          <p:cNvSpPr>
            <a:spLocks noGrp="1"/>
          </p:cNvSpPr>
          <p:nvPr>
            <p:ph type="body" orient="vert" idx="18"/>
          </p:nvPr>
        </p:nvSpPr>
        <p:spPr>
          <a:xfrm>
            <a:off x="431805" y="1374680"/>
            <a:ext cx="8280400" cy="4896000"/>
          </a:xfrm>
          <a:prstGeom prst="rect">
            <a:avLst/>
          </a:prstGeom>
        </p:spPr>
        <p:txBody>
          <a:bodyPr vert="horz">
            <a:normAutofit/>
          </a:bodyPr>
          <a:lstStyle>
            <a:lvl1pPr marL="139292" indent="-139292" algn="l">
              <a:buFont typeface="Wingdings" panose="05000000000000000000" pitchFamily="2" charset="2"/>
              <a:buChar char="n"/>
              <a:defRPr sz="1300">
                <a:latin typeface="メイリオ" panose="020B0604030504040204" pitchFamily="50" charset="-128"/>
                <a:ea typeface="メイリオ" panose="020B0604030504040204" pitchFamily="50" charset="-128"/>
                <a:cs typeface="メイリオ" panose="020B0604030504040204" pitchFamily="50" charset="-128"/>
              </a:defRPr>
            </a:lvl1pPr>
            <a:lvl2pPr marL="417875" indent="-139292" algn="l">
              <a:buFont typeface="Wingdings" panose="05000000000000000000" pitchFamily="2" charset="2"/>
              <a:buChar char=""/>
              <a:defRPr sz="1300">
                <a:latin typeface="メイリオ" panose="020B0604030504040204" pitchFamily="50" charset="-128"/>
                <a:ea typeface="メイリオ" panose="020B0604030504040204" pitchFamily="50" charset="-128"/>
                <a:cs typeface="メイリオ" panose="020B0604030504040204" pitchFamily="50" charset="-128"/>
              </a:defRPr>
            </a:lvl2pPr>
            <a:lvl3pPr marL="696459" indent="-139292" algn="l">
              <a:buFont typeface="小塚ゴシック Pro L" panose="020B0200000000000000" pitchFamily="34" charset="-128"/>
              <a:buChar char="→"/>
              <a:defRPr sz="1300">
                <a:latin typeface="メイリオ" panose="020B0604030504040204" pitchFamily="50" charset="-128"/>
                <a:ea typeface="メイリオ" panose="020B0604030504040204" pitchFamily="50" charset="-128"/>
                <a:cs typeface="メイリオ" panose="020B0604030504040204" pitchFamily="50" charset="-128"/>
              </a:defRPr>
            </a:lvl3pPr>
            <a:lvl4pPr marL="975043" indent="-139292" algn="l">
              <a:buFont typeface="小塚ゴシック Pro L" panose="020B0200000000000000" pitchFamily="34" charset="-128"/>
              <a:buChar char="▷"/>
              <a:defRPr sz="1300">
                <a:latin typeface="メイリオ" panose="020B0604030504040204" pitchFamily="50" charset="-128"/>
                <a:ea typeface="メイリオ" panose="020B0604030504040204" pitchFamily="50" charset="-128"/>
                <a:cs typeface="メイリオ" panose="020B0604030504040204" pitchFamily="50" charset="-128"/>
              </a:defRPr>
            </a:lvl4pPr>
            <a:lvl5pPr marL="1253627" indent="-139292" algn="l">
              <a:buFont typeface="Wingdings" panose="05000000000000000000" pitchFamily="2" charset="2"/>
              <a:buChar char=""/>
              <a:defRPr>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1403742782"/>
      </p:ext>
    </p:extLst>
  </p:cSld>
  <p:clrMapOvr>
    <a:masterClrMapping/>
  </p:clrMapOvr>
  <p:extLst>
    <p:ext uri="{DCECCB84-F9BA-43D5-87BE-67443E8EF086}">
      <p15:sldGuideLst xmlns:p15="http://schemas.microsoft.com/office/powerpoint/2012/main">
        <p15:guide id="1" pos="251" userDrawn="1">
          <p15:clr>
            <a:srgbClr val="FBAE40"/>
          </p15:clr>
        </p15:guide>
        <p15:guide id="2" pos="5067" userDrawn="1">
          <p15:clr>
            <a:srgbClr val="FBAE40"/>
          </p15:clr>
        </p15:guide>
        <p15:guide id="3" orient="horz" pos="3975" userDrawn="1">
          <p15:clr>
            <a:srgbClr val="FBAE40"/>
          </p15:clr>
        </p15:guide>
        <p15:guide id="4" orient="horz" pos="845" userDrawn="1">
          <p15:clr>
            <a:srgbClr val="FBAE40"/>
          </p15:clr>
        </p15:guide>
        <p15:guide id="5" orient="horz" pos="572" userDrawn="1">
          <p15:clr>
            <a:srgbClr val="FBAE40"/>
          </p15:clr>
        </p15:guide>
        <p15:guide id="6" orient="horz" pos="11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8FD04295-A8BF-4DC9-BEEC-0E0BB3A59404}" type="datetime1">
              <a:rPr lang="ja-JP" altLang="en-US" smtClean="0">
                <a:solidFill>
                  <a:srgbClr val="000000"/>
                </a:solidFill>
              </a:rPr>
              <a:t>2024/7/2</a:t>
            </a:fld>
            <a:endParaRPr lang="en-US" altLang="ja-JP">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350E13FB-DCAF-430E-9FD5-74CCF70954E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45970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7798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3DDD9573-D514-4BA9-ACFE-FD4CBD217D78}" type="datetime1">
              <a:rPr lang="ja-JP" altLang="en-US" smtClean="0">
                <a:solidFill>
                  <a:srgbClr val="000000"/>
                </a:solidFill>
              </a:rPr>
              <a:t>2024/7/2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0D4B1D02-E406-44D3-B4FB-C9088C6DDDC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0061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1"/>
        </a:solidFill>
        <a:effectLst/>
      </p:bgPr>
    </p:bg>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69989" y="5279615"/>
            <a:ext cx="6609108" cy="1126331"/>
          </a:xfrm>
          <a:prstGeom prst="rect">
            <a:avLst/>
          </a:prstGeom>
          <a:effectLst>
            <a:reflection stA="33000" endPos="38000" dir="5400000" sy="-100000" algn="bl" rotWithShape="0"/>
          </a:effectLst>
        </p:spPr>
      </p:pic>
      <p:pic>
        <p:nvPicPr>
          <p:cNvPr id="5" name="図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14359" y="6023585"/>
            <a:ext cx="647028" cy="399511"/>
          </a:xfrm>
          <a:prstGeom prst="rect">
            <a:avLst/>
          </a:prstGeom>
          <a:effectLst>
            <a:reflection blurRad="6350" stA="50000" endA="300" endPos="55000" dir="5400000" sy="-100000" algn="bl" rotWithShape="0"/>
          </a:effectLst>
        </p:spPr>
      </p:pic>
      <p:cxnSp>
        <p:nvCxnSpPr>
          <p:cNvPr id="6" name="直線コネクタ 5"/>
          <p:cNvCxnSpPr/>
          <p:nvPr userDrawn="1"/>
        </p:nvCxnSpPr>
        <p:spPr>
          <a:xfrm>
            <a:off x="-19048" y="115888"/>
            <a:ext cx="9163051" cy="0"/>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9" name="Title Placeholder 8"/>
          <p:cNvSpPr>
            <a:spLocks noGrp="1"/>
          </p:cNvSpPr>
          <p:nvPr>
            <p:ph type="title"/>
          </p:nvPr>
        </p:nvSpPr>
        <p:spPr>
          <a:xfrm>
            <a:off x="685800" y="1412892"/>
            <a:ext cx="7772400" cy="1470025"/>
          </a:xfrm>
          <a:noFill/>
          <a:ln>
            <a:noFill/>
          </a:ln>
        </p:spPr>
        <p:txBody>
          <a:bodyPr>
            <a:normAutofit/>
            <a:sp3d prstMaterial="softEdge">
              <a:bevelT w="25400" h="25400"/>
            </a:sp3d>
          </a:bodyPr>
          <a:lstStyle>
            <a:lvl1pPr algn="ctr">
              <a:defRPr smtClean="0">
                <a:effectLst/>
              </a:defRPr>
            </a:lvl1pPr>
          </a:lstStyle>
          <a:p>
            <a:pPr lvl="0"/>
            <a:r>
              <a:rPr lang="ja-JP" altLang="en-US" noProof="0"/>
              <a:t>マスタ タイトルの書式設定</a:t>
            </a:r>
          </a:p>
        </p:txBody>
      </p:sp>
      <p:sp>
        <p:nvSpPr>
          <p:cNvPr id="30" name="Text Placeholder 29"/>
          <p:cNvSpPr>
            <a:spLocks noGrp="1"/>
          </p:cNvSpPr>
          <p:nvPr>
            <p:ph type="body" idx="1"/>
          </p:nvPr>
        </p:nvSpPr>
        <p:spPr>
          <a:xfrm>
            <a:off x="1371600" y="3332163"/>
            <a:ext cx="6400800" cy="1752600"/>
          </a:xfrm>
        </p:spPr>
        <p:txBody>
          <a:bodyPr wrap="square" lIns="91440" tIns="45720" rIns="91440" bIns="45720" numCol="1" anchor="t" anchorCtr="0" compatLnSpc="1">
            <a:prstTxWarp prst="textNoShape">
              <a:avLst/>
            </a:prstTxWarp>
          </a:bodyPr>
          <a:lstStyle>
            <a:lvl1pPr marL="88992" indent="0" algn="ctr">
              <a:buFont typeface="Wingdings 3" pitchFamily="18" charset="2"/>
              <a:buNone/>
              <a:defRPr smtClean="0"/>
            </a:lvl1pPr>
          </a:lstStyle>
          <a:p>
            <a:pPr lvl="0"/>
            <a:r>
              <a:rPr lang="ja-JP" altLang="en-US" noProof="0"/>
              <a:t>マスタ サブタイトルの書式設定</a:t>
            </a:r>
          </a:p>
        </p:txBody>
      </p:sp>
      <p:sp>
        <p:nvSpPr>
          <p:cNvPr id="7" name="Footer Placeholder 21"/>
          <p:cNvSpPr>
            <a:spLocks noGrp="1"/>
          </p:cNvSpPr>
          <p:nvPr>
            <p:ph type="ftr" sz="quarter" idx="10"/>
          </p:nvPr>
        </p:nvSpPr>
        <p:spPr>
          <a:xfrm>
            <a:off x="3779844" y="6245233"/>
            <a:ext cx="2016125" cy="476251"/>
          </a:xfrm>
        </p:spPr>
        <p:txBody>
          <a:bodyPr/>
          <a:lstStyle>
            <a:lvl1pPr>
              <a:defRPr/>
            </a:lvl1pPr>
          </a:lstStyle>
          <a:p>
            <a:pPr>
              <a:defRPr/>
            </a:pPr>
            <a:endParaRPr lang="en-US" altLang="ja-JP"/>
          </a:p>
        </p:txBody>
      </p:sp>
      <p:sp>
        <p:nvSpPr>
          <p:cNvPr id="8" name="Slide Number Placeholder 17"/>
          <p:cNvSpPr>
            <a:spLocks noGrp="1"/>
          </p:cNvSpPr>
          <p:nvPr>
            <p:ph type="sldNum" sz="quarter" idx="11"/>
          </p:nvPr>
        </p:nvSpPr>
        <p:spPr>
          <a:xfrm>
            <a:off x="6553200" y="6423033"/>
            <a:ext cx="2133600" cy="298451"/>
          </a:xfrm>
          <a:prstGeom prst="rect">
            <a:avLst/>
          </a:prstGeom>
        </p:spPr>
        <p:txBody>
          <a:bodyPr/>
          <a:lstStyle>
            <a:lvl1pPr algn="r" fontAlgn="auto" latinLnBrk="0">
              <a:spcBef>
                <a:spcPts val="0"/>
              </a:spcBef>
              <a:spcAft>
                <a:spcPts val="0"/>
              </a:spcAft>
              <a:defRPr kumimoji="1" lang="ja-JP" sz="975" b="0">
                <a:solidFill>
                  <a:schemeClr val="accent4">
                    <a:lumMod val="75000"/>
                  </a:schemeClr>
                </a:solidFill>
                <a:latin typeface="+mn-lt"/>
                <a:ea typeface="+mn-ea"/>
              </a:defRPr>
            </a:lvl1pPr>
            <a:extLst/>
          </a:lstStyle>
          <a:p>
            <a:pPr defTabSz="371446">
              <a:defRPr/>
            </a:pPr>
            <a:fld id="{A56B847E-82FF-406C-A1FF-26E125053829}" type="slidenum">
              <a:rPr lang="en-US" altLang="ja-JP" smtClean="0">
                <a:solidFill>
                  <a:srgbClr val="0C8228">
                    <a:lumMod val="75000"/>
                  </a:srgbClr>
                </a:solidFill>
              </a:rPr>
              <a:pPr defTabSz="371446">
                <a:defRPr/>
              </a:pPr>
              <a:t>‹#›</a:t>
            </a:fld>
            <a:endParaRPr lang="en-US" dirty="0">
              <a:solidFill>
                <a:srgbClr val="0C8228">
                  <a:lumMod val="75000"/>
                </a:srgbClr>
              </a:solidFill>
            </a:endParaRPr>
          </a:p>
        </p:txBody>
      </p:sp>
    </p:spTree>
    <p:extLst>
      <p:ext uri="{BB962C8B-B14F-4D97-AF65-F5344CB8AC3E}">
        <p14:creationId xmlns:p14="http://schemas.microsoft.com/office/powerpoint/2010/main" val="3413967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正方形/長方形 10"/>
          <p:cNvSpPr>
            <a:spLocks noChangeArrowheads="1"/>
          </p:cNvSpPr>
          <p:nvPr userDrawn="1"/>
        </p:nvSpPr>
        <p:spPr bwMode="auto">
          <a:xfrm>
            <a:off x="144463" y="6581784"/>
            <a:ext cx="4572000" cy="21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371446"/>
            <a:r>
              <a:rPr kumimoji="0" lang="en-US" altLang="ja-JP" sz="812" dirty="0">
                <a:solidFill>
                  <a:srgbClr val="3B4F18"/>
                </a:solidFill>
              </a:rPr>
              <a:t>© CTI Engineering Co., Ltd. </a:t>
            </a:r>
          </a:p>
        </p:txBody>
      </p:sp>
      <p:sp>
        <p:nvSpPr>
          <p:cNvPr id="2" name="タイトル 1"/>
          <p:cNvSpPr>
            <a:spLocks noGrp="1"/>
          </p:cNvSpPr>
          <p:nvPr>
            <p:ph type="title"/>
          </p:nvPr>
        </p:nvSpPr>
        <p:spPr>
          <a:xfrm>
            <a:off x="179397" y="260351"/>
            <a:ext cx="8785225" cy="431800"/>
          </a:xfr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179397" y="765179"/>
            <a:ext cx="8785225" cy="5472113"/>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日付プレースホルダー 3"/>
          <p:cNvSpPr>
            <a:spLocks noGrp="1"/>
          </p:cNvSpPr>
          <p:nvPr>
            <p:ph type="dt" sz="half" idx="10"/>
          </p:nvPr>
        </p:nvSpPr>
        <p:spPr/>
        <p:txBody>
          <a:bodyPr/>
          <a:lstStyle>
            <a:lvl1pPr>
              <a:defRPr/>
            </a:lvl1pPr>
          </a:lstStyle>
          <a:p>
            <a:pPr>
              <a:defRPr/>
            </a:pPr>
            <a:fld id="{D9D9F653-C9DE-4D5B-BE88-86028D178645}" type="datetime1">
              <a:rPr lang="ja-JP" altLang="en-US" smtClean="0">
                <a:solidFill>
                  <a:srgbClr val="0C8228">
                    <a:lumMod val="75000"/>
                  </a:srgbClr>
                </a:solidFill>
              </a:rPr>
              <a:t>2024/7/2</a:t>
            </a:fld>
            <a:endParaRPr lang="en-US" altLang="en-US" dirty="0">
              <a:solidFill>
                <a:srgbClr val="0C8228">
                  <a:lumMod val="75000"/>
                </a:srgbClr>
              </a:solidFill>
            </a:endParaRPr>
          </a:p>
        </p:txBody>
      </p:sp>
      <p:sp>
        <p:nvSpPr>
          <p:cNvPr id="6" name="フッター プレースホルダー 4"/>
          <p:cNvSpPr>
            <a:spLocks noGrp="1"/>
          </p:cNvSpPr>
          <p:nvPr>
            <p:ph type="ftr" sz="quarter" idx="11"/>
          </p:nvPr>
        </p:nvSpPr>
        <p:spPr>
          <a:xfrm>
            <a:off x="3708400" y="6548453"/>
            <a:ext cx="2376488" cy="260351"/>
          </a:xfrm>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a:xfrm>
            <a:off x="8316915" y="6521460"/>
            <a:ext cx="481012" cy="269875"/>
          </a:xfrm>
          <a:prstGeom prst="rect">
            <a:avLst/>
          </a:prstGeom>
        </p:spPr>
        <p:txBody>
          <a:bodyPr/>
          <a:lstStyle>
            <a:lvl1pPr>
              <a:defRPr/>
            </a:lvl1pPr>
          </a:lstStyle>
          <a:p>
            <a:pPr defTabSz="371446">
              <a:defRPr/>
            </a:pPr>
            <a:endParaRPr kumimoji="0" lang="en-US">
              <a:solidFill>
                <a:prstClr val="black"/>
              </a:solidFill>
            </a:endParaRPr>
          </a:p>
        </p:txBody>
      </p:sp>
    </p:spTree>
    <p:extLst>
      <p:ext uri="{BB962C8B-B14F-4D97-AF65-F5344CB8AC3E}">
        <p14:creationId xmlns:p14="http://schemas.microsoft.com/office/powerpoint/2010/main" val="2879441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45"/>
            <a:ext cx="6858000" cy="1655763"/>
          </a:xfrm>
        </p:spPr>
        <p:txBody>
          <a:bodyPr/>
          <a:lstStyle>
            <a:lvl1pPr marL="0" indent="0" algn="ctr">
              <a:buNone/>
              <a:defRPr sz="1800"/>
            </a:lvl1pPr>
            <a:lvl2pPr marL="342881" indent="0" algn="ctr">
              <a:buNone/>
              <a:defRPr sz="1501"/>
            </a:lvl2pPr>
            <a:lvl3pPr marL="685763" indent="0" algn="ctr">
              <a:buNone/>
              <a:defRPr sz="1352"/>
            </a:lvl3pPr>
            <a:lvl4pPr marL="1028642" indent="0" algn="ctr">
              <a:buNone/>
              <a:defRPr sz="1200"/>
            </a:lvl4pPr>
            <a:lvl5pPr marL="1371523" indent="0" algn="ctr">
              <a:buNone/>
              <a:defRPr sz="1200"/>
            </a:lvl5pPr>
            <a:lvl6pPr marL="1714405" indent="0" algn="ctr">
              <a:buNone/>
              <a:defRPr sz="1200"/>
            </a:lvl6pPr>
            <a:lvl7pPr marL="2057286" indent="0" algn="ctr">
              <a:buNone/>
              <a:defRPr sz="1200"/>
            </a:lvl7pPr>
            <a:lvl8pPr marL="2400167" indent="0" algn="ctr">
              <a:buNone/>
              <a:defRPr sz="1200"/>
            </a:lvl8pPr>
            <a:lvl9pPr marL="2743047"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45F130-C539-4CBF-8183-F6A2F7A622A6}" type="datetime1">
              <a:rPr lang="ja-JP" altLang="en-US" smtClean="0">
                <a:solidFill>
                  <a:prstClr val="black">
                    <a:tint val="75000"/>
                  </a:prstClr>
                </a:solidFill>
              </a:rPr>
              <a:t>2024/7/2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white"/>
              </a:solidFill>
            </a:endParaRPr>
          </a:p>
        </p:txBody>
      </p:sp>
      <p:sp>
        <p:nvSpPr>
          <p:cNvPr id="6" name="Slide Number Placeholder 5"/>
          <p:cNvSpPr>
            <a:spLocks noGrp="1"/>
          </p:cNvSpPr>
          <p:nvPr>
            <p:ph type="sldNum" sz="quarter" idx="12"/>
          </p:nvPr>
        </p:nvSpPr>
        <p:spPr/>
        <p:txBody>
          <a:bodyPr/>
          <a:lstStyle/>
          <a:p>
            <a:fld id="{1B2CED70-23E7-4B67-A9EB-E84E8BE72CCA}" type="slidenum">
              <a:rPr lang="ja-JP" altLang="en-US" smtClean="0">
                <a:solidFill>
                  <a:prstClr val="white"/>
                </a:solidFill>
              </a:rPr>
              <a:pPr/>
              <a:t>‹#›</a:t>
            </a:fld>
            <a:r>
              <a:rPr lang="en-US" altLang="ja-JP">
                <a:solidFill>
                  <a:prstClr val="white"/>
                </a:solidFill>
              </a:rPr>
              <a:t>/51</a:t>
            </a:r>
            <a:endParaRPr lang="ja-JP" altLang="en-US" dirty="0">
              <a:solidFill>
                <a:prstClr val="white"/>
              </a:solidFill>
            </a:endParaRPr>
          </a:p>
        </p:txBody>
      </p:sp>
    </p:spTree>
    <p:extLst>
      <p:ext uri="{BB962C8B-B14F-4D97-AF65-F5344CB8AC3E}">
        <p14:creationId xmlns:p14="http://schemas.microsoft.com/office/powerpoint/2010/main" val="3575478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3F6166-0FD5-4757-8C54-3CBF8199BBAF}" type="datetime1">
              <a:rPr lang="ja-JP" altLang="en-US" smtClean="0">
                <a:solidFill>
                  <a:prstClr val="black">
                    <a:tint val="75000"/>
                  </a:prstClr>
                </a:solidFill>
              </a:rPr>
              <a:t>2024/7/2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B91C90-22A3-4825-BE5F-CB83697714E7}"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3415458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92" y="1709758"/>
            <a:ext cx="7886700" cy="2852737"/>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92" y="4589476"/>
            <a:ext cx="7886700" cy="1500187"/>
          </a:xfrm>
        </p:spPr>
        <p:txBody>
          <a:bodyPr/>
          <a:lstStyle>
            <a:lvl1pPr marL="0" indent="0">
              <a:buNone/>
              <a:defRPr sz="1800">
                <a:solidFill>
                  <a:schemeClr val="tx1"/>
                </a:solidFill>
              </a:defRPr>
            </a:lvl1pPr>
            <a:lvl2pPr marL="342881" indent="0">
              <a:buNone/>
              <a:defRPr sz="1501">
                <a:solidFill>
                  <a:schemeClr val="tx1">
                    <a:tint val="75000"/>
                  </a:schemeClr>
                </a:solidFill>
              </a:defRPr>
            </a:lvl2pPr>
            <a:lvl3pPr marL="685763" indent="0">
              <a:buNone/>
              <a:defRPr sz="1352">
                <a:solidFill>
                  <a:schemeClr val="tx1">
                    <a:tint val="75000"/>
                  </a:schemeClr>
                </a:solidFill>
              </a:defRPr>
            </a:lvl3pPr>
            <a:lvl4pPr marL="1028642" indent="0">
              <a:buNone/>
              <a:defRPr sz="1200">
                <a:solidFill>
                  <a:schemeClr val="tx1">
                    <a:tint val="75000"/>
                  </a:schemeClr>
                </a:solidFill>
              </a:defRPr>
            </a:lvl4pPr>
            <a:lvl5pPr marL="1371523" indent="0">
              <a:buNone/>
              <a:defRPr sz="1200">
                <a:solidFill>
                  <a:schemeClr val="tx1">
                    <a:tint val="75000"/>
                  </a:schemeClr>
                </a:solidFill>
              </a:defRPr>
            </a:lvl5pPr>
            <a:lvl6pPr marL="1714405" indent="0">
              <a:buNone/>
              <a:defRPr sz="1200">
                <a:solidFill>
                  <a:schemeClr val="tx1">
                    <a:tint val="75000"/>
                  </a:schemeClr>
                </a:solidFill>
              </a:defRPr>
            </a:lvl6pPr>
            <a:lvl7pPr marL="2057286" indent="0">
              <a:buNone/>
              <a:defRPr sz="1200">
                <a:solidFill>
                  <a:schemeClr val="tx1">
                    <a:tint val="75000"/>
                  </a:schemeClr>
                </a:solidFill>
              </a:defRPr>
            </a:lvl7pPr>
            <a:lvl8pPr marL="2400167" indent="0">
              <a:buNone/>
              <a:defRPr sz="1200">
                <a:solidFill>
                  <a:schemeClr val="tx1">
                    <a:tint val="75000"/>
                  </a:schemeClr>
                </a:solidFill>
              </a:defRPr>
            </a:lvl8pPr>
            <a:lvl9pPr marL="2743047"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6A8E0D1-1087-452E-8778-B9B3FBA01846}" type="datetime1">
              <a:rPr lang="ja-JP" altLang="en-US" smtClean="0">
                <a:solidFill>
                  <a:prstClr val="black">
                    <a:tint val="75000"/>
                  </a:prstClr>
                </a:solidFill>
              </a:rPr>
              <a:t>2024/7/2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B91C90-22A3-4825-BE5F-CB83697714E7}"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1166445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1" y="1825625"/>
            <a:ext cx="3886200" cy="435133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1" y="1825625"/>
            <a:ext cx="3886200" cy="435133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E1B4D78-C38B-461A-8027-09B28C772095}" type="datetime1">
              <a:rPr lang="ja-JP" altLang="en-US" smtClean="0">
                <a:solidFill>
                  <a:prstClr val="black">
                    <a:tint val="75000"/>
                  </a:prstClr>
                </a:solidFill>
              </a:rPr>
              <a:t>2024/7/2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4B91C90-22A3-4825-BE5F-CB83697714E7}"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1967022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4" y="365129"/>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81" indent="0">
              <a:buNone/>
              <a:defRPr sz="1501" b="1"/>
            </a:lvl2pPr>
            <a:lvl3pPr marL="685763" indent="0">
              <a:buNone/>
              <a:defRPr sz="1352" b="1"/>
            </a:lvl3pPr>
            <a:lvl4pPr marL="1028642" indent="0">
              <a:buNone/>
              <a:defRPr sz="1200" b="1"/>
            </a:lvl4pPr>
            <a:lvl5pPr marL="1371523" indent="0">
              <a:buNone/>
              <a:defRPr sz="1200" b="1"/>
            </a:lvl5pPr>
            <a:lvl6pPr marL="1714405" indent="0">
              <a:buNone/>
              <a:defRPr sz="1200" b="1"/>
            </a:lvl6pPr>
            <a:lvl7pPr marL="2057286" indent="0">
              <a:buNone/>
              <a:defRPr sz="1200" b="1"/>
            </a:lvl7pPr>
            <a:lvl8pPr marL="2400167" indent="0">
              <a:buNone/>
              <a:defRPr sz="1200" b="1"/>
            </a:lvl8pPr>
            <a:lvl9pPr marL="2743047"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7"/>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8" y="1681163"/>
            <a:ext cx="3887391" cy="823912"/>
          </a:xfrm>
        </p:spPr>
        <p:txBody>
          <a:bodyPr anchor="b"/>
          <a:lstStyle>
            <a:lvl1pPr marL="0" indent="0">
              <a:buNone/>
              <a:defRPr sz="1800" b="1"/>
            </a:lvl1pPr>
            <a:lvl2pPr marL="342881" indent="0">
              <a:buNone/>
              <a:defRPr sz="1501" b="1"/>
            </a:lvl2pPr>
            <a:lvl3pPr marL="685763" indent="0">
              <a:buNone/>
              <a:defRPr sz="1352" b="1"/>
            </a:lvl3pPr>
            <a:lvl4pPr marL="1028642" indent="0">
              <a:buNone/>
              <a:defRPr sz="1200" b="1"/>
            </a:lvl4pPr>
            <a:lvl5pPr marL="1371523" indent="0">
              <a:buNone/>
              <a:defRPr sz="1200" b="1"/>
            </a:lvl5pPr>
            <a:lvl6pPr marL="1714405" indent="0">
              <a:buNone/>
              <a:defRPr sz="1200" b="1"/>
            </a:lvl6pPr>
            <a:lvl7pPr marL="2057286" indent="0">
              <a:buNone/>
              <a:defRPr sz="1200" b="1"/>
            </a:lvl7pPr>
            <a:lvl8pPr marL="2400167" indent="0">
              <a:buNone/>
              <a:defRPr sz="1200" b="1"/>
            </a:lvl8pPr>
            <a:lvl9pPr marL="2743047"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8" y="2505077"/>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D7C69AE-0E4F-42BC-A860-6DB578E552A4}" type="datetime1">
              <a:rPr lang="ja-JP" altLang="en-US" smtClean="0">
                <a:solidFill>
                  <a:prstClr val="black">
                    <a:tint val="75000"/>
                  </a:prstClr>
                </a:solidFill>
              </a:rPr>
              <a:t>2024/7/2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4B91C90-22A3-4825-BE5F-CB83697714E7}"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1707567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6EF08B7-3658-46A1-A0E8-4D803B947184}" type="datetime1">
              <a:rPr lang="ja-JP" altLang="en-US" smtClean="0">
                <a:solidFill>
                  <a:prstClr val="black">
                    <a:tint val="75000"/>
                  </a:prstClr>
                </a:solidFill>
              </a:rPr>
              <a:t>2024/7/2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B91C90-22A3-4825-BE5F-CB83697714E7}"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4025592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9CDAAE-F43A-4DBB-B8B7-A9B5F68B1297}" type="datetime1">
              <a:rPr lang="ja-JP" altLang="en-US" smtClean="0">
                <a:solidFill>
                  <a:prstClr val="black">
                    <a:tint val="75000"/>
                  </a:prstClr>
                </a:solidFill>
              </a:rPr>
              <a:t>2024/7/2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4B91C90-22A3-4825-BE5F-CB83697714E7}"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1272173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9" y="457200"/>
            <a:ext cx="2949179" cy="1600200"/>
          </a:xfrm>
        </p:spPr>
        <p:txBody>
          <a:bodyPr anchor="b"/>
          <a:lstStyle>
            <a:lvl1pPr>
              <a:defRPr sz="2401"/>
            </a:lvl1pPr>
          </a:lstStyle>
          <a:p>
            <a:r>
              <a:rPr lang="ja-JP" altLang="en-US"/>
              <a:t>マスター タイトルの書式設定</a:t>
            </a:r>
            <a:endParaRPr lang="en-US" dirty="0"/>
          </a:p>
        </p:txBody>
      </p:sp>
      <p:sp>
        <p:nvSpPr>
          <p:cNvPr id="3" name="Content Placeholder 2"/>
          <p:cNvSpPr>
            <a:spLocks noGrp="1"/>
          </p:cNvSpPr>
          <p:nvPr>
            <p:ph idx="1"/>
          </p:nvPr>
        </p:nvSpPr>
        <p:spPr>
          <a:xfrm>
            <a:off x="3887397" y="987445"/>
            <a:ext cx="4629151" cy="4873625"/>
          </a:xfrm>
        </p:spPr>
        <p:txBody>
          <a:bodyPr/>
          <a:lstStyle>
            <a:lvl1pPr>
              <a:defRPr sz="2401"/>
            </a:lvl1pPr>
            <a:lvl2pPr>
              <a:defRPr sz="2100"/>
            </a:lvl2pPr>
            <a:lvl3pPr>
              <a:defRPr sz="1800"/>
            </a:lvl3pPr>
            <a:lvl4pPr>
              <a:defRPr sz="1501"/>
            </a:lvl4pPr>
            <a:lvl5pPr>
              <a:defRPr sz="1501"/>
            </a:lvl5pPr>
            <a:lvl6pPr>
              <a:defRPr sz="1501"/>
            </a:lvl6pPr>
            <a:lvl7pPr>
              <a:defRPr sz="1501"/>
            </a:lvl7pPr>
            <a:lvl8pPr>
              <a:defRPr sz="1501"/>
            </a:lvl8pPr>
            <a:lvl9pPr>
              <a:defRPr sz="15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9" y="2057407"/>
            <a:ext cx="2949179" cy="3811588"/>
          </a:xfrm>
        </p:spPr>
        <p:txBody>
          <a:bodyPr/>
          <a:lstStyle>
            <a:lvl1pPr marL="0" indent="0">
              <a:buNone/>
              <a:defRPr sz="1200"/>
            </a:lvl1pPr>
            <a:lvl2pPr marL="342881" indent="0">
              <a:buNone/>
              <a:defRPr sz="1050"/>
            </a:lvl2pPr>
            <a:lvl3pPr marL="685763" indent="0">
              <a:buNone/>
              <a:defRPr sz="900"/>
            </a:lvl3pPr>
            <a:lvl4pPr marL="1028642" indent="0">
              <a:buNone/>
              <a:defRPr sz="750"/>
            </a:lvl4pPr>
            <a:lvl5pPr marL="1371523" indent="0">
              <a:buNone/>
              <a:defRPr sz="750"/>
            </a:lvl5pPr>
            <a:lvl6pPr marL="1714405" indent="0">
              <a:buNone/>
              <a:defRPr sz="750"/>
            </a:lvl6pPr>
            <a:lvl7pPr marL="2057286" indent="0">
              <a:buNone/>
              <a:defRPr sz="750"/>
            </a:lvl7pPr>
            <a:lvl8pPr marL="2400167" indent="0">
              <a:buNone/>
              <a:defRPr sz="750"/>
            </a:lvl8pPr>
            <a:lvl9pPr marL="2743047"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24C5D2-C72A-4912-8B6D-D254F46BED9F}" type="datetime1">
              <a:rPr lang="ja-JP" altLang="en-US" smtClean="0">
                <a:solidFill>
                  <a:prstClr val="black">
                    <a:tint val="75000"/>
                  </a:prstClr>
                </a:solidFill>
              </a:rPr>
              <a:t>2024/7/2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4B91C90-22A3-4825-BE5F-CB83697714E7}"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37261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2"/>
            <a:ext cx="7772400" cy="1362075"/>
          </a:xfrm>
        </p:spPr>
        <p:txBody>
          <a:bodyPr/>
          <a:lstStyle>
            <a:lvl1pPr algn="l">
              <a:defRPr sz="3250" b="1" u="none" cap="all"/>
            </a:lvl1pPr>
          </a:lstStyle>
          <a:p>
            <a:r>
              <a:rPr lang="ja-JP" altLang="en-US" dirty="0"/>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625"/>
            </a:lvl1pPr>
            <a:lvl2pPr marL="371446" indent="0">
              <a:buNone/>
              <a:defRPr sz="1463"/>
            </a:lvl2pPr>
            <a:lvl3pPr marL="742892" indent="0">
              <a:buNone/>
              <a:defRPr sz="1300"/>
            </a:lvl3pPr>
            <a:lvl4pPr marL="1114336" indent="0">
              <a:buNone/>
              <a:defRPr sz="1138"/>
            </a:lvl4pPr>
            <a:lvl5pPr marL="1485780" indent="0">
              <a:buNone/>
              <a:defRPr sz="1138"/>
            </a:lvl5pPr>
            <a:lvl6pPr marL="1857225" indent="0">
              <a:buNone/>
              <a:defRPr sz="1138"/>
            </a:lvl6pPr>
            <a:lvl7pPr marL="2228670" indent="0">
              <a:buNone/>
              <a:defRPr sz="1138"/>
            </a:lvl7pPr>
            <a:lvl8pPr marL="2600115" indent="0">
              <a:buNone/>
              <a:defRPr sz="1138"/>
            </a:lvl8pPr>
            <a:lvl9pPr marL="2971561" indent="0">
              <a:buNone/>
              <a:defRPr sz="1138"/>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fld id="{8D81C9A0-2C3F-4A94-8CC7-7B88BD445A72}" type="datetime1">
              <a:rPr lang="ja-JP" altLang="en-US" smtClean="0">
                <a:solidFill>
                  <a:srgbClr val="000000"/>
                </a:solidFill>
              </a:rPr>
              <a:t>2024/7/2</a:t>
            </a:fld>
            <a:endParaRPr lang="en-US" altLang="ja-JP">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D0CC48D6-B6EB-4E96-B2A1-95FF5A497C0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902032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9" y="457200"/>
            <a:ext cx="2949179" cy="1600200"/>
          </a:xfrm>
        </p:spPr>
        <p:txBody>
          <a:bodyPr anchor="b"/>
          <a:lstStyle>
            <a:lvl1pPr>
              <a:defRPr sz="240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7" y="987445"/>
            <a:ext cx="4629151" cy="4873625"/>
          </a:xfrm>
        </p:spPr>
        <p:txBody>
          <a:bodyPr anchor="t"/>
          <a:lstStyle>
            <a:lvl1pPr marL="0" indent="0">
              <a:buNone/>
              <a:defRPr sz="2401"/>
            </a:lvl1pPr>
            <a:lvl2pPr marL="342881" indent="0">
              <a:buNone/>
              <a:defRPr sz="2100"/>
            </a:lvl2pPr>
            <a:lvl3pPr marL="685763" indent="0">
              <a:buNone/>
              <a:defRPr sz="1800"/>
            </a:lvl3pPr>
            <a:lvl4pPr marL="1028642" indent="0">
              <a:buNone/>
              <a:defRPr sz="1501"/>
            </a:lvl4pPr>
            <a:lvl5pPr marL="1371523" indent="0">
              <a:buNone/>
              <a:defRPr sz="1501"/>
            </a:lvl5pPr>
            <a:lvl6pPr marL="1714405" indent="0">
              <a:buNone/>
              <a:defRPr sz="1501"/>
            </a:lvl6pPr>
            <a:lvl7pPr marL="2057286" indent="0">
              <a:buNone/>
              <a:defRPr sz="1501"/>
            </a:lvl7pPr>
            <a:lvl8pPr marL="2400167" indent="0">
              <a:buNone/>
              <a:defRPr sz="1501"/>
            </a:lvl8pPr>
            <a:lvl9pPr marL="2743047" indent="0">
              <a:buNone/>
              <a:defRPr sz="1501"/>
            </a:lvl9pPr>
          </a:lstStyle>
          <a:p>
            <a:r>
              <a:rPr lang="ja-JP" altLang="en-US"/>
              <a:t>図を追加</a:t>
            </a:r>
            <a:endParaRPr lang="en-US" dirty="0"/>
          </a:p>
        </p:txBody>
      </p:sp>
      <p:sp>
        <p:nvSpPr>
          <p:cNvPr id="4" name="Text Placeholder 3"/>
          <p:cNvSpPr>
            <a:spLocks noGrp="1"/>
          </p:cNvSpPr>
          <p:nvPr>
            <p:ph type="body" sz="half" idx="2"/>
          </p:nvPr>
        </p:nvSpPr>
        <p:spPr>
          <a:xfrm>
            <a:off x="629849" y="2057407"/>
            <a:ext cx="2949179" cy="3811588"/>
          </a:xfrm>
        </p:spPr>
        <p:txBody>
          <a:bodyPr/>
          <a:lstStyle>
            <a:lvl1pPr marL="0" indent="0">
              <a:buNone/>
              <a:defRPr sz="1200"/>
            </a:lvl1pPr>
            <a:lvl2pPr marL="342881" indent="0">
              <a:buNone/>
              <a:defRPr sz="1050"/>
            </a:lvl2pPr>
            <a:lvl3pPr marL="685763" indent="0">
              <a:buNone/>
              <a:defRPr sz="900"/>
            </a:lvl3pPr>
            <a:lvl4pPr marL="1028642" indent="0">
              <a:buNone/>
              <a:defRPr sz="750"/>
            </a:lvl4pPr>
            <a:lvl5pPr marL="1371523" indent="0">
              <a:buNone/>
              <a:defRPr sz="750"/>
            </a:lvl5pPr>
            <a:lvl6pPr marL="1714405" indent="0">
              <a:buNone/>
              <a:defRPr sz="750"/>
            </a:lvl6pPr>
            <a:lvl7pPr marL="2057286" indent="0">
              <a:buNone/>
              <a:defRPr sz="750"/>
            </a:lvl7pPr>
            <a:lvl8pPr marL="2400167" indent="0">
              <a:buNone/>
              <a:defRPr sz="750"/>
            </a:lvl8pPr>
            <a:lvl9pPr marL="2743047"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019F46-FB44-459A-B1E9-A4448EEB276A}" type="datetime1">
              <a:rPr lang="ja-JP" altLang="en-US" smtClean="0">
                <a:solidFill>
                  <a:prstClr val="black">
                    <a:tint val="75000"/>
                  </a:prstClr>
                </a:solidFill>
              </a:rPr>
              <a:t>2024/7/2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4B91C90-22A3-4825-BE5F-CB83697714E7}"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3765854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ADB208E-1285-41A6-A0DC-44032BC2CFE7}" type="datetime1">
              <a:rPr lang="ja-JP" altLang="en-US" smtClean="0">
                <a:solidFill>
                  <a:prstClr val="black">
                    <a:tint val="75000"/>
                  </a:prstClr>
                </a:solidFill>
              </a:rPr>
              <a:t>2024/7/2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B91C90-22A3-4825-BE5F-CB83697714E7}"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19880199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80" y="365141"/>
            <a:ext cx="1971675" cy="581183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5" y="365141"/>
            <a:ext cx="5800725" cy="581183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CC509E-A89E-4E1C-B3C3-67C5B6CBB205}" type="datetime1">
              <a:rPr lang="ja-JP" altLang="en-US" smtClean="0">
                <a:solidFill>
                  <a:prstClr val="black">
                    <a:tint val="75000"/>
                  </a:prstClr>
                </a:solidFill>
              </a:rPr>
              <a:t>2024/7/2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B91C90-22A3-4825-BE5F-CB83697714E7}" type="slidenum">
              <a:rPr kumimoji="1" lang="ja-JP" altLang="en-US" smtClean="0">
                <a:solidFill>
                  <a:prstClr val="black">
                    <a:tint val="75000"/>
                  </a:prstClr>
                </a:solidFill>
              </a:rPr>
              <a:pPr/>
              <a:t>‹#›</a:t>
            </a:fld>
            <a:endParaRPr kumimoji="1" lang="ja-JP" altLang="en-US" dirty="0">
              <a:solidFill>
                <a:prstClr val="black">
                  <a:tint val="75000"/>
                </a:prstClr>
              </a:solidFill>
            </a:endParaRPr>
          </a:p>
        </p:txBody>
      </p:sp>
    </p:spTree>
    <p:extLst>
      <p:ext uri="{BB962C8B-B14F-4D97-AF65-F5344CB8AC3E}">
        <p14:creationId xmlns:p14="http://schemas.microsoft.com/office/powerpoint/2010/main" val="11039428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1109F75-1985-4A17-8C93-B44A770F436B}" type="datetime1">
              <a:rPr kumimoji="1" lang="ja-JP" altLang="en-US" smtClean="0"/>
              <a:t>2024/7/2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8FED2D-04CC-4A62-A718-927FC36FD90E}" type="slidenum">
              <a:rPr kumimoji="1" lang="ja-JP" altLang="en-US" smtClean="0"/>
              <a:t>‹#›</a:t>
            </a:fld>
            <a:endParaRPr kumimoji="1" lang="ja-JP" altLang="en-US"/>
          </a:p>
        </p:txBody>
      </p:sp>
    </p:spTree>
    <p:extLst>
      <p:ext uri="{BB962C8B-B14F-4D97-AF65-F5344CB8AC3E}">
        <p14:creationId xmlns:p14="http://schemas.microsoft.com/office/powerpoint/2010/main" val="99822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4C057B-00C4-49A6-AB10-B699406FB41D}" type="datetime1">
              <a:rPr kumimoji="1" lang="ja-JP" altLang="en-US" smtClean="0"/>
              <a:t>2024/7/2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8FED2D-04CC-4A62-A718-927FC36FD90E}" type="slidenum">
              <a:rPr kumimoji="1" lang="ja-JP" altLang="en-US" smtClean="0"/>
              <a:t>‹#›</a:t>
            </a:fld>
            <a:endParaRPr kumimoji="1" lang="ja-JP" altLang="en-US"/>
          </a:p>
        </p:txBody>
      </p:sp>
    </p:spTree>
    <p:extLst>
      <p:ext uri="{BB962C8B-B14F-4D97-AF65-F5344CB8AC3E}">
        <p14:creationId xmlns:p14="http://schemas.microsoft.com/office/powerpoint/2010/main" val="7606295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6D711F6-1B0C-4C86-B929-6038A3DC9E89}" type="datetime1">
              <a:rPr kumimoji="1" lang="ja-JP" altLang="en-US" smtClean="0"/>
              <a:t>2024/7/2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8FED2D-04CC-4A62-A718-927FC36FD90E}" type="slidenum">
              <a:rPr kumimoji="1" lang="ja-JP" altLang="en-US" smtClean="0"/>
              <a:t>‹#›</a:t>
            </a:fld>
            <a:endParaRPr kumimoji="1" lang="ja-JP" altLang="en-US"/>
          </a:p>
        </p:txBody>
      </p:sp>
    </p:spTree>
    <p:extLst>
      <p:ext uri="{BB962C8B-B14F-4D97-AF65-F5344CB8AC3E}">
        <p14:creationId xmlns:p14="http://schemas.microsoft.com/office/powerpoint/2010/main" val="1662050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4F526A3-B97E-40B8-9259-566B2E834EC5}" type="datetime1">
              <a:rPr kumimoji="1" lang="ja-JP" altLang="en-US" smtClean="0"/>
              <a:t>2024/7/2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38FED2D-04CC-4A62-A718-927FC36FD90E}" type="slidenum">
              <a:rPr kumimoji="1" lang="ja-JP" altLang="en-US" smtClean="0"/>
              <a:t>‹#›</a:t>
            </a:fld>
            <a:endParaRPr kumimoji="1" lang="ja-JP" altLang="en-US"/>
          </a:p>
        </p:txBody>
      </p:sp>
    </p:spTree>
    <p:extLst>
      <p:ext uri="{BB962C8B-B14F-4D97-AF65-F5344CB8AC3E}">
        <p14:creationId xmlns:p14="http://schemas.microsoft.com/office/powerpoint/2010/main" val="3516421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F1B471E-73BB-486E-82B0-5D31526CE51D}" type="datetime1">
              <a:rPr kumimoji="1" lang="ja-JP" altLang="en-US" smtClean="0"/>
              <a:t>2024/7/2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38FED2D-04CC-4A62-A718-927FC36FD90E}" type="slidenum">
              <a:rPr kumimoji="1" lang="ja-JP" altLang="en-US" smtClean="0"/>
              <a:t>‹#›</a:t>
            </a:fld>
            <a:endParaRPr kumimoji="1" lang="ja-JP" altLang="en-US"/>
          </a:p>
        </p:txBody>
      </p:sp>
    </p:spTree>
    <p:extLst>
      <p:ext uri="{BB962C8B-B14F-4D97-AF65-F5344CB8AC3E}">
        <p14:creationId xmlns:p14="http://schemas.microsoft.com/office/powerpoint/2010/main" val="18830973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B83DBEF-858E-4C66-A0A8-4586994BD71D}" type="datetime1">
              <a:rPr kumimoji="1" lang="ja-JP" altLang="en-US" smtClean="0"/>
              <a:t>2024/7/2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38FED2D-04CC-4A62-A718-927FC36FD90E}" type="slidenum">
              <a:rPr kumimoji="1" lang="ja-JP" altLang="en-US" smtClean="0"/>
              <a:t>‹#›</a:t>
            </a:fld>
            <a:endParaRPr kumimoji="1" lang="ja-JP" altLang="en-US"/>
          </a:p>
        </p:txBody>
      </p:sp>
    </p:spTree>
    <p:extLst>
      <p:ext uri="{BB962C8B-B14F-4D97-AF65-F5344CB8AC3E}">
        <p14:creationId xmlns:p14="http://schemas.microsoft.com/office/powerpoint/2010/main" val="33963843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D5FED-43E9-4BE6-9E1A-C09985B95042}" type="datetime1">
              <a:rPr kumimoji="1" lang="ja-JP" altLang="en-US" smtClean="0"/>
              <a:t>2024/7/2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38FED2D-04CC-4A62-A718-927FC36FD90E}" type="slidenum">
              <a:rPr kumimoji="1" lang="ja-JP" altLang="en-US" smtClean="0"/>
              <a:t>‹#›</a:t>
            </a:fld>
            <a:endParaRPr kumimoji="1" lang="ja-JP" altLang="en-US"/>
          </a:p>
        </p:txBody>
      </p:sp>
    </p:spTree>
    <p:extLst>
      <p:ext uri="{BB962C8B-B14F-4D97-AF65-F5344CB8AC3E}">
        <p14:creationId xmlns:p14="http://schemas.microsoft.com/office/powerpoint/2010/main" val="2615580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395290" y="1557341"/>
            <a:ext cx="4100512" cy="4824412"/>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8" y="1557341"/>
            <a:ext cx="4100513" cy="4824412"/>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9A43E0AD-76B0-4592-9A09-B84631735611}" type="datetime1">
              <a:rPr lang="ja-JP" altLang="en-US" smtClean="0">
                <a:solidFill>
                  <a:srgbClr val="000000"/>
                </a:solidFill>
              </a:rPr>
              <a:t>2024/7/2</a:t>
            </a:fld>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C329FA1A-E927-4A92-BE6C-3418CD7B6CA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129646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297B5EE-D58D-4EE7-8C27-5CF3D9DA1526}" type="datetime1">
              <a:rPr kumimoji="1" lang="ja-JP" altLang="en-US" smtClean="0"/>
              <a:t>2024/7/2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38FED2D-04CC-4A62-A718-927FC36FD90E}" type="slidenum">
              <a:rPr kumimoji="1" lang="ja-JP" altLang="en-US" smtClean="0"/>
              <a:t>‹#›</a:t>
            </a:fld>
            <a:endParaRPr kumimoji="1" lang="ja-JP" altLang="en-US"/>
          </a:p>
        </p:txBody>
      </p:sp>
    </p:spTree>
    <p:extLst>
      <p:ext uri="{BB962C8B-B14F-4D97-AF65-F5344CB8AC3E}">
        <p14:creationId xmlns:p14="http://schemas.microsoft.com/office/powerpoint/2010/main" val="28556313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EE3919E-E763-4178-9690-D1049A22B2DD}" type="datetime1">
              <a:rPr kumimoji="1" lang="ja-JP" altLang="en-US" smtClean="0"/>
              <a:t>2024/7/2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38FED2D-04CC-4A62-A718-927FC36FD90E}" type="slidenum">
              <a:rPr kumimoji="1" lang="ja-JP" altLang="en-US" smtClean="0"/>
              <a:t>‹#›</a:t>
            </a:fld>
            <a:endParaRPr kumimoji="1" lang="ja-JP" altLang="en-US"/>
          </a:p>
        </p:txBody>
      </p:sp>
    </p:spTree>
    <p:extLst>
      <p:ext uri="{BB962C8B-B14F-4D97-AF65-F5344CB8AC3E}">
        <p14:creationId xmlns:p14="http://schemas.microsoft.com/office/powerpoint/2010/main" val="4168803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60B10A-E411-46C2-BE7C-3C2BF48EFA14}" type="datetime1">
              <a:rPr kumimoji="1" lang="ja-JP" altLang="en-US" smtClean="0"/>
              <a:t>2024/7/2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8FED2D-04CC-4A62-A718-927FC36FD90E}" type="slidenum">
              <a:rPr kumimoji="1" lang="ja-JP" altLang="en-US" smtClean="0"/>
              <a:t>‹#›</a:t>
            </a:fld>
            <a:endParaRPr kumimoji="1" lang="ja-JP" altLang="en-US"/>
          </a:p>
        </p:txBody>
      </p:sp>
    </p:spTree>
    <p:extLst>
      <p:ext uri="{BB962C8B-B14F-4D97-AF65-F5344CB8AC3E}">
        <p14:creationId xmlns:p14="http://schemas.microsoft.com/office/powerpoint/2010/main" val="3184548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B35D17-DCE3-45A2-863A-E9D17E77C6F5}" type="datetime1">
              <a:rPr kumimoji="1" lang="ja-JP" altLang="en-US" smtClean="0"/>
              <a:t>2024/7/2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38FED2D-04CC-4A62-A718-927FC36FD90E}" type="slidenum">
              <a:rPr kumimoji="1" lang="ja-JP" altLang="en-US" smtClean="0"/>
              <a:t>‹#›</a:t>
            </a:fld>
            <a:endParaRPr kumimoji="1" lang="ja-JP" altLang="en-US"/>
          </a:p>
        </p:txBody>
      </p:sp>
    </p:spTree>
    <p:extLst>
      <p:ext uri="{BB962C8B-B14F-4D97-AF65-F5344CB8AC3E}">
        <p14:creationId xmlns:p14="http://schemas.microsoft.com/office/powerpoint/2010/main" val="53952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3" y="1535117"/>
            <a:ext cx="4040188" cy="639763"/>
          </a:xfrm>
        </p:spPr>
        <p:txBody>
          <a:bodyPr anchor="b"/>
          <a:lstStyle>
            <a:lvl1pPr marL="0" indent="0">
              <a:buNone/>
              <a:defRPr sz="1950" b="1"/>
            </a:lvl1pPr>
            <a:lvl2pPr marL="371446" indent="0">
              <a:buNone/>
              <a:defRPr sz="1625" b="1"/>
            </a:lvl2pPr>
            <a:lvl3pPr marL="742892" indent="0">
              <a:buNone/>
              <a:defRPr sz="1463" b="1"/>
            </a:lvl3pPr>
            <a:lvl4pPr marL="1114336" indent="0">
              <a:buNone/>
              <a:defRPr sz="1300" b="1"/>
            </a:lvl4pPr>
            <a:lvl5pPr marL="1485780" indent="0">
              <a:buNone/>
              <a:defRPr sz="1300" b="1"/>
            </a:lvl5pPr>
            <a:lvl6pPr marL="1857225" indent="0">
              <a:buNone/>
              <a:defRPr sz="1300" b="1"/>
            </a:lvl6pPr>
            <a:lvl7pPr marL="2228670" indent="0">
              <a:buNone/>
              <a:defRPr sz="1300" b="1"/>
            </a:lvl7pPr>
            <a:lvl8pPr marL="2600115" indent="0">
              <a:buNone/>
              <a:defRPr sz="1300" b="1"/>
            </a:lvl8pPr>
            <a:lvl9pPr marL="2971561" indent="0">
              <a:buNone/>
              <a:defRPr sz="13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3" y="2174875"/>
            <a:ext cx="4040188"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3" y="1535117"/>
            <a:ext cx="4041775" cy="639763"/>
          </a:xfrm>
        </p:spPr>
        <p:txBody>
          <a:bodyPr anchor="b"/>
          <a:lstStyle>
            <a:lvl1pPr marL="0" indent="0">
              <a:buNone/>
              <a:defRPr sz="1950" b="1"/>
            </a:lvl1pPr>
            <a:lvl2pPr marL="371446" indent="0">
              <a:buNone/>
              <a:defRPr sz="1625" b="1"/>
            </a:lvl2pPr>
            <a:lvl3pPr marL="742892" indent="0">
              <a:buNone/>
              <a:defRPr sz="1463" b="1"/>
            </a:lvl3pPr>
            <a:lvl4pPr marL="1114336" indent="0">
              <a:buNone/>
              <a:defRPr sz="1300" b="1"/>
            </a:lvl4pPr>
            <a:lvl5pPr marL="1485780" indent="0">
              <a:buNone/>
              <a:defRPr sz="1300" b="1"/>
            </a:lvl5pPr>
            <a:lvl6pPr marL="1857225" indent="0">
              <a:buNone/>
              <a:defRPr sz="1300" b="1"/>
            </a:lvl6pPr>
            <a:lvl7pPr marL="2228670" indent="0">
              <a:buNone/>
              <a:defRPr sz="1300" b="1"/>
            </a:lvl7pPr>
            <a:lvl8pPr marL="2600115" indent="0">
              <a:buNone/>
              <a:defRPr sz="1300" b="1"/>
            </a:lvl8pPr>
            <a:lvl9pPr marL="2971561" indent="0">
              <a:buNone/>
              <a:defRPr sz="13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fld id="{8C3DEF60-3424-4E97-9DCB-CAAAC5944889}" type="datetime1">
              <a:rPr lang="ja-JP" altLang="en-US" smtClean="0">
                <a:solidFill>
                  <a:srgbClr val="000000"/>
                </a:solidFill>
              </a:rPr>
              <a:t>2024/7/2</a:t>
            </a:fld>
            <a:endParaRPr lang="en-US" altLang="ja-JP">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6E9DB40B-B41B-4CE9-ACFA-D2DF095F6F4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687334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p:txBody>
          <a:bodyPr/>
          <a:lstStyle>
            <a:lvl1pPr>
              <a:defRPr/>
            </a:lvl1pPr>
          </a:lstStyle>
          <a:p>
            <a:fld id="{B5362D84-7371-4753-B9CB-F7953578FCA6}" type="datetime1">
              <a:rPr lang="ja-JP" altLang="en-US" smtClean="0">
                <a:solidFill>
                  <a:srgbClr val="000000"/>
                </a:solidFill>
              </a:rPr>
              <a:t>2024/7/2</a:t>
            </a:fld>
            <a:endParaRPr lang="en-US" altLang="ja-JP">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789A6C8C-8563-42D3-9475-9A367C8B115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85899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D017B11D-8485-499C-A6DC-BCAA86380ADD}" type="datetime1">
              <a:rPr lang="ja-JP" altLang="en-US" smtClean="0">
                <a:solidFill>
                  <a:srgbClr val="000000"/>
                </a:solidFill>
              </a:rPr>
              <a:t>2024/7/2</a:t>
            </a:fld>
            <a:endParaRPr lang="en-US" altLang="ja-JP">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350E13FB-DCAF-430E-9FD5-74CCF70954E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0472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7"/>
            <a:ext cx="3008313" cy="1162051"/>
          </a:xfrm>
        </p:spPr>
        <p:txBody>
          <a:bodyPr anchor="b"/>
          <a:lstStyle>
            <a:lvl1pPr algn="l">
              <a:defRPr sz="1625" b="1"/>
            </a:lvl1pPr>
          </a:lstStyle>
          <a:p>
            <a:r>
              <a:rPr lang="ja-JP" altLang="en-US"/>
              <a:t>マスター タイトルの書式設定</a:t>
            </a:r>
          </a:p>
        </p:txBody>
      </p:sp>
      <p:sp>
        <p:nvSpPr>
          <p:cNvPr id="3" name="コンテンツ プレースホルダ 2"/>
          <p:cNvSpPr>
            <a:spLocks noGrp="1"/>
          </p:cNvSpPr>
          <p:nvPr>
            <p:ph idx="1"/>
          </p:nvPr>
        </p:nvSpPr>
        <p:spPr>
          <a:xfrm>
            <a:off x="3575057" y="273069"/>
            <a:ext cx="5111751"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8" y="1435104"/>
            <a:ext cx="3008313" cy="4691063"/>
          </a:xfrm>
        </p:spPr>
        <p:txBody>
          <a:bodyPr/>
          <a:lstStyle>
            <a:lvl1pPr marL="0" indent="0">
              <a:buNone/>
              <a:defRPr sz="1138"/>
            </a:lvl1pPr>
            <a:lvl2pPr marL="371446" indent="0">
              <a:buNone/>
              <a:defRPr sz="975"/>
            </a:lvl2pPr>
            <a:lvl3pPr marL="742892" indent="0">
              <a:buNone/>
              <a:defRPr sz="812"/>
            </a:lvl3pPr>
            <a:lvl4pPr marL="1114336" indent="0">
              <a:buNone/>
              <a:defRPr sz="731"/>
            </a:lvl4pPr>
            <a:lvl5pPr marL="1485780" indent="0">
              <a:buNone/>
              <a:defRPr sz="731"/>
            </a:lvl5pPr>
            <a:lvl6pPr marL="1857225" indent="0">
              <a:buNone/>
              <a:defRPr sz="731"/>
            </a:lvl6pPr>
            <a:lvl7pPr marL="2228670" indent="0">
              <a:buNone/>
              <a:defRPr sz="731"/>
            </a:lvl7pPr>
            <a:lvl8pPr marL="2600115" indent="0">
              <a:buNone/>
              <a:defRPr sz="731"/>
            </a:lvl8pPr>
            <a:lvl9pPr marL="2971561" indent="0">
              <a:buNone/>
              <a:defRPr sz="731"/>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fld id="{FF7F2FBF-7A95-4CF9-B7DE-A47E3E0E7190}" type="datetime1">
              <a:rPr lang="ja-JP" altLang="en-US" smtClean="0">
                <a:solidFill>
                  <a:srgbClr val="000000"/>
                </a:solidFill>
              </a:rPr>
              <a:t>2024/7/2</a:t>
            </a:fld>
            <a:endParaRPr lang="en-US" altLang="ja-JP">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A1449333-3199-4EDF-AE36-6DF56763B41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74546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12.png"/><Relationship Id="rId4"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4.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1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95" y="188921"/>
            <a:ext cx="8353425" cy="1079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395295" y="1557341"/>
            <a:ext cx="8353425" cy="4824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323856" y="6532563"/>
            <a:ext cx="1655763"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75">
                <a:latin typeface="+mn-lt"/>
              </a:defRPr>
            </a:lvl1pPr>
          </a:lstStyle>
          <a:p>
            <a:pPr defTabSz="371446"/>
            <a:fld id="{72BD527E-DE70-4C04-83E4-8C808B7937F5}" type="datetime1">
              <a:rPr kumimoji="0" lang="ja-JP" altLang="en-US" smtClean="0">
                <a:solidFill>
                  <a:srgbClr val="000000"/>
                </a:solidFill>
              </a:rPr>
              <a:t>2024/7/2</a:t>
            </a:fld>
            <a:endParaRPr kumimoji="0" lang="en-US" altLang="ja-JP" dirty="0">
              <a:solidFill>
                <a:srgbClr val="000000"/>
              </a:solidFill>
            </a:endParaRPr>
          </a:p>
        </p:txBody>
      </p:sp>
      <p:sp>
        <p:nvSpPr>
          <p:cNvPr id="1029" name="Rectangle 5"/>
          <p:cNvSpPr>
            <a:spLocks noGrp="1" noChangeArrowheads="1"/>
          </p:cNvSpPr>
          <p:nvPr>
            <p:ph type="ftr" sz="quarter" idx="3"/>
          </p:nvPr>
        </p:nvSpPr>
        <p:spPr bwMode="auto">
          <a:xfrm>
            <a:off x="2051054" y="6532563"/>
            <a:ext cx="48260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75">
                <a:latin typeface="+mn-lt"/>
              </a:defRPr>
            </a:lvl1pPr>
          </a:lstStyle>
          <a:p>
            <a:pPr defTabSz="371446"/>
            <a:endParaRPr kumimoji="0" lang="en-US" altLang="ja-JP" dirty="0">
              <a:solidFill>
                <a:srgbClr val="000000"/>
              </a:solidFill>
            </a:endParaRPr>
          </a:p>
        </p:txBody>
      </p:sp>
      <p:sp>
        <p:nvSpPr>
          <p:cNvPr id="1030" name="Rectangle 6"/>
          <p:cNvSpPr>
            <a:spLocks noGrp="1" noChangeArrowheads="1"/>
          </p:cNvSpPr>
          <p:nvPr>
            <p:ph type="sldNum" sz="quarter" idx="4"/>
          </p:nvPr>
        </p:nvSpPr>
        <p:spPr bwMode="auto">
          <a:xfrm>
            <a:off x="7947032" y="6524625"/>
            <a:ext cx="873125"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75">
                <a:latin typeface="+mn-lt"/>
              </a:defRPr>
            </a:lvl1pPr>
          </a:lstStyle>
          <a:p>
            <a:pPr defTabSz="371446"/>
            <a:fld id="{8C42D5D6-E460-48BF-97C0-501242A0426B}" type="slidenum">
              <a:rPr kumimoji="0" lang="en-US" altLang="ja-JP" smtClean="0">
                <a:solidFill>
                  <a:srgbClr val="000000"/>
                </a:solidFill>
              </a:rPr>
              <a:pPr defTabSz="371446"/>
              <a:t>‹#›</a:t>
            </a:fld>
            <a:endParaRPr kumimoji="0" lang="en-US" altLang="ja-JP" dirty="0">
              <a:solidFill>
                <a:srgbClr val="000000"/>
              </a:solidFill>
            </a:endParaRPr>
          </a:p>
        </p:txBody>
      </p:sp>
      <p:pic>
        <p:nvPicPr>
          <p:cNvPr id="25" name="Picture 166" descr="nk_line">
            <a:extLst>
              <a:ext uri="{FF2B5EF4-FFF2-40B4-BE49-F238E27FC236}">
                <a16:creationId xmlns:a16="http://schemas.microsoft.com/office/drawing/2014/main" id="{C89714BF-450E-456B-814F-D30FFB23C5AD}"/>
              </a:ext>
            </a:extLst>
          </p:cNvPr>
          <p:cNvPicPr>
            <a:picLocks noChangeAspect="1" noChangeArrowheads="1"/>
          </p:cNvPicPr>
          <p:nvPr userDrawn="1"/>
        </p:nvPicPr>
        <p:blipFill>
          <a:blip r:embed="rId14" cstate="print">
            <a:extLst>
              <a:ext uri="{28A0092B-C50C-407E-A947-70E740481C1C}">
                <a14:useLocalDpi xmlns:a14="http://schemas.microsoft.com/office/drawing/2010/main"/>
              </a:ext>
            </a:extLst>
          </a:blip>
          <a:srcRect/>
          <a:stretch>
            <a:fillRect/>
          </a:stretch>
        </p:blipFill>
        <p:spPr bwMode="black">
          <a:xfrm>
            <a:off x="287303" y="6413511"/>
            <a:ext cx="7469303" cy="111125"/>
          </a:xfrm>
          <a:prstGeom prst="rect">
            <a:avLst/>
          </a:prstGeom>
          <a:noFill/>
          <a:ln w="9525">
            <a:noFill/>
            <a:miter lim="800000"/>
            <a:headEnd/>
            <a:tailEnd/>
          </a:ln>
        </p:spPr>
      </p:pic>
      <p:grpSp>
        <p:nvGrpSpPr>
          <p:cNvPr id="26" name="Group 169">
            <a:extLst>
              <a:ext uri="{FF2B5EF4-FFF2-40B4-BE49-F238E27FC236}">
                <a16:creationId xmlns:a16="http://schemas.microsoft.com/office/drawing/2014/main" id="{AF72C595-8932-421D-A896-B29BC16B29D6}"/>
              </a:ext>
            </a:extLst>
          </p:cNvPr>
          <p:cNvGrpSpPr>
            <a:grpSpLocks noChangeAspect="1"/>
          </p:cNvGrpSpPr>
          <p:nvPr userDrawn="1"/>
        </p:nvGrpSpPr>
        <p:grpSpPr bwMode="auto">
          <a:xfrm>
            <a:off x="7790272" y="6413511"/>
            <a:ext cx="917972" cy="111125"/>
            <a:chOff x="4799" y="4040"/>
            <a:chExt cx="712" cy="70"/>
          </a:xfrm>
        </p:grpSpPr>
        <p:sp>
          <p:nvSpPr>
            <p:cNvPr id="27" name="AutoShape 168">
              <a:extLst>
                <a:ext uri="{FF2B5EF4-FFF2-40B4-BE49-F238E27FC236}">
                  <a16:creationId xmlns:a16="http://schemas.microsoft.com/office/drawing/2014/main" id="{AC0E37DA-7D79-4B9D-9CF5-9E6FC9C82AD5}"/>
                </a:ext>
              </a:extLst>
            </p:cNvPr>
            <p:cNvSpPr>
              <a:spLocks noChangeAspect="1" noChangeArrowheads="1" noTextEdit="1"/>
            </p:cNvSpPr>
            <p:nvPr userDrawn="1"/>
          </p:nvSpPr>
          <p:spPr bwMode="auto">
            <a:xfrm>
              <a:off x="4799" y="4040"/>
              <a:ext cx="712" cy="70"/>
            </a:xfrm>
            <a:prstGeom prst="rect">
              <a:avLst/>
            </a:prstGeom>
            <a:noFill/>
            <a:ln w="9525">
              <a:noFill/>
              <a:miter lim="800000"/>
              <a:headEnd/>
              <a:tailEnd/>
            </a:ln>
          </p:spPr>
          <p:txBody>
            <a:bodyPr/>
            <a:lstStyle/>
            <a:p>
              <a:pPr defTabSz="371446">
                <a:defRPr/>
              </a:pPr>
              <a:endParaRPr kumimoji="0" lang="ja-JP" altLang="en-US" sz="1463">
                <a:solidFill>
                  <a:srgbClr val="000000"/>
                </a:solidFill>
              </a:endParaRPr>
            </a:p>
          </p:txBody>
        </p:sp>
        <p:sp>
          <p:nvSpPr>
            <p:cNvPr id="28" name="Freeform 170">
              <a:extLst>
                <a:ext uri="{FF2B5EF4-FFF2-40B4-BE49-F238E27FC236}">
                  <a16:creationId xmlns:a16="http://schemas.microsoft.com/office/drawing/2014/main" id="{B896DCD0-250E-4800-A02A-EC557E051047}"/>
                </a:ext>
              </a:extLst>
            </p:cNvPr>
            <p:cNvSpPr>
              <a:spLocks noEditPoints="1"/>
            </p:cNvSpPr>
            <p:nvPr userDrawn="1"/>
          </p:nvSpPr>
          <p:spPr bwMode="auto">
            <a:xfrm>
              <a:off x="5067" y="4040"/>
              <a:ext cx="80" cy="70"/>
            </a:xfrm>
            <a:custGeom>
              <a:avLst/>
              <a:gdLst/>
              <a:ahLst/>
              <a:cxnLst>
                <a:cxn ang="0">
                  <a:pos x="29" y="12"/>
                </a:cxn>
                <a:cxn ang="0">
                  <a:pos x="26" y="6"/>
                </a:cxn>
                <a:cxn ang="0">
                  <a:pos x="24" y="6"/>
                </a:cxn>
                <a:cxn ang="0">
                  <a:pos x="17" y="12"/>
                </a:cxn>
                <a:cxn ang="0">
                  <a:pos x="13" y="25"/>
                </a:cxn>
                <a:cxn ang="0">
                  <a:pos x="16" y="30"/>
                </a:cxn>
                <a:cxn ang="0">
                  <a:pos x="18" y="30"/>
                </a:cxn>
                <a:cxn ang="0">
                  <a:pos x="24" y="25"/>
                </a:cxn>
                <a:cxn ang="0">
                  <a:pos x="29" y="12"/>
                </a:cxn>
                <a:cxn ang="0">
                  <a:pos x="16" y="36"/>
                </a:cxn>
                <a:cxn ang="0">
                  <a:pos x="13" y="36"/>
                </a:cxn>
                <a:cxn ang="0">
                  <a:pos x="4" y="18"/>
                </a:cxn>
                <a:cxn ang="0">
                  <a:pos x="26" y="0"/>
                </a:cxn>
                <a:cxn ang="0">
                  <a:pos x="29" y="0"/>
                </a:cxn>
                <a:cxn ang="0">
                  <a:pos x="38" y="18"/>
                </a:cxn>
                <a:cxn ang="0">
                  <a:pos x="16" y="36"/>
                </a:cxn>
              </a:cxnLst>
              <a:rect l="0" t="0" r="r" b="b"/>
              <a:pathLst>
                <a:path w="41" h="36">
                  <a:moveTo>
                    <a:pt x="29" y="12"/>
                  </a:moveTo>
                  <a:cubicBezTo>
                    <a:pt x="30" y="8"/>
                    <a:pt x="30" y="6"/>
                    <a:pt x="26" y="6"/>
                  </a:cubicBezTo>
                  <a:cubicBezTo>
                    <a:pt x="26" y="6"/>
                    <a:pt x="24" y="6"/>
                    <a:pt x="24" y="6"/>
                  </a:cubicBezTo>
                  <a:cubicBezTo>
                    <a:pt x="20" y="6"/>
                    <a:pt x="19" y="8"/>
                    <a:pt x="17" y="12"/>
                  </a:cubicBezTo>
                  <a:cubicBezTo>
                    <a:pt x="17" y="13"/>
                    <a:pt x="13" y="24"/>
                    <a:pt x="13" y="25"/>
                  </a:cubicBezTo>
                  <a:cubicBezTo>
                    <a:pt x="12" y="28"/>
                    <a:pt x="13" y="30"/>
                    <a:pt x="16" y="30"/>
                  </a:cubicBezTo>
                  <a:cubicBezTo>
                    <a:pt x="16" y="30"/>
                    <a:pt x="18" y="30"/>
                    <a:pt x="18" y="30"/>
                  </a:cubicBezTo>
                  <a:cubicBezTo>
                    <a:pt x="22" y="30"/>
                    <a:pt x="23" y="29"/>
                    <a:pt x="24" y="25"/>
                  </a:cubicBezTo>
                  <a:cubicBezTo>
                    <a:pt x="25" y="23"/>
                    <a:pt x="28" y="13"/>
                    <a:pt x="29" y="12"/>
                  </a:cubicBezTo>
                  <a:close/>
                  <a:moveTo>
                    <a:pt x="16" y="36"/>
                  </a:moveTo>
                  <a:cubicBezTo>
                    <a:pt x="16" y="36"/>
                    <a:pt x="13" y="36"/>
                    <a:pt x="13" y="36"/>
                  </a:cubicBezTo>
                  <a:cubicBezTo>
                    <a:pt x="1" y="36"/>
                    <a:pt x="0" y="28"/>
                    <a:pt x="4" y="18"/>
                  </a:cubicBezTo>
                  <a:cubicBezTo>
                    <a:pt x="8" y="7"/>
                    <a:pt x="12" y="0"/>
                    <a:pt x="26" y="0"/>
                  </a:cubicBezTo>
                  <a:cubicBezTo>
                    <a:pt x="26" y="0"/>
                    <a:pt x="29" y="0"/>
                    <a:pt x="29" y="0"/>
                  </a:cubicBezTo>
                  <a:cubicBezTo>
                    <a:pt x="41" y="0"/>
                    <a:pt x="41" y="7"/>
                    <a:pt x="38" y="18"/>
                  </a:cubicBezTo>
                  <a:cubicBezTo>
                    <a:pt x="34" y="29"/>
                    <a:pt x="29" y="36"/>
                    <a:pt x="16" y="36"/>
                  </a:cubicBezTo>
                </a:path>
              </a:pathLst>
            </a:custGeom>
            <a:solidFill>
              <a:srgbClr val="1F75BF"/>
            </a:solidFill>
            <a:ln w="9525">
              <a:noFill/>
              <a:round/>
              <a:headEnd/>
              <a:tailEnd/>
            </a:ln>
          </p:spPr>
          <p:txBody>
            <a:bodyPr/>
            <a:lstStyle/>
            <a:p>
              <a:pPr defTabSz="371446">
                <a:defRPr/>
              </a:pPr>
              <a:endParaRPr kumimoji="0" lang="ja-JP" altLang="en-US" sz="1463">
                <a:solidFill>
                  <a:srgbClr val="000000"/>
                </a:solidFill>
              </a:endParaRPr>
            </a:p>
          </p:txBody>
        </p:sp>
        <p:sp>
          <p:nvSpPr>
            <p:cNvPr id="29" name="Freeform 171">
              <a:extLst>
                <a:ext uri="{FF2B5EF4-FFF2-40B4-BE49-F238E27FC236}">
                  <a16:creationId xmlns:a16="http://schemas.microsoft.com/office/drawing/2014/main" id="{9D550AB8-3BD8-4AD7-A090-4BBB72656958}"/>
                </a:ext>
              </a:extLst>
            </p:cNvPr>
            <p:cNvSpPr>
              <a:spLocks noEditPoints="1"/>
            </p:cNvSpPr>
            <p:nvPr userDrawn="1"/>
          </p:nvSpPr>
          <p:spPr bwMode="auto">
            <a:xfrm>
              <a:off x="5330" y="4040"/>
              <a:ext cx="80" cy="70"/>
            </a:xfrm>
            <a:custGeom>
              <a:avLst/>
              <a:gdLst/>
              <a:ahLst/>
              <a:cxnLst>
                <a:cxn ang="0">
                  <a:pos x="28" y="12"/>
                </a:cxn>
                <a:cxn ang="0">
                  <a:pos x="25" y="6"/>
                </a:cxn>
                <a:cxn ang="0">
                  <a:pos x="24" y="6"/>
                </a:cxn>
                <a:cxn ang="0">
                  <a:pos x="17" y="12"/>
                </a:cxn>
                <a:cxn ang="0">
                  <a:pos x="13" y="25"/>
                </a:cxn>
                <a:cxn ang="0">
                  <a:pos x="16" y="30"/>
                </a:cxn>
                <a:cxn ang="0">
                  <a:pos x="18" y="30"/>
                </a:cxn>
                <a:cxn ang="0">
                  <a:pos x="24" y="25"/>
                </a:cxn>
                <a:cxn ang="0">
                  <a:pos x="28" y="12"/>
                </a:cxn>
                <a:cxn ang="0">
                  <a:pos x="16" y="36"/>
                </a:cxn>
                <a:cxn ang="0">
                  <a:pos x="12" y="36"/>
                </a:cxn>
                <a:cxn ang="0">
                  <a:pos x="4" y="18"/>
                </a:cxn>
                <a:cxn ang="0">
                  <a:pos x="25" y="0"/>
                </a:cxn>
                <a:cxn ang="0">
                  <a:pos x="29" y="0"/>
                </a:cxn>
                <a:cxn ang="0">
                  <a:pos x="38" y="18"/>
                </a:cxn>
                <a:cxn ang="0">
                  <a:pos x="16" y="36"/>
                </a:cxn>
              </a:cxnLst>
              <a:rect l="0" t="0" r="r" b="b"/>
              <a:pathLst>
                <a:path w="41" h="36">
                  <a:moveTo>
                    <a:pt x="28" y="12"/>
                  </a:moveTo>
                  <a:cubicBezTo>
                    <a:pt x="30" y="8"/>
                    <a:pt x="29" y="6"/>
                    <a:pt x="25" y="6"/>
                  </a:cubicBezTo>
                  <a:cubicBezTo>
                    <a:pt x="25" y="6"/>
                    <a:pt x="24" y="6"/>
                    <a:pt x="24" y="6"/>
                  </a:cubicBezTo>
                  <a:cubicBezTo>
                    <a:pt x="19" y="6"/>
                    <a:pt x="18" y="8"/>
                    <a:pt x="17" y="12"/>
                  </a:cubicBezTo>
                  <a:cubicBezTo>
                    <a:pt x="16" y="13"/>
                    <a:pt x="13" y="24"/>
                    <a:pt x="13" y="25"/>
                  </a:cubicBezTo>
                  <a:cubicBezTo>
                    <a:pt x="11" y="28"/>
                    <a:pt x="12" y="30"/>
                    <a:pt x="16" y="30"/>
                  </a:cubicBezTo>
                  <a:cubicBezTo>
                    <a:pt x="16" y="30"/>
                    <a:pt x="18" y="30"/>
                    <a:pt x="18" y="30"/>
                  </a:cubicBezTo>
                  <a:cubicBezTo>
                    <a:pt x="21" y="30"/>
                    <a:pt x="23" y="29"/>
                    <a:pt x="24" y="25"/>
                  </a:cubicBezTo>
                  <a:cubicBezTo>
                    <a:pt x="25" y="23"/>
                    <a:pt x="28" y="13"/>
                    <a:pt x="28" y="12"/>
                  </a:cubicBezTo>
                  <a:close/>
                  <a:moveTo>
                    <a:pt x="16" y="36"/>
                  </a:moveTo>
                  <a:cubicBezTo>
                    <a:pt x="15" y="36"/>
                    <a:pt x="13" y="36"/>
                    <a:pt x="12" y="36"/>
                  </a:cubicBezTo>
                  <a:cubicBezTo>
                    <a:pt x="1" y="36"/>
                    <a:pt x="0" y="28"/>
                    <a:pt x="4" y="18"/>
                  </a:cubicBezTo>
                  <a:cubicBezTo>
                    <a:pt x="7" y="7"/>
                    <a:pt x="12" y="0"/>
                    <a:pt x="25" y="0"/>
                  </a:cubicBezTo>
                  <a:cubicBezTo>
                    <a:pt x="26" y="0"/>
                    <a:pt x="28" y="0"/>
                    <a:pt x="29" y="0"/>
                  </a:cubicBezTo>
                  <a:cubicBezTo>
                    <a:pt x="41" y="0"/>
                    <a:pt x="41" y="7"/>
                    <a:pt x="38" y="18"/>
                  </a:cubicBezTo>
                  <a:cubicBezTo>
                    <a:pt x="34" y="29"/>
                    <a:pt x="29" y="36"/>
                    <a:pt x="16" y="36"/>
                  </a:cubicBezTo>
                </a:path>
              </a:pathLst>
            </a:custGeom>
            <a:solidFill>
              <a:srgbClr val="1F75BF"/>
            </a:solidFill>
            <a:ln w="9525">
              <a:noFill/>
              <a:round/>
              <a:headEnd/>
              <a:tailEnd/>
            </a:ln>
          </p:spPr>
          <p:txBody>
            <a:bodyPr/>
            <a:lstStyle/>
            <a:p>
              <a:pPr defTabSz="371446">
                <a:defRPr/>
              </a:pPr>
              <a:endParaRPr kumimoji="0" lang="ja-JP" altLang="en-US" sz="1463">
                <a:solidFill>
                  <a:srgbClr val="000000"/>
                </a:solidFill>
              </a:endParaRPr>
            </a:p>
          </p:txBody>
        </p:sp>
        <p:sp>
          <p:nvSpPr>
            <p:cNvPr id="30" name="Freeform 172">
              <a:extLst>
                <a:ext uri="{FF2B5EF4-FFF2-40B4-BE49-F238E27FC236}">
                  <a16:creationId xmlns:a16="http://schemas.microsoft.com/office/drawing/2014/main" id="{A403463A-FA25-4FF9-BA6A-B3130B811FF3}"/>
                </a:ext>
              </a:extLst>
            </p:cNvPr>
            <p:cNvSpPr>
              <a:spLocks/>
            </p:cNvSpPr>
            <p:nvPr userDrawn="1"/>
          </p:nvSpPr>
          <p:spPr bwMode="auto">
            <a:xfrm>
              <a:off x="4799" y="4042"/>
              <a:ext cx="93" cy="66"/>
            </a:xfrm>
            <a:custGeom>
              <a:avLst/>
              <a:gdLst/>
              <a:ahLst/>
              <a:cxnLst>
                <a:cxn ang="0">
                  <a:pos x="37" y="34"/>
                </a:cxn>
                <a:cxn ang="0">
                  <a:pos x="28" y="34"/>
                </a:cxn>
                <a:cxn ang="0">
                  <a:pos x="21" y="29"/>
                </a:cxn>
                <a:cxn ang="0">
                  <a:pos x="17" y="8"/>
                </a:cxn>
                <a:cxn ang="0">
                  <a:pos x="9" y="34"/>
                </a:cxn>
                <a:cxn ang="0">
                  <a:pos x="0" y="34"/>
                </a:cxn>
                <a:cxn ang="0">
                  <a:pos x="11" y="0"/>
                </a:cxn>
                <a:cxn ang="0">
                  <a:pos x="21" y="0"/>
                </a:cxn>
                <a:cxn ang="0">
                  <a:pos x="27" y="5"/>
                </a:cxn>
                <a:cxn ang="0">
                  <a:pos x="32" y="25"/>
                </a:cxn>
                <a:cxn ang="0">
                  <a:pos x="39" y="0"/>
                </a:cxn>
                <a:cxn ang="0">
                  <a:pos x="48" y="0"/>
                </a:cxn>
                <a:cxn ang="0">
                  <a:pos x="37" y="34"/>
                </a:cxn>
              </a:cxnLst>
              <a:rect l="0" t="0" r="r" b="b"/>
              <a:pathLst>
                <a:path w="48" h="34">
                  <a:moveTo>
                    <a:pt x="37" y="34"/>
                  </a:moveTo>
                  <a:cubicBezTo>
                    <a:pt x="37" y="34"/>
                    <a:pt x="31" y="34"/>
                    <a:pt x="28" y="34"/>
                  </a:cubicBezTo>
                  <a:cubicBezTo>
                    <a:pt x="24" y="34"/>
                    <a:pt x="22" y="33"/>
                    <a:pt x="21" y="29"/>
                  </a:cubicBezTo>
                  <a:cubicBezTo>
                    <a:pt x="21" y="24"/>
                    <a:pt x="17" y="8"/>
                    <a:pt x="17" y="8"/>
                  </a:cubicBezTo>
                  <a:cubicBezTo>
                    <a:pt x="9" y="34"/>
                    <a:pt x="9" y="34"/>
                    <a:pt x="9" y="34"/>
                  </a:cubicBezTo>
                  <a:cubicBezTo>
                    <a:pt x="0" y="34"/>
                    <a:pt x="0" y="34"/>
                    <a:pt x="0" y="34"/>
                  </a:cubicBezTo>
                  <a:cubicBezTo>
                    <a:pt x="11" y="0"/>
                    <a:pt x="11" y="0"/>
                    <a:pt x="11" y="0"/>
                  </a:cubicBezTo>
                  <a:cubicBezTo>
                    <a:pt x="11" y="0"/>
                    <a:pt x="17" y="0"/>
                    <a:pt x="21" y="0"/>
                  </a:cubicBezTo>
                  <a:cubicBezTo>
                    <a:pt x="25" y="0"/>
                    <a:pt x="26" y="1"/>
                    <a:pt x="27" y="5"/>
                  </a:cubicBezTo>
                  <a:cubicBezTo>
                    <a:pt x="28" y="7"/>
                    <a:pt x="32" y="25"/>
                    <a:pt x="32" y="25"/>
                  </a:cubicBezTo>
                  <a:cubicBezTo>
                    <a:pt x="39" y="0"/>
                    <a:pt x="39" y="0"/>
                    <a:pt x="39" y="0"/>
                  </a:cubicBezTo>
                  <a:cubicBezTo>
                    <a:pt x="48" y="0"/>
                    <a:pt x="48" y="0"/>
                    <a:pt x="48" y="0"/>
                  </a:cubicBezTo>
                  <a:cubicBezTo>
                    <a:pt x="37" y="34"/>
                    <a:pt x="37" y="34"/>
                    <a:pt x="37" y="34"/>
                  </a:cubicBezTo>
                </a:path>
              </a:pathLst>
            </a:custGeom>
            <a:solidFill>
              <a:srgbClr val="1F75BF"/>
            </a:solidFill>
            <a:ln w="9525">
              <a:noFill/>
              <a:round/>
              <a:headEnd/>
              <a:tailEnd/>
            </a:ln>
          </p:spPr>
          <p:txBody>
            <a:bodyPr/>
            <a:lstStyle/>
            <a:p>
              <a:pPr defTabSz="371446">
                <a:defRPr/>
              </a:pPr>
              <a:endParaRPr kumimoji="0" lang="ja-JP" altLang="en-US" sz="1463">
                <a:solidFill>
                  <a:srgbClr val="000000"/>
                </a:solidFill>
              </a:endParaRPr>
            </a:p>
          </p:txBody>
        </p:sp>
        <p:sp>
          <p:nvSpPr>
            <p:cNvPr id="31" name="Freeform 173">
              <a:extLst>
                <a:ext uri="{FF2B5EF4-FFF2-40B4-BE49-F238E27FC236}">
                  <a16:creationId xmlns:a16="http://schemas.microsoft.com/office/drawing/2014/main" id="{4378B299-78C6-4CEC-80CF-EEB91B851549}"/>
                </a:ext>
              </a:extLst>
            </p:cNvPr>
            <p:cNvSpPr>
              <a:spLocks/>
            </p:cNvSpPr>
            <p:nvPr userDrawn="1"/>
          </p:nvSpPr>
          <p:spPr bwMode="auto">
            <a:xfrm>
              <a:off x="5141" y="4042"/>
              <a:ext cx="94" cy="66"/>
            </a:xfrm>
            <a:custGeom>
              <a:avLst/>
              <a:gdLst/>
              <a:ahLst/>
              <a:cxnLst>
                <a:cxn ang="0">
                  <a:pos x="37" y="34"/>
                </a:cxn>
                <a:cxn ang="0">
                  <a:pos x="27" y="34"/>
                </a:cxn>
                <a:cxn ang="0">
                  <a:pos x="21" y="29"/>
                </a:cxn>
                <a:cxn ang="0">
                  <a:pos x="16" y="8"/>
                </a:cxn>
                <a:cxn ang="0">
                  <a:pos x="9" y="34"/>
                </a:cxn>
                <a:cxn ang="0">
                  <a:pos x="0" y="34"/>
                </a:cxn>
                <a:cxn ang="0">
                  <a:pos x="11" y="0"/>
                </a:cxn>
                <a:cxn ang="0">
                  <a:pos x="21" y="0"/>
                </a:cxn>
                <a:cxn ang="0">
                  <a:pos x="27" y="5"/>
                </a:cxn>
                <a:cxn ang="0">
                  <a:pos x="31" y="25"/>
                </a:cxn>
                <a:cxn ang="0">
                  <a:pos x="39" y="0"/>
                </a:cxn>
                <a:cxn ang="0">
                  <a:pos x="48" y="0"/>
                </a:cxn>
                <a:cxn ang="0">
                  <a:pos x="37" y="34"/>
                </a:cxn>
              </a:cxnLst>
              <a:rect l="0" t="0" r="r" b="b"/>
              <a:pathLst>
                <a:path w="48" h="34">
                  <a:moveTo>
                    <a:pt x="37" y="34"/>
                  </a:moveTo>
                  <a:cubicBezTo>
                    <a:pt x="37" y="34"/>
                    <a:pt x="31" y="34"/>
                    <a:pt x="27" y="34"/>
                  </a:cubicBezTo>
                  <a:cubicBezTo>
                    <a:pt x="23" y="34"/>
                    <a:pt x="22" y="33"/>
                    <a:pt x="21" y="29"/>
                  </a:cubicBezTo>
                  <a:cubicBezTo>
                    <a:pt x="20" y="24"/>
                    <a:pt x="16" y="8"/>
                    <a:pt x="16" y="8"/>
                  </a:cubicBezTo>
                  <a:cubicBezTo>
                    <a:pt x="9" y="34"/>
                    <a:pt x="9" y="34"/>
                    <a:pt x="9" y="34"/>
                  </a:cubicBezTo>
                  <a:cubicBezTo>
                    <a:pt x="0" y="34"/>
                    <a:pt x="0" y="34"/>
                    <a:pt x="0" y="34"/>
                  </a:cubicBezTo>
                  <a:cubicBezTo>
                    <a:pt x="11" y="0"/>
                    <a:pt x="11" y="0"/>
                    <a:pt x="11" y="0"/>
                  </a:cubicBezTo>
                  <a:cubicBezTo>
                    <a:pt x="11" y="0"/>
                    <a:pt x="17" y="0"/>
                    <a:pt x="21" y="0"/>
                  </a:cubicBezTo>
                  <a:cubicBezTo>
                    <a:pt x="25" y="0"/>
                    <a:pt x="26" y="1"/>
                    <a:pt x="27" y="5"/>
                  </a:cubicBezTo>
                  <a:cubicBezTo>
                    <a:pt x="27" y="7"/>
                    <a:pt x="31" y="25"/>
                    <a:pt x="31" y="25"/>
                  </a:cubicBezTo>
                  <a:cubicBezTo>
                    <a:pt x="39" y="0"/>
                    <a:pt x="39" y="0"/>
                    <a:pt x="39" y="0"/>
                  </a:cubicBezTo>
                  <a:cubicBezTo>
                    <a:pt x="48" y="0"/>
                    <a:pt x="48" y="0"/>
                    <a:pt x="48" y="0"/>
                  </a:cubicBezTo>
                  <a:cubicBezTo>
                    <a:pt x="37" y="34"/>
                    <a:pt x="37" y="34"/>
                    <a:pt x="37" y="34"/>
                  </a:cubicBezTo>
                </a:path>
              </a:pathLst>
            </a:custGeom>
            <a:solidFill>
              <a:srgbClr val="1F75BF"/>
            </a:solidFill>
            <a:ln w="9525">
              <a:noFill/>
              <a:round/>
              <a:headEnd/>
              <a:tailEnd/>
            </a:ln>
          </p:spPr>
          <p:txBody>
            <a:bodyPr/>
            <a:lstStyle/>
            <a:p>
              <a:pPr defTabSz="371446">
                <a:defRPr/>
              </a:pPr>
              <a:endParaRPr kumimoji="0" lang="ja-JP" altLang="en-US" sz="1463">
                <a:solidFill>
                  <a:srgbClr val="000000"/>
                </a:solidFill>
              </a:endParaRPr>
            </a:p>
          </p:txBody>
        </p:sp>
        <p:sp>
          <p:nvSpPr>
            <p:cNvPr id="32" name="Freeform 174">
              <a:extLst>
                <a:ext uri="{FF2B5EF4-FFF2-40B4-BE49-F238E27FC236}">
                  <a16:creationId xmlns:a16="http://schemas.microsoft.com/office/drawing/2014/main" id="{58192A53-8A58-472F-AF5A-1BAB91DF8FB9}"/>
                </a:ext>
              </a:extLst>
            </p:cNvPr>
            <p:cNvSpPr>
              <a:spLocks/>
            </p:cNvSpPr>
            <p:nvPr userDrawn="1"/>
          </p:nvSpPr>
          <p:spPr bwMode="auto">
            <a:xfrm>
              <a:off x="4887" y="4042"/>
              <a:ext cx="42" cy="66"/>
            </a:xfrm>
            <a:custGeom>
              <a:avLst/>
              <a:gdLst/>
              <a:ahLst/>
              <a:cxnLst>
                <a:cxn ang="0">
                  <a:pos x="21" y="66"/>
                </a:cxn>
                <a:cxn ang="0">
                  <a:pos x="0" y="66"/>
                </a:cxn>
                <a:cxn ang="0">
                  <a:pos x="19" y="0"/>
                </a:cxn>
                <a:cxn ang="0">
                  <a:pos x="42" y="0"/>
                </a:cxn>
                <a:cxn ang="0">
                  <a:pos x="21" y="66"/>
                </a:cxn>
              </a:cxnLst>
              <a:rect l="0" t="0" r="r" b="b"/>
              <a:pathLst>
                <a:path w="42" h="66">
                  <a:moveTo>
                    <a:pt x="21" y="66"/>
                  </a:moveTo>
                  <a:lnTo>
                    <a:pt x="0" y="66"/>
                  </a:lnTo>
                  <a:lnTo>
                    <a:pt x="19" y="0"/>
                  </a:lnTo>
                  <a:lnTo>
                    <a:pt x="42" y="0"/>
                  </a:lnTo>
                  <a:lnTo>
                    <a:pt x="21" y="66"/>
                  </a:lnTo>
                  <a:close/>
                </a:path>
              </a:pathLst>
            </a:custGeom>
            <a:solidFill>
              <a:srgbClr val="1F75BF"/>
            </a:solidFill>
            <a:ln w="9525">
              <a:noFill/>
              <a:round/>
              <a:headEnd/>
              <a:tailEnd/>
            </a:ln>
          </p:spPr>
          <p:txBody>
            <a:bodyPr/>
            <a:lstStyle/>
            <a:p>
              <a:pPr defTabSz="371446">
                <a:defRPr/>
              </a:pPr>
              <a:endParaRPr kumimoji="0" lang="ja-JP" altLang="en-US" sz="1463">
                <a:solidFill>
                  <a:srgbClr val="000000"/>
                </a:solidFill>
              </a:endParaRPr>
            </a:p>
          </p:txBody>
        </p:sp>
        <p:sp>
          <p:nvSpPr>
            <p:cNvPr id="33" name="Freeform 175">
              <a:extLst>
                <a:ext uri="{FF2B5EF4-FFF2-40B4-BE49-F238E27FC236}">
                  <a16:creationId xmlns:a16="http://schemas.microsoft.com/office/drawing/2014/main" id="{4C9732D4-0B30-47C3-B3FC-B31F810601EF}"/>
                </a:ext>
              </a:extLst>
            </p:cNvPr>
            <p:cNvSpPr>
              <a:spLocks/>
            </p:cNvSpPr>
            <p:nvPr userDrawn="1"/>
          </p:nvSpPr>
          <p:spPr bwMode="auto">
            <a:xfrm>
              <a:off x="4887" y="4042"/>
              <a:ext cx="42" cy="66"/>
            </a:xfrm>
            <a:custGeom>
              <a:avLst/>
              <a:gdLst/>
              <a:ahLst/>
              <a:cxnLst>
                <a:cxn ang="0">
                  <a:pos x="21" y="66"/>
                </a:cxn>
                <a:cxn ang="0">
                  <a:pos x="0" y="66"/>
                </a:cxn>
                <a:cxn ang="0">
                  <a:pos x="19" y="0"/>
                </a:cxn>
                <a:cxn ang="0">
                  <a:pos x="42" y="0"/>
                </a:cxn>
                <a:cxn ang="0">
                  <a:pos x="21" y="66"/>
                </a:cxn>
              </a:cxnLst>
              <a:rect l="0" t="0" r="r" b="b"/>
              <a:pathLst>
                <a:path w="42" h="66">
                  <a:moveTo>
                    <a:pt x="21" y="66"/>
                  </a:moveTo>
                  <a:lnTo>
                    <a:pt x="0" y="66"/>
                  </a:lnTo>
                  <a:lnTo>
                    <a:pt x="19" y="0"/>
                  </a:lnTo>
                  <a:lnTo>
                    <a:pt x="42" y="0"/>
                  </a:lnTo>
                  <a:lnTo>
                    <a:pt x="21" y="66"/>
                  </a:lnTo>
                </a:path>
              </a:pathLst>
            </a:custGeom>
            <a:noFill/>
            <a:ln w="9525">
              <a:noFill/>
              <a:round/>
              <a:headEnd/>
              <a:tailEnd/>
            </a:ln>
          </p:spPr>
          <p:txBody>
            <a:bodyPr/>
            <a:lstStyle/>
            <a:p>
              <a:pPr defTabSz="371446">
                <a:defRPr/>
              </a:pPr>
              <a:endParaRPr kumimoji="0" lang="ja-JP" altLang="en-US" sz="1463">
                <a:solidFill>
                  <a:srgbClr val="000000"/>
                </a:solidFill>
              </a:endParaRPr>
            </a:p>
          </p:txBody>
        </p:sp>
        <p:sp>
          <p:nvSpPr>
            <p:cNvPr id="34" name="Freeform 176">
              <a:extLst>
                <a:ext uri="{FF2B5EF4-FFF2-40B4-BE49-F238E27FC236}">
                  <a16:creationId xmlns:a16="http://schemas.microsoft.com/office/drawing/2014/main" id="{8F982846-6531-47B7-95E7-85381F5F3CC2}"/>
                </a:ext>
              </a:extLst>
            </p:cNvPr>
            <p:cNvSpPr>
              <a:spLocks/>
            </p:cNvSpPr>
            <p:nvPr userDrawn="1"/>
          </p:nvSpPr>
          <p:spPr bwMode="auto">
            <a:xfrm>
              <a:off x="5252" y="4042"/>
              <a:ext cx="42" cy="66"/>
            </a:xfrm>
            <a:custGeom>
              <a:avLst/>
              <a:gdLst/>
              <a:ahLst/>
              <a:cxnLst>
                <a:cxn ang="0">
                  <a:pos x="24" y="66"/>
                </a:cxn>
                <a:cxn ang="0">
                  <a:pos x="0" y="66"/>
                </a:cxn>
                <a:cxn ang="0">
                  <a:pos x="22" y="0"/>
                </a:cxn>
                <a:cxn ang="0">
                  <a:pos x="45" y="0"/>
                </a:cxn>
                <a:cxn ang="0">
                  <a:pos x="24" y="66"/>
                </a:cxn>
              </a:cxnLst>
              <a:rect l="0" t="0" r="r" b="b"/>
              <a:pathLst>
                <a:path w="45" h="66">
                  <a:moveTo>
                    <a:pt x="24" y="66"/>
                  </a:moveTo>
                  <a:lnTo>
                    <a:pt x="0" y="66"/>
                  </a:lnTo>
                  <a:lnTo>
                    <a:pt x="22" y="0"/>
                  </a:lnTo>
                  <a:lnTo>
                    <a:pt x="45" y="0"/>
                  </a:lnTo>
                  <a:lnTo>
                    <a:pt x="24" y="66"/>
                  </a:lnTo>
                  <a:close/>
                </a:path>
              </a:pathLst>
            </a:custGeom>
            <a:solidFill>
              <a:srgbClr val="1F75BF"/>
            </a:solidFill>
            <a:ln w="9525">
              <a:noFill/>
              <a:round/>
              <a:headEnd/>
              <a:tailEnd/>
            </a:ln>
          </p:spPr>
          <p:txBody>
            <a:bodyPr/>
            <a:lstStyle/>
            <a:p>
              <a:pPr defTabSz="371446">
                <a:defRPr/>
              </a:pPr>
              <a:endParaRPr kumimoji="0" lang="ja-JP" altLang="en-US" sz="1463">
                <a:solidFill>
                  <a:srgbClr val="000000"/>
                </a:solidFill>
              </a:endParaRPr>
            </a:p>
          </p:txBody>
        </p:sp>
        <p:sp>
          <p:nvSpPr>
            <p:cNvPr id="35" name="Freeform 177">
              <a:extLst>
                <a:ext uri="{FF2B5EF4-FFF2-40B4-BE49-F238E27FC236}">
                  <a16:creationId xmlns:a16="http://schemas.microsoft.com/office/drawing/2014/main" id="{CB2BD9BE-6F2A-4A34-A6F8-A863CDE2BDC5}"/>
                </a:ext>
              </a:extLst>
            </p:cNvPr>
            <p:cNvSpPr>
              <a:spLocks/>
            </p:cNvSpPr>
            <p:nvPr userDrawn="1"/>
          </p:nvSpPr>
          <p:spPr bwMode="auto">
            <a:xfrm>
              <a:off x="5252" y="4042"/>
              <a:ext cx="42" cy="66"/>
            </a:xfrm>
            <a:custGeom>
              <a:avLst/>
              <a:gdLst/>
              <a:ahLst/>
              <a:cxnLst>
                <a:cxn ang="0">
                  <a:pos x="24" y="66"/>
                </a:cxn>
                <a:cxn ang="0">
                  <a:pos x="0" y="66"/>
                </a:cxn>
                <a:cxn ang="0">
                  <a:pos x="22" y="0"/>
                </a:cxn>
                <a:cxn ang="0">
                  <a:pos x="45" y="0"/>
                </a:cxn>
                <a:cxn ang="0">
                  <a:pos x="24" y="66"/>
                </a:cxn>
              </a:cxnLst>
              <a:rect l="0" t="0" r="r" b="b"/>
              <a:pathLst>
                <a:path w="45" h="66">
                  <a:moveTo>
                    <a:pt x="24" y="66"/>
                  </a:moveTo>
                  <a:lnTo>
                    <a:pt x="0" y="66"/>
                  </a:lnTo>
                  <a:lnTo>
                    <a:pt x="22" y="0"/>
                  </a:lnTo>
                  <a:lnTo>
                    <a:pt x="45" y="0"/>
                  </a:lnTo>
                  <a:lnTo>
                    <a:pt x="24" y="66"/>
                  </a:lnTo>
                </a:path>
              </a:pathLst>
            </a:custGeom>
            <a:noFill/>
            <a:ln w="9525">
              <a:noFill/>
              <a:round/>
              <a:headEnd/>
              <a:tailEnd/>
            </a:ln>
          </p:spPr>
          <p:txBody>
            <a:bodyPr/>
            <a:lstStyle/>
            <a:p>
              <a:pPr defTabSz="371446">
                <a:defRPr/>
              </a:pPr>
              <a:endParaRPr kumimoji="0" lang="ja-JP" altLang="en-US" sz="1463">
                <a:solidFill>
                  <a:srgbClr val="000000"/>
                </a:solidFill>
              </a:endParaRPr>
            </a:p>
          </p:txBody>
        </p:sp>
        <p:sp>
          <p:nvSpPr>
            <p:cNvPr id="36" name="Freeform 178">
              <a:extLst>
                <a:ext uri="{FF2B5EF4-FFF2-40B4-BE49-F238E27FC236}">
                  <a16:creationId xmlns:a16="http://schemas.microsoft.com/office/drawing/2014/main" id="{0B9FB280-DB89-4EA7-8AE4-67078776CACF}"/>
                </a:ext>
              </a:extLst>
            </p:cNvPr>
            <p:cNvSpPr>
              <a:spLocks/>
            </p:cNvSpPr>
            <p:nvPr userDrawn="1"/>
          </p:nvSpPr>
          <p:spPr bwMode="auto">
            <a:xfrm>
              <a:off x="5468" y="4042"/>
              <a:ext cx="45" cy="66"/>
            </a:xfrm>
            <a:custGeom>
              <a:avLst/>
              <a:gdLst/>
              <a:ahLst/>
              <a:cxnLst>
                <a:cxn ang="0">
                  <a:pos x="23" y="66"/>
                </a:cxn>
                <a:cxn ang="0">
                  <a:pos x="0" y="66"/>
                </a:cxn>
                <a:cxn ang="0">
                  <a:pos x="22" y="0"/>
                </a:cxn>
                <a:cxn ang="0">
                  <a:pos x="45" y="0"/>
                </a:cxn>
                <a:cxn ang="0">
                  <a:pos x="23" y="66"/>
                </a:cxn>
              </a:cxnLst>
              <a:rect l="0" t="0" r="r" b="b"/>
              <a:pathLst>
                <a:path w="45" h="66">
                  <a:moveTo>
                    <a:pt x="23" y="66"/>
                  </a:moveTo>
                  <a:lnTo>
                    <a:pt x="0" y="66"/>
                  </a:lnTo>
                  <a:lnTo>
                    <a:pt x="22" y="0"/>
                  </a:lnTo>
                  <a:lnTo>
                    <a:pt x="45" y="0"/>
                  </a:lnTo>
                  <a:lnTo>
                    <a:pt x="23" y="66"/>
                  </a:lnTo>
                  <a:close/>
                </a:path>
              </a:pathLst>
            </a:custGeom>
            <a:solidFill>
              <a:srgbClr val="1F75BF"/>
            </a:solidFill>
            <a:ln w="9525">
              <a:noFill/>
              <a:round/>
              <a:headEnd/>
              <a:tailEnd/>
            </a:ln>
          </p:spPr>
          <p:txBody>
            <a:bodyPr/>
            <a:lstStyle/>
            <a:p>
              <a:pPr defTabSz="371446">
                <a:defRPr/>
              </a:pPr>
              <a:endParaRPr kumimoji="0" lang="ja-JP" altLang="en-US" sz="1463">
                <a:solidFill>
                  <a:srgbClr val="000000"/>
                </a:solidFill>
              </a:endParaRPr>
            </a:p>
          </p:txBody>
        </p:sp>
        <p:sp>
          <p:nvSpPr>
            <p:cNvPr id="37" name="Freeform 179">
              <a:extLst>
                <a:ext uri="{FF2B5EF4-FFF2-40B4-BE49-F238E27FC236}">
                  <a16:creationId xmlns:a16="http://schemas.microsoft.com/office/drawing/2014/main" id="{87635C24-2F0F-4479-B44A-F55C7576ED3D}"/>
                </a:ext>
              </a:extLst>
            </p:cNvPr>
            <p:cNvSpPr>
              <a:spLocks/>
            </p:cNvSpPr>
            <p:nvPr userDrawn="1"/>
          </p:nvSpPr>
          <p:spPr bwMode="auto">
            <a:xfrm>
              <a:off x="5468" y="4042"/>
              <a:ext cx="45" cy="66"/>
            </a:xfrm>
            <a:custGeom>
              <a:avLst/>
              <a:gdLst/>
              <a:ahLst/>
              <a:cxnLst>
                <a:cxn ang="0">
                  <a:pos x="23" y="66"/>
                </a:cxn>
                <a:cxn ang="0">
                  <a:pos x="0" y="66"/>
                </a:cxn>
                <a:cxn ang="0">
                  <a:pos x="22" y="0"/>
                </a:cxn>
                <a:cxn ang="0">
                  <a:pos x="45" y="0"/>
                </a:cxn>
                <a:cxn ang="0">
                  <a:pos x="23" y="66"/>
                </a:cxn>
              </a:cxnLst>
              <a:rect l="0" t="0" r="r" b="b"/>
              <a:pathLst>
                <a:path w="45" h="66">
                  <a:moveTo>
                    <a:pt x="23" y="66"/>
                  </a:moveTo>
                  <a:lnTo>
                    <a:pt x="0" y="66"/>
                  </a:lnTo>
                  <a:lnTo>
                    <a:pt x="22" y="0"/>
                  </a:lnTo>
                  <a:lnTo>
                    <a:pt x="45" y="0"/>
                  </a:lnTo>
                  <a:lnTo>
                    <a:pt x="23" y="66"/>
                  </a:lnTo>
                </a:path>
              </a:pathLst>
            </a:custGeom>
            <a:noFill/>
            <a:ln w="9525">
              <a:noFill/>
              <a:round/>
              <a:headEnd/>
              <a:tailEnd/>
            </a:ln>
          </p:spPr>
          <p:txBody>
            <a:bodyPr/>
            <a:lstStyle/>
            <a:p>
              <a:pPr defTabSz="371446">
                <a:defRPr/>
              </a:pPr>
              <a:endParaRPr kumimoji="0" lang="ja-JP" altLang="en-US" sz="1463">
                <a:solidFill>
                  <a:srgbClr val="000000"/>
                </a:solidFill>
              </a:endParaRPr>
            </a:p>
          </p:txBody>
        </p:sp>
        <p:sp>
          <p:nvSpPr>
            <p:cNvPr id="38" name="Freeform 180">
              <a:extLst>
                <a:ext uri="{FF2B5EF4-FFF2-40B4-BE49-F238E27FC236}">
                  <a16:creationId xmlns:a16="http://schemas.microsoft.com/office/drawing/2014/main" id="{3162D019-F3D1-4463-B946-83E000C1827C}"/>
                </a:ext>
              </a:extLst>
            </p:cNvPr>
            <p:cNvSpPr>
              <a:spLocks/>
            </p:cNvSpPr>
            <p:nvPr userDrawn="1"/>
          </p:nvSpPr>
          <p:spPr bwMode="auto">
            <a:xfrm>
              <a:off x="5289" y="4071"/>
              <a:ext cx="37" cy="37"/>
            </a:xfrm>
            <a:custGeom>
              <a:avLst/>
              <a:gdLst/>
              <a:ahLst/>
              <a:cxnLst>
                <a:cxn ang="0">
                  <a:pos x="0" y="1"/>
                </a:cxn>
                <a:cxn ang="0">
                  <a:pos x="5" y="15"/>
                </a:cxn>
                <a:cxn ang="0">
                  <a:pos x="11" y="19"/>
                </a:cxn>
                <a:cxn ang="0">
                  <a:pos x="19" y="19"/>
                </a:cxn>
                <a:cxn ang="0">
                  <a:pos x="10" y="0"/>
                </a:cxn>
                <a:cxn ang="0">
                  <a:pos x="0" y="1"/>
                </a:cxn>
              </a:cxnLst>
              <a:rect l="0" t="0" r="r" b="b"/>
              <a:pathLst>
                <a:path w="19" h="19">
                  <a:moveTo>
                    <a:pt x="0" y="1"/>
                  </a:moveTo>
                  <a:cubicBezTo>
                    <a:pt x="0" y="2"/>
                    <a:pt x="4" y="13"/>
                    <a:pt x="5" y="15"/>
                  </a:cubicBezTo>
                  <a:cubicBezTo>
                    <a:pt x="6" y="18"/>
                    <a:pt x="8" y="19"/>
                    <a:pt x="11" y="19"/>
                  </a:cubicBezTo>
                  <a:cubicBezTo>
                    <a:pt x="14" y="19"/>
                    <a:pt x="19" y="19"/>
                    <a:pt x="19" y="19"/>
                  </a:cubicBezTo>
                  <a:cubicBezTo>
                    <a:pt x="10" y="0"/>
                    <a:pt x="10" y="0"/>
                    <a:pt x="10" y="0"/>
                  </a:cubicBezTo>
                  <a:cubicBezTo>
                    <a:pt x="0" y="1"/>
                    <a:pt x="0" y="1"/>
                    <a:pt x="0" y="1"/>
                  </a:cubicBezTo>
                </a:path>
              </a:pathLst>
            </a:custGeom>
            <a:solidFill>
              <a:srgbClr val="1F75BF"/>
            </a:solidFill>
            <a:ln w="9525">
              <a:noFill/>
              <a:round/>
              <a:headEnd/>
              <a:tailEnd/>
            </a:ln>
          </p:spPr>
          <p:txBody>
            <a:bodyPr/>
            <a:lstStyle/>
            <a:p>
              <a:pPr defTabSz="371446">
                <a:defRPr/>
              </a:pPr>
              <a:endParaRPr kumimoji="0" lang="ja-JP" altLang="en-US" sz="1463">
                <a:solidFill>
                  <a:srgbClr val="000000"/>
                </a:solidFill>
              </a:endParaRPr>
            </a:p>
          </p:txBody>
        </p:sp>
        <p:sp>
          <p:nvSpPr>
            <p:cNvPr id="39" name="Freeform 181">
              <a:extLst>
                <a:ext uri="{FF2B5EF4-FFF2-40B4-BE49-F238E27FC236}">
                  <a16:creationId xmlns:a16="http://schemas.microsoft.com/office/drawing/2014/main" id="{0405F3FE-7361-4393-A86D-D4EE269E949D}"/>
                </a:ext>
              </a:extLst>
            </p:cNvPr>
            <p:cNvSpPr>
              <a:spLocks/>
            </p:cNvSpPr>
            <p:nvPr userDrawn="1"/>
          </p:nvSpPr>
          <p:spPr bwMode="auto">
            <a:xfrm>
              <a:off x="5404" y="4042"/>
              <a:ext cx="74" cy="66"/>
            </a:xfrm>
            <a:custGeom>
              <a:avLst/>
              <a:gdLst/>
              <a:ahLst/>
              <a:cxnLst>
                <a:cxn ang="0">
                  <a:pos x="11" y="0"/>
                </a:cxn>
                <a:cxn ang="0">
                  <a:pos x="0" y="34"/>
                </a:cxn>
                <a:cxn ang="0">
                  <a:pos x="24" y="34"/>
                </a:cxn>
                <a:cxn ang="0">
                  <a:pos x="28" y="32"/>
                </a:cxn>
                <a:cxn ang="0">
                  <a:pos x="30" y="28"/>
                </a:cxn>
                <a:cxn ang="0">
                  <a:pos x="13" y="28"/>
                </a:cxn>
                <a:cxn ang="0">
                  <a:pos x="16" y="20"/>
                </a:cxn>
                <a:cxn ang="0">
                  <a:pos x="22" y="20"/>
                </a:cxn>
                <a:cxn ang="0">
                  <a:pos x="31" y="16"/>
                </a:cxn>
                <a:cxn ang="0">
                  <a:pos x="32" y="13"/>
                </a:cxn>
                <a:cxn ang="0">
                  <a:pos x="18" y="13"/>
                </a:cxn>
                <a:cxn ang="0">
                  <a:pos x="20" y="6"/>
                </a:cxn>
                <a:cxn ang="0">
                  <a:pos x="31" y="6"/>
                </a:cxn>
                <a:cxn ang="0">
                  <a:pos x="37" y="3"/>
                </a:cxn>
                <a:cxn ang="0">
                  <a:pos x="38" y="0"/>
                </a:cxn>
                <a:cxn ang="0">
                  <a:pos x="11" y="0"/>
                </a:cxn>
              </a:cxnLst>
              <a:rect l="0" t="0" r="r" b="b"/>
              <a:pathLst>
                <a:path w="38" h="34">
                  <a:moveTo>
                    <a:pt x="11" y="0"/>
                  </a:moveTo>
                  <a:cubicBezTo>
                    <a:pt x="8" y="8"/>
                    <a:pt x="3" y="23"/>
                    <a:pt x="0" y="34"/>
                  </a:cubicBezTo>
                  <a:cubicBezTo>
                    <a:pt x="5" y="34"/>
                    <a:pt x="19" y="34"/>
                    <a:pt x="24" y="34"/>
                  </a:cubicBezTo>
                  <a:cubicBezTo>
                    <a:pt x="26" y="34"/>
                    <a:pt x="27" y="34"/>
                    <a:pt x="28" y="32"/>
                  </a:cubicBezTo>
                  <a:cubicBezTo>
                    <a:pt x="29" y="30"/>
                    <a:pt x="30" y="28"/>
                    <a:pt x="30" y="28"/>
                  </a:cubicBezTo>
                  <a:cubicBezTo>
                    <a:pt x="13" y="28"/>
                    <a:pt x="13" y="28"/>
                    <a:pt x="13" y="28"/>
                  </a:cubicBezTo>
                  <a:cubicBezTo>
                    <a:pt x="16" y="20"/>
                    <a:pt x="16" y="20"/>
                    <a:pt x="16" y="20"/>
                  </a:cubicBezTo>
                  <a:cubicBezTo>
                    <a:pt x="16" y="20"/>
                    <a:pt x="17" y="20"/>
                    <a:pt x="22" y="20"/>
                  </a:cubicBezTo>
                  <a:cubicBezTo>
                    <a:pt x="26" y="20"/>
                    <a:pt x="29" y="19"/>
                    <a:pt x="31" y="16"/>
                  </a:cubicBezTo>
                  <a:cubicBezTo>
                    <a:pt x="31" y="16"/>
                    <a:pt x="32" y="14"/>
                    <a:pt x="32" y="13"/>
                  </a:cubicBezTo>
                  <a:cubicBezTo>
                    <a:pt x="28" y="13"/>
                    <a:pt x="18" y="13"/>
                    <a:pt x="18" y="13"/>
                  </a:cubicBezTo>
                  <a:cubicBezTo>
                    <a:pt x="20" y="6"/>
                    <a:pt x="20" y="6"/>
                    <a:pt x="20" y="6"/>
                  </a:cubicBezTo>
                  <a:cubicBezTo>
                    <a:pt x="20" y="6"/>
                    <a:pt x="29" y="6"/>
                    <a:pt x="31" y="6"/>
                  </a:cubicBezTo>
                  <a:cubicBezTo>
                    <a:pt x="34" y="6"/>
                    <a:pt x="36" y="5"/>
                    <a:pt x="37" y="3"/>
                  </a:cubicBezTo>
                  <a:cubicBezTo>
                    <a:pt x="38" y="1"/>
                    <a:pt x="38" y="0"/>
                    <a:pt x="38" y="0"/>
                  </a:cubicBezTo>
                  <a:cubicBezTo>
                    <a:pt x="38" y="0"/>
                    <a:pt x="17" y="0"/>
                    <a:pt x="11" y="0"/>
                  </a:cubicBezTo>
                </a:path>
              </a:pathLst>
            </a:custGeom>
            <a:solidFill>
              <a:srgbClr val="1F75BF"/>
            </a:solidFill>
            <a:ln w="9525">
              <a:noFill/>
              <a:round/>
              <a:headEnd/>
              <a:tailEnd/>
            </a:ln>
          </p:spPr>
          <p:txBody>
            <a:bodyPr/>
            <a:lstStyle/>
            <a:p>
              <a:pPr defTabSz="371446">
                <a:defRPr/>
              </a:pPr>
              <a:endParaRPr kumimoji="0" lang="ja-JP" altLang="en-US" sz="1463">
                <a:solidFill>
                  <a:srgbClr val="000000"/>
                </a:solidFill>
              </a:endParaRPr>
            </a:p>
          </p:txBody>
        </p:sp>
        <p:sp>
          <p:nvSpPr>
            <p:cNvPr id="40" name="Freeform 182">
              <a:extLst>
                <a:ext uri="{FF2B5EF4-FFF2-40B4-BE49-F238E27FC236}">
                  <a16:creationId xmlns:a16="http://schemas.microsoft.com/office/drawing/2014/main" id="{B6477B81-6126-4A5D-B1ED-434EB23EC024}"/>
                </a:ext>
              </a:extLst>
            </p:cNvPr>
            <p:cNvSpPr>
              <a:spLocks noEditPoints="1"/>
            </p:cNvSpPr>
            <p:nvPr userDrawn="1"/>
          </p:nvSpPr>
          <p:spPr bwMode="auto">
            <a:xfrm>
              <a:off x="4993" y="4042"/>
              <a:ext cx="78" cy="66"/>
            </a:xfrm>
            <a:custGeom>
              <a:avLst/>
              <a:gdLst/>
              <a:ahLst/>
              <a:cxnLst>
                <a:cxn ang="0">
                  <a:pos x="28" y="10"/>
                </a:cxn>
                <a:cxn ang="0">
                  <a:pos x="28" y="12"/>
                </a:cxn>
                <a:cxn ang="0">
                  <a:pos x="17" y="20"/>
                </a:cxn>
                <a:cxn ang="0">
                  <a:pos x="15" y="20"/>
                </a:cxn>
                <a:cxn ang="0">
                  <a:pos x="20" y="5"/>
                </a:cxn>
                <a:cxn ang="0">
                  <a:pos x="25" y="5"/>
                </a:cxn>
                <a:cxn ang="0">
                  <a:pos x="28" y="10"/>
                </a:cxn>
                <a:cxn ang="0">
                  <a:pos x="37" y="2"/>
                </a:cxn>
                <a:cxn ang="0">
                  <a:pos x="27" y="0"/>
                </a:cxn>
                <a:cxn ang="0">
                  <a:pos x="10" y="0"/>
                </a:cxn>
                <a:cxn ang="0">
                  <a:pos x="0" y="34"/>
                </a:cxn>
                <a:cxn ang="0">
                  <a:pos x="11" y="34"/>
                </a:cxn>
                <a:cxn ang="0">
                  <a:pos x="14" y="24"/>
                </a:cxn>
                <a:cxn ang="0">
                  <a:pos x="20" y="24"/>
                </a:cxn>
                <a:cxn ang="0">
                  <a:pos x="39" y="12"/>
                </a:cxn>
                <a:cxn ang="0">
                  <a:pos x="37" y="2"/>
                </a:cxn>
              </a:cxnLst>
              <a:rect l="0" t="0" r="r" b="b"/>
              <a:pathLst>
                <a:path w="40" h="34">
                  <a:moveTo>
                    <a:pt x="28" y="10"/>
                  </a:moveTo>
                  <a:cubicBezTo>
                    <a:pt x="28" y="10"/>
                    <a:pt x="28" y="12"/>
                    <a:pt x="28" y="12"/>
                  </a:cubicBezTo>
                  <a:cubicBezTo>
                    <a:pt x="26" y="17"/>
                    <a:pt x="23" y="20"/>
                    <a:pt x="17" y="20"/>
                  </a:cubicBezTo>
                  <a:cubicBezTo>
                    <a:pt x="15" y="20"/>
                    <a:pt x="15" y="20"/>
                    <a:pt x="15" y="20"/>
                  </a:cubicBezTo>
                  <a:cubicBezTo>
                    <a:pt x="20" y="5"/>
                    <a:pt x="20" y="5"/>
                    <a:pt x="20" y="5"/>
                  </a:cubicBezTo>
                  <a:cubicBezTo>
                    <a:pt x="25" y="5"/>
                    <a:pt x="25" y="5"/>
                    <a:pt x="25" y="5"/>
                  </a:cubicBezTo>
                  <a:cubicBezTo>
                    <a:pt x="28" y="5"/>
                    <a:pt x="29" y="7"/>
                    <a:pt x="28" y="10"/>
                  </a:cubicBezTo>
                  <a:close/>
                  <a:moveTo>
                    <a:pt x="37" y="2"/>
                  </a:moveTo>
                  <a:cubicBezTo>
                    <a:pt x="35" y="0"/>
                    <a:pt x="32" y="0"/>
                    <a:pt x="27" y="0"/>
                  </a:cubicBezTo>
                  <a:cubicBezTo>
                    <a:pt x="10" y="0"/>
                    <a:pt x="10" y="0"/>
                    <a:pt x="10" y="0"/>
                  </a:cubicBezTo>
                  <a:cubicBezTo>
                    <a:pt x="0" y="34"/>
                    <a:pt x="0" y="34"/>
                    <a:pt x="0" y="34"/>
                  </a:cubicBezTo>
                  <a:cubicBezTo>
                    <a:pt x="0" y="34"/>
                    <a:pt x="6" y="34"/>
                    <a:pt x="11" y="34"/>
                  </a:cubicBezTo>
                  <a:cubicBezTo>
                    <a:pt x="12" y="30"/>
                    <a:pt x="14" y="24"/>
                    <a:pt x="14" y="24"/>
                  </a:cubicBezTo>
                  <a:cubicBezTo>
                    <a:pt x="15" y="24"/>
                    <a:pt x="20" y="24"/>
                    <a:pt x="20" y="24"/>
                  </a:cubicBezTo>
                  <a:cubicBezTo>
                    <a:pt x="30" y="24"/>
                    <a:pt x="36" y="20"/>
                    <a:pt x="39" y="12"/>
                  </a:cubicBezTo>
                  <a:cubicBezTo>
                    <a:pt x="40" y="8"/>
                    <a:pt x="40" y="4"/>
                    <a:pt x="37" y="2"/>
                  </a:cubicBezTo>
                </a:path>
              </a:pathLst>
            </a:custGeom>
            <a:solidFill>
              <a:srgbClr val="1F75BF"/>
            </a:solidFill>
            <a:ln w="9525">
              <a:noFill/>
              <a:round/>
              <a:headEnd/>
              <a:tailEnd/>
            </a:ln>
          </p:spPr>
          <p:txBody>
            <a:bodyPr/>
            <a:lstStyle/>
            <a:p>
              <a:pPr defTabSz="371446">
                <a:defRPr/>
              </a:pPr>
              <a:endParaRPr kumimoji="0" lang="ja-JP" altLang="en-US" sz="1463">
                <a:solidFill>
                  <a:srgbClr val="000000"/>
                </a:solidFill>
              </a:endParaRPr>
            </a:p>
          </p:txBody>
        </p:sp>
        <p:sp>
          <p:nvSpPr>
            <p:cNvPr id="41" name="Freeform 183">
              <a:extLst>
                <a:ext uri="{FF2B5EF4-FFF2-40B4-BE49-F238E27FC236}">
                  <a16:creationId xmlns:a16="http://schemas.microsoft.com/office/drawing/2014/main" id="{62966716-4903-48DF-9B38-C6DE5BDD4691}"/>
                </a:ext>
              </a:extLst>
            </p:cNvPr>
            <p:cNvSpPr>
              <a:spLocks noEditPoints="1"/>
            </p:cNvSpPr>
            <p:nvPr userDrawn="1"/>
          </p:nvSpPr>
          <p:spPr bwMode="auto">
            <a:xfrm>
              <a:off x="4922" y="4042"/>
              <a:ext cx="78" cy="66"/>
            </a:xfrm>
            <a:custGeom>
              <a:avLst/>
              <a:gdLst/>
              <a:ahLst/>
              <a:cxnLst>
                <a:cxn ang="0">
                  <a:pos x="28" y="10"/>
                </a:cxn>
                <a:cxn ang="0">
                  <a:pos x="28" y="12"/>
                </a:cxn>
                <a:cxn ang="0">
                  <a:pos x="17" y="20"/>
                </a:cxn>
                <a:cxn ang="0">
                  <a:pos x="15" y="20"/>
                </a:cxn>
                <a:cxn ang="0">
                  <a:pos x="20" y="5"/>
                </a:cxn>
                <a:cxn ang="0">
                  <a:pos x="25" y="5"/>
                </a:cxn>
                <a:cxn ang="0">
                  <a:pos x="28" y="10"/>
                </a:cxn>
                <a:cxn ang="0">
                  <a:pos x="37" y="2"/>
                </a:cxn>
                <a:cxn ang="0">
                  <a:pos x="27" y="0"/>
                </a:cxn>
                <a:cxn ang="0">
                  <a:pos x="11" y="0"/>
                </a:cxn>
                <a:cxn ang="0">
                  <a:pos x="0" y="34"/>
                </a:cxn>
                <a:cxn ang="0">
                  <a:pos x="11" y="34"/>
                </a:cxn>
                <a:cxn ang="0">
                  <a:pos x="14" y="24"/>
                </a:cxn>
                <a:cxn ang="0">
                  <a:pos x="20" y="24"/>
                </a:cxn>
                <a:cxn ang="0">
                  <a:pos x="39" y="12"/>
                </a:cxn>
                <a:cxn ang="0">
                  <a:pos x="37" y="2"/>
                </a:cxn>
              </a:cxnLst>
              <a:rect l="0" t="0" r="r" b="b"/>
              <a:pathLst>
                <a:path w="40" h="34">
                  <a:moveTo>
                    <a:pt x="28" y="10"/>
                  </a:moveTo>
                  <a:cubicBezTo>
                    <a:pt x="28" y="10"/>
                    <a:pt x="28" y="12"/>
                    <a:pt x="28" y="12"/>
                  </a:cubicBezTo>
                  <a:cubicBezTo>
                    <a:pt x="26" y="17"/>
                    <a:pt x="24" y="20"/>
                    <a:pt x="17" y="20"/>
                  </a:cubicBezTo>
                  <a:cubicBezTo>
                    <a:pt x="15" y="20"/>
                    <a:pt x="15" y="20"/>
                    <a:pt x="15" y="20"/>
                  </a:cubicBezTo>
                  <a:cubicBezTo>
                    <a:pt x="20" y="5"/>
                    <a:pt x="20" y="5"/>
                    <a:pt x="20" y="5"/>
                  </a:cubicBezTo>
                  <a:cubicBezTo>
                    <a:pt x="25" y="5"/>
                    <a:pt x="25" y="5"/>
                    <a:pt x="25" y="5"/>
                  </a:cubicBezTo>
                  <a:cubicBezTo>
                    <a:pt x="28" y="5"/>
                    <a:pt x="29" y="7"/>
                    <a:pt x="28" y="10"/>
                  </a:cubicBezTo>
                  <a:close/>
                  <a:moveTo>
                    <a:pt x="37" y="2"/>
                  </a:moveTo>
                  <a:cubicBezTo>
                    <a:pt x="35" y="0"/>
                    <a:pt x="32" y="0"/>
                    <a:pt x="27" y="0"/>
                  </a:cubicBezTo>
                  <a:cubicBezTo>
                    <a:pt x="11" y="0"/>
                    <a:pt x="11" y="0"/>
                    <a:pt x="11" y="0"/>
                  </a:cubicBezTo>
                  <a:cubicBezTo>
                    <a:pt x="0" y="34"/>
                    <a:pt x="0" y="34"/>
                    <a:pt x="0" y="34"/>
                  </a:cubicBezTo>
                  <a:cubicBezTo>
                    <a:pt x="0" y="34"/>
                    <a:pt x="6" y="34"/>
                    <a:pt x="11" y="34"/>
                  </a:cubicBezTo>
                  <a:cubicBezTo>
                    <a:pt x="12" y="30"/>
                    <a:pt x="14" y="24"/>
                    <a:pt x="14" y="24"/>
                  </a:cubicBezTo>
                  <a:cubicBezTo>
                    <a:pt x="15" y="24"/>
                    <a:pt x="20" y="24"/>
                    <a:pt x="20" y="24"/>
                  </a:cubicBezTo>
                  <a:cubicBezTo>
                    <a:pt x="30" y="24"/>
                    <a:pt x="36" y="20"/>
                    <a:pt x="39" y="12"/>
                  </a:cubicBezTo>
                  <a:cubicBezTo>
                    <a:pt x="40" y="8"/>
                    <a:pt x="40" y="4"/>
                    <a:pt x="37" y="2"/>
                  </a:cubicBezTo>
                </a:path>
              </a:pathLst>
            </a:custGeom>
            <a:solidFill>
              <a:srgbClr val="1F75BF"/>
            </a:solidFill>
            <a:ln w="9525">
              <a:noFill/>
              <a:round/>
              <a:headEnd/>
              <a:tailEnd/>
            </a:ln>
          </p:spPr>
          <p:txBody>
            <a:bodyPr/>
            <a:lstStyle/>
            <a:p>
              <a:pPr defTabSz="371446">
                <a:defRPr/>
              </a:pPr>
              <a:endParaRPr kumimoji="0" lang="ja-JP" altLang="en-US" sz="1463">
                <a:solidFill>
                  <a:srgbClr val="000000"/>
                </a:solidFill>
              </a:endParaRPr>
            </a:p>
          </p:txBody>
        </p:sp>
        <p:sp>
          <p:nvSpPr>
            <p:cNvPr id="42" name="Freeform 184">
              <a:extLst>
                <a:ext uri="{FF2B5EF4-FFF2-40B4-BE49-F238E27FC236}">
                  <a16:creationId xmlns:a16="http://schemas.microsoft.com/office/drawing/2014/main" id="{7E489938-634D-4460-B1E0-1C0424D65952}"/>
                </a:ext>
              </a:extLst>
            </p:cNvPr>
            <p:cNvSpPr>
              <a:spLocks/>
            </p:cNvSpPr>
            <p:nvPr userDrawn="1"/>
          </p:nvSpPr>
          <p:spPr bwMode="auto">
            <a:xfrm>
              <a:off x="5289" y="4040"/>
              <a:ext cx="54" cy="33"/>
            </a:xfrm>
            <a:custGeom>
              <a:avLst/>
              <a:gdLst/>
              <a:ahLst/>
              <a:cxnLst>
                <a:cxn ang="0">
                  <a:pos x="21" y="0"/>
                </a:cxn>
                <a:cxn ang="0">
                  <a:pos x="11" y="5"/>
                </a:cxn>
                <a:cxn ang="0">
                  <a:pos x="0" y="17"/>
                </a:cxn>
                <a:cxn ang="0">
                  <a:pos x="5" y="17"/>
                </a:cxn>
                <a:cxn ang="0">
                  <a:pos x="22" y="7"/>
                </a:cxn>
                <a:cxn ang="0">
                  <a:pos x="28" y="0"/>
                </a:cxn>
                <a:cxn ang="0">
                  <a:pos x="21" y="0"/>
                </a:cxn>
              </a:cxnLst>
              <a:rect l="0" t="0" r="r" b="b"/>
              <a:pathLst>
                <a:path w="28" h="17">
                  <a:moveTo>
                    <a:pt x="21" y="0"/>
                  </a:moveTo>
                  <a:cubicBezTo>
                    <a:pt x="17" y="0"/>
                    <a:pt x="14" y="2"/>
                    <a:pt x="11" y="5"/>
                  </a:cubicBezTo>
                  <a:cubicBezTo>
                    <a:pt x="6" y="13"/>
                    <a:pt x="4" y="16"/>
                    <a:pt x="0" y="17"/>
                  </a:cubicBezTo>
                  <a:cubicBezTo>
                    <a:pt x="1" y="17"/>
                    <a:pt x="4" y="17"/>
                    <a:pt x="5" y="17"/>
                  </a:cubicBezTo>
                  <a:cubicBezTo>
                    <a:pt x="14" y="16"/>
                    <a:pt x="17" y="15"/>
                    <a:pt x="22" y="7"/>
                  </a:cubicBezTo>
                  <a:cubicBezTo>
                    <a:pt x="24" y="4"/>
                    <a:pt x="26" y="1"/>
                    <a:pt x="28" y="0"/>
                  </a:cubicBezTo>
                  <a:cubicBezTo>
                    <a:pt x="28" y="0"/>
                    <a:pt x="23" y="0"/>
                    <a:pt x="21" y="0"/>
                  </a:cubicBezTo>
                </a:path>
              </a:pathLst>
            </a:custGeom>
            <a:solidFill>
              <a:srgbClr val="1F75BF"/>
            </a:solidFill>
            <a:ln w="9525">
              <a:noFill/>
              <a:round/>
              <a:headEnd/>
              <a:tailEnd/>
            </a:ln>
          </p:spPr>
          <p:txBody>
            <a:bodyPr/>
            <a:lstStyle/>
            <a:p>
              <a:pPr defTabSz="371446">
                <a:defRPr/>
              </a:pPr>
              <a:endParaRPr kumimoji="0" lang="ja-JP" altLang="en-US" sz="1463">
                <a:solidFill>
                  <a:srgbClr val="000000"/>
                </a:solidFill>
              </a:endParaRPr>
            </a:p>
          </p:txBody>
        </p:sp>
      </p:grpSp>
    </p:spTree>
    <p:extLst>
      <p:ext uri="{BB962C8B-B14F-4D97-AF65-F5344CB8AC3E}">
        <p14:creationId xmlns:p14="http://schemas.microsoft.com/office/powerpoint/2010/main" val="7807076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1" fontAlgn="base" hangingPunct="1">
        <a:spcBef>
          <a:spcPct val="0"/>
        </a:spcBef>
        <a:spcAft>
          <a:spcPct val="0"/>
        </a:spcAft>
        <a:defRPr kumimoji="1" sz="3250" b="1" u="sng">
          <a:solidFill>
            <a:schemeClr val="tx2"/>
          </a:solidFill>
          <a:latin typeface="HG丸ｺﾞｼｯｸM-PRO" panose="020F0600000000000000" pitchFamily="50" charset="-128"/>
          <a:ea typeface="HG丸ｺﾞｼｯｸM-PRO" panose="020F0600000000000000" pitchFamily="50" charset="-128"/>
          <a:cs typeface="+mj-cs"/>
        </a:defRPr>
      </a:lvl1pPr>
      <a:lvl2pPr algn="l" rtl="0" eaLnBrk="1" fontAlgn="base" hangingPunct="1">
        <a:spcBef>
          <a:spcPct val="0"/>
        </a:spcBef>
        <a:spcAft>
          <a:spcPct val="0"/>
        </a:spcAft>
        <a:defRPr kumimoji="1" sz="3575">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3575">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3575">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3575">
          <a:solidFill>
            <a:schemeClr val="tx2"/>
          </a:solidFill>
          <a:latin typeface="HGPｺﾞｼｯｸE" pitchFamily="50" charset="-128"/>
          <a:ea typeface="HGPｺﾞｼｯｸE" pitchFamily="50" charset="-128"/>
        </a:defRPr>
      </a:lvl5pPr>
      <a:lvl6pPr marL="371446" algn="l" rtl="0" eaLnBrk="1" fontAlgn="base" hangingPunct="1">
        <a:spcBef>
          <a:spcPct val="0"/>
        </a:spcBef>
        <a:spcAft>
          <a:spcPct val="0"/>
        </a:spcAft>
        <a:defRPr kumimoji="1" sz="3575">
          <a:solidFill>
            <a:schemeClr val="tx2"/>
          </a:solidFill>
          <a:latin typeface="HGPｺﾞｼｯｸE" pitchFamily="50" charset="-128"/>
          <a:ea typeface="HGPｺﾞｼｯｸE" pitchFamily="50" charset="-128"/>
        </a:defRPr>
      </a:lvl6pPr>
      <a:lvl7pPr marL="742892" algn="l" rtl="0" eaLnBrk="1" fontAlgn="base" hangingPunct="1">
        <a:spcBef>
          <a:spcPct val="0"/>
        </a:spcBef>
        <a:spcAft>
          <a:spcPct val="0"/>
        </a:spcAft>
        <a:defRPr kumimoji="1" sz="3575">
          <a:solidFill>
            <a:schemeClr val="tx2"/>
          </a:solidFill>
          <a:latin typeface="HGPｺﾞｼｯｸE" pitchFamily="50" charset="-128"/>
          <a:ea typeface="HGPｺﾞｼｯｸE" pitchFamily="50" charset="-128"/>
        </a:defRPr>
      </a:lvl7pPr>
      <a:lvl8pPr marL="1114336" algn="l" rtl="0" eaLnBrk="1" fontAlgn="base" hangingPunct="1">
        <a:spcBef>
          <a:spcPct val="0"/>
        </a:spcBef>
        <a:spcAft>
          <a:spcPct val="0"/>
        </a:spcAft>
        <a:defRPr kumimoji="1" sz="3575">
          <a:solidFill>
            <a:schemeClr val="tx2"/>
          </a:solidFill>
          <a:latin typeface="HGPｺﾞｼｯｸE" pitchFamily="50" charset="-128"/>
          <a:ea typeface="HGPｺﾞｼｯｸE" pitchFamily="50" charset="-128"/>
        </a:defRPr>
      </a:lvl8pPr>
      <a:lvl9pPr marL="1485780" algn="l" rtl="0" eaLnBrk="1" fontAlgn="base" hangingPunct="1">
        <a:spcBef>
          <a:spcPct val="0"/>
        </a:spcBef>
        <a:spcAft>
          <a:spcPct val="0"/>
        </a:spcAft>
        <a:defRPr kumimoji="1" sz="3575">
          <a:solidFill>
            <a:schemeClr val="tx2"/>
          </a:solidFill>
          <a:latin typeface="HGPｺﾞｼｯｸE" pitchFamily="50" charset="-128"/>
          <a:ea typeface="HGPｺﾞｼｯｸE" pitchFamily="50" charset="-128"/>
        </a:defRPr>
      </a:lvl9pPr>
    </p:titleStyle>
    <p:bodyStyle>
      <a:lvl1pPr marL="278584" indent="-278584" algn="l" rtl="0" eaLnBrk="1" fontAlgn="base" hangingPunct="1">
        <a:spcBef>
          <a:spcPct val="20000"/>
        </a:spcBef>
        <a:spcAft>
          <a:spcPct val="0"/>
        </a:spcAft>
        <a:buChar char="•"/>
        <a:defRPr kumimoji="1" sz="2600">
          <a:solidFill>
            <a:schemeClr val="tx1"/>
          </a:solidFill>
          <a:latin typeface="+mn-lt"/>
          <a:ea typeface="+mn-ea"/>
          <a:cs typeface="+mn-cs"/>
        </a:defRPr>
      </a:lvl1pPr>
      <a:lvl2pPr marL="603598" indent="-232154" algn="l" rtl="0" eaLnBrk="1" fontAlgn="base" hangingPunct="1">
        <a:spcBef>
          <a:spcPct val="20000"/>
        </a:spcBef>
        <a:spcAft>
          <a:spcPct val="0"/>
        </a:spcAft>
        <a:buChar char="–"/>
        <a:defRPr kumimoji="1" sz="2275">
          <a:solidFill>
            <a:schemeClr val="tx1"/>
          </a:solidFill>
          <a:latin typeface="+mn-lt"/>
          <a:ea typeface="+mn-ea"/>
        </a:defRPr>
      </a:lvl2pPr>
      <a:lvl3pPr marL="928613" indent="-185723" algn="l" rtl="0" eaLnBrk="1" fontAlgn="base" hangingPunct="1">
        <a:spcBef>
          <a:spcPct val="20000"/>
        </a:spcBef>
        <a:spcAft>
          <a:spcPct val="0"/>
        </a:spcAft>
        <a:buChar char="•"/>
        <a:defRPr kumimoji="1" sz="1950">
          <a:solidFill>
            <a:schemeClr val="tx1"/>
          </a:solidFill>
          <a:latin typeface="+mn-lt"/>
          <a:ea typeface="+mn-ea"/>
        </a:defRPr>
      </a:lvl3pPr>
      <a:lvl4pPr marL="1300058" indent="-185723" algn="l" rtl="0" eaLnBrk="1" fontAlgn="base" hangingPunct="1">
        <a:spcBef>
          <a:spcPct val="20000"/>
        </a:spcBef>
        <a:spcAft>
          <a:spcPct val="0"/>
        </a:spcAft>
        <a:buChar char="–"/>
        <a:defRPr kumimoji="1" sz="1625">
          <a:solidFill>
            <a:schemeClr val="tx1"/>
          </a:solidFill>
          <a:latin typeface="+mn-lt"/>
          <a:ea typeface="+mn-ea"/>
        </a:defRPr>
      </a:lvl4pPr>
      <a:lvl5pPr marL="1671503" indent="-185723" algn="l" rtl="0" eaLnBrk="1" fontAlgn="base" hangingPunct="1">
        <a:spcBef>
          <a:spcPct val="20000"/>
        </a:spcBef>
        <a:spcAft>
          <a:spcPct val="0"/>
        </a:spcAft>
        <a:buChar char="»"/>
        <a:defRPr kumimoji="1" sz="1625">
          <a:solidFill>
            <a:schemeClr val="tx1"/>
          </a:solidFill>
          <a:latin typeface="+mn-lt"/>
          <a:ea typeface="+mn-ea"/>
        </a:defRPr>
      </a:lvl5pPr>
      <a:lvl6pPr marL="2042948" indent="-185723" algn="l" rtl="0" eaLnBrk="1" fontAlgn="base" hangingPunct="1">
        <a:spcBef>
          <a:spcPct val="20000"/>
        </a:spcBef>
        <a:spcAft>
          <a:spcPct val="0"/>
        </a:spcAft>
        <a:buChar char="»"/>
        <a:defRPr kumimoji="1" sz="1625">
          <a:solidFill>
            <a:schemeClr val="tx1"/>
          </a:solidFill>
          <a:latin typeface="+mn-lt"/>
          <a:ea typeface="+mn-ea"/>
        </a:defRPr>
      </a:lvl6pPr>
      <a:lvl7pPr marL="2414393" indent="-185723" algn="l" rtl="0" eaLnBrk="1" fontAlgn="base" hangingPunct="1">
        <a:spcBef>
          <a:spcPct val="20000"/>
        </a:spcBef>
        <a:spcAft>
          <a:spcPct val="0"/>
        </a:spcAft>
        <a:buChar char="»"/>
        <a:defRPr kumimoji="1" sz="1625">
          <a:solidFill>
            <a:schemeClr val="tx1"/>
          </a:solidFill>
          <a:latin typeface="+mn-lt"/>
          <a:ea typeface="+mn-ea"/>
        </a:defRPr>
      </a:lvl7pPr>
      <a:lvl8pPr marL="2785838" indent="-185723" algn="l" rtl="0" eaLnBrk="1" fontAlgn="base" hangingPunct="1">
        <a:spcBef>
          <a:spcPct val="20000"/>
        </a:spcBef>
        <a:spcAft>
          <a:spcPct val="0"/>
        </a:spcAft>
        <a:buChar char="»"/>
        <a:defRPr kumimoji="1" sz="1625">
          <a:solidFill>
            <a:schemeClr val="tx1"/>
          </a:solidFill>
          <a:latin typeface="+mn-lt"/>
          <a:ea typeface="+mn-ea"/>
        </a:defRPr>
      </a:lvl8pPr>
      <a:lvl9pPr marL="3157283" indent="-185723" algn="l" rtl="0" eaLnBrk="1" fontAlgn="base" hangingPunct="1">
        <a:spcBef>
          <a:spcPct val="20000"/>
        </a:spcBef>
        <a:spcAft>
          <a:spcPct val="0"/>
        </a:spcAft>
        <a:buChar char="»"/>
        <a:defRPr kumimoji="1" sz="1625">
          <a:solidFill>
            <a:schemeClr val="tx1"/>
          </a:solidFill>
          <a:latin typeface="+mn-lt"/>
          <a:ea typeface="+mn-ea"/>
        </a:defRPr>
      </a:lvl9pPr>
    </p:bodyStyle>
    <p:otherStyle>
      <a:defPPr>
        <a:defRPr lang="ja-JP"/>
      </a:defPPr>
      <a:lvl1pPr marL="0" algn="l" defTabSz="742892" rtl="0" eaLnBrk="1" latinLnBrk="0" hangingPunct="1">
        <a:defRPr kumimoji="1" sz="1463" kern="1200">
          <a:solidFill>
            <a:schemeClr val="tx1"/>
          </a:solidFill>
          <a:latin typeface="+mn-lt"/>
          <a:ea typeface="+mn-ea"/>
          <a:cs typeface="+mn-cs"/>
        </a:defRPr>
      </a:lvl1pPr>
      <a:lvl2pPr marL="371446" algn="l" defTabSz="742892" rtl="0" eaLnBrk="1" latinLnBrk="0" hangingPunct="1">
        <a:defRPr kumimoji="1" sz="1463" kern="1200">
          <a:solidFill>
            <a:schemeClr val="tx1"/>
          </a:solidFill>
          <a:latin typeface="+mn-lt"/>
          <a:ea typeface="+mn-ea"/>
          <a:cs typeface="+mn-cs"/>
        </a:defRPr>
      </a:lvl2pPr>
      <a:lvl3pPr marL="742892" algn="l" defTabSz="742892" rtl="0" eaLnBrk="1" latinLnBrk="0" hangingPunct="1">
        <a:defRPr kumimoji="1" sz="1463" kern="1200">
          <a:solidFill>
            <a:schemeClr val="tx1"/>
          </a:solidFill>
          <a:latin typeface="+mn-lt"/>
          <a:ea typeface="+mn-ea"/>
          <a:cs typeface="+mn-cs"/>
        </a:defRPr>
      </a:lvl3pPr>
      <a:lvl4pPr marL="1114336" algn="l" defTabSz="742892" rtl="0" eaLnBrk="1" latinLnBrk="0" hangingPunct="1">
        <a:defRPr kumimoji="1" sz="1463" kern="1200">
          <a:solidFill>
            <a:schemeClr val="tx1"/>
          </a:solidFill>
          <a:latin typeface="+mn-lt"/>
          <a:ea typeface="+mn-ea"/>
          <a:cs typeface="+mn-cs"/>
        </a:defRPr>
      </a:lvl4pPr>
      <a:lvl5pPr marL="1485780" algn="l" defTabSz="742892" rtl="0" eaLnBrk="1" latinLnBrk="0" hangingPunct="1">
        <a:defRPr kumimoji="1" sz="1463" kern="1200">
          <a:solidFill>
            <a:schemeClr val="tx1"/>
          </a:solidFill>
          <a:latin typeface="+mn-lt"/>
          <a:ea typeface="+mn-ea"/>
          <a:cs typeface="+mn-cs"/>
        </a:defRPr>
      </a:lvl5pPr>
      <a:lvl6pPr marL="1857225" algn="l" defTabSz="742892" rtl="0" eaLnBrk="1" latinLnBrk="0" hangingPunct="1">
        <a:defRPr kumimoji="1" sz="1463" kern="1200">
          <a:solidFill>
            <a:schemeClr val="tx1"/>
          </a:solidFill>
          <a:latin typeface="+mn-lt"/>
          <a:ea typeface="+mn-ea"/>
          <a:cs typeface="+mn-cs"/>
        </a:defRPr>
      </a:lvl6pPr>
      <a:lvl7pPr marL="2228670" algn="l" defTabSz="742892" rtl="0" eaLnBrk="1" latinLnBrk="0" hangingPunct="1">
        <a:defRPr kumimoji="1" sz="1463" kern="1200">
          <a:solidFill>
            <a:schemeClr val="tx1"/>
          </a:solidFill>
          <a:latin typeface="+mn-lt"/>
          <a:ea typeface="+mn-ea"/>
          <a:cs typeface="+mn-cs"/>
        </a:defRPr>
      </a:lvl7pPr>
      <a:lvl8pPr marL="2600115" algn="l" defTabSz="742892" rtl="0" eaLnBrk="1" latinLnBrk="0" hangingPunct="1">
        <a:defRPr kumimoji="1" sz="1463" kern="1200">
          <a:solidFill>
            <a:schemeClr val="tx1"/>
          </a:solidFill>
          <a:latin typeface="+mn-lt"/>
          <a:ea typeface="+mn-ea"/>
          <a:cs typeface="+mn-cs"/>
        </a:defRPr>
      </a:lvl8pPr>
      <a:lvl9pPr marL="2971561" algn="l" defTabSz="742892" rtl="0" eaLnBrk="1" latinLnBrk="0" hangingPunct="1">
        <a:defRPr kumimoji="1"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80212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896" r:id="rId16"/>
    <p:sldLayoutId id="2147483915" r:id="rId17"/>
  </p:sldLayoutIdLst>
  <p:hf hdr="0" ftr="0" dt="0"/>
  <p:txStyles>
    <p:titleStyle>
      <a:lvl1pPr algn="ctr" defTabSz="557168" rtl="0" eaLnBrk="1" latinLnBrk="0" hangingPunct="1">
        <a:lnSpc>
          <a:spcPct val="90000"/>
        </a:lnSpc>
        <a:spcBef>
          <a:spcPct val="0"/>
        </a:spcBef>
        <a:buNone/>
        <a:defRPr kumimoji="1" sz="1463"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139292" indent="-139292" algn="l" defTabSz="557168" rtl="0" eaLnBrk="1" latinLnBrk="0" hangingPunct="1">
        <a:lnSpc>
          <a:spcPct val="90000"/>
        </a:lnSpc>
        <a:spcBef>
          <a:spcPts val="611"/>
        </a:spcBef>
        <a:buFont typeface="Wingdings" panose="05000000000000000000" pitchFamily="2" charset="2"/>
        <a:buChar char="n"/>
        <a:defRPr kumimoji="1" sz="1706"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17875" indent="-139292" algn="l" defTabSz="557168" rtl="0" eaLnBrk="1" latinLnBrk="0" hangingPunct="1">
        <a:lnSpc>
          <a:spcPct val="90000"/>
        </a:lnSpc>
        <a:spcBef>
          <a:spcPts val="304"/>
        </a:spcBef>
        <a:buFont typeface="Arial" panose="020B0604020202020204" pitchFamily="34" charset="0"/>
        <a:buChar char="•"/>
        <a:defRPr kumimoji="1" sz="1463"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696459" indent="-139292" algn="l" defTabSz="557168" rtl="0" eaLnBrk="1" latinLnBrk="0" hangingPunct="1">
        <a:lnSpc>
          <a:spcPct val="90000"/>
        </a:lnSpc>
        <a:spcBef>
          <a:spcPts val="304"/>
        </a:spcBef>
        <a:buFont typeface="小塚ゴシック Pro L" panose="020B0200000000000000" pitchFamily="34" charset="-128"/>
        <a:buChar char="→"/>
        <a:defRPr kumimoji="1" sz="1219"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975043" indent="-139292" algn="l" defTabSz="557168" rtl="0" eaLnBrk="1" latinLnBrk="0" hangingPunct="1">
        <a:lnSpc>
          <a:spcPct val="90000"/>
        </a:lnSpc>
        <a:spcBef>
          <a:spcPts val="304"/>
        </a:spcBef>
        <a:buFont typeface="小塚ゴシック Pro L" panose="020B0200000000000000" pitchFamily="34" charset="-128"/>
        <a:buChar char="▷"/>
        <a:defRPr kumimoji="1" sz="1098"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1253627" indent="-139292" algn="l" defTabSz="557168" rtl="0" eaLnBrk="1" latinLnBrk="0" hangingPunct="1">
        <a:lnSpc>
          <a:spcPct val="90000"/>
        </a:lnSpc>
        <a:spcBef>
          <a:spcPts val="304"/>
        </a:spcBef>
        <a:buFont typeface="Arial" panose="020B0604020202020204" pitchFamily="34" charset="0"/>
        <a:buChar char="•"/>
        <a:defRPr kumimoji="1" sz="1098"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1532211" indent="-139292" algn="l" defTabSz="557168" rtl="0" eaLnBrk="1" latinLnBrk="0" hangingPunct="1">
        <a:lnSpc>
          <a:spcPct val="90000"/>
        </a:lnSpc>
        <a:spcBef>
          <a:spcPts val="304"/>
        </a:spcBef>
        <a:buFont typeface="Arial" panose="020B0604020202020204" pitchFamily="34" charset="0"/>
        <a:buChar char="•"/>
        <a:defRPr kumimoji="1" sz="1098" kern="1200">
          <a:solidFill>
            <a:schemeClr val="tx1"/>
          </a:solidFill>
          <a:latin typeface="+mn-lt"/>
          <a:ea typeface="+mn-ea"/>
          <a:cs typeface="+mn-cs"/>
        </a:defRPr>
      </a:lvl6pPr>
      <a:lvl7pPr marL="1810795" indent="-139292" algn="l" defTabSz="557168" rtl="0" eaLnBrk="1" latinLnBrk="0" hangingPunct="1">
        <a:lnSpc>
          <a:spcPct val="90000"/>
        </a:lnSpc>
        <a:spcBef>
          <a:spcPts val="304"/>
        </a:spcBef>
        <a:buFont typeface="Arial" panose="020B0604020202020204" pitchFamily="34" charset="0"/>
        <a:buChar char="•"/>
        <a:defRPr kumimoji="1" sz="1098" kern="1200">
          <a:solidFill>
            <a:schemeClr val="tx1"/>
          </a:solidFill>
          <a:latin typeface="+mn-lt"/>
          <a:ea typeface="+mn-ea"/>
          <a:cs typeface="+mn-cs"/>
        </a:defRPr>
      </a:lvl7pPr>
      <a:lvl8pPr marL="2089379" indent="-139292" algn="l" defTabSz="557168" rtl="0" eaLnBrk="1" latinLnBrk="0" hangingPunct="1">
        <a:lnSpc>
          <a:spcPct val="90000"/>
        </a:lnSpc>
        <a:spcBef>
          <a:spcPts val="304"/>
        </a:spcBef>
        <a:buFont typeface="Arial" panose="020B0604020202020204" pitchFamily="34" charset="0"/>
        <a:buChar char="•"/>
        <a:defRPr kumimoji="1" sz="1098" kern="1200">
          <a:solidFill>
            <a:schemeClr val="tx1"/>
          </a:solidFill>
          <a:latin typeface="+mn-lt"/>
          <a:ea typeface="+mn-ea"/>
          <a:cs typeface="+mn-cs"/>
        </a:defRPr>
      </a:lvl8pPr>
      <a:lvl9pPr marL="2367962" indent="-139292" algn="l" defTabSz="557168" rtl="0" eaLnBrk="1" latinLnBrk="0" hangingPunct="1">
        <a:lnSpc>
          <a:spcPct val="90000"/>
        </a:lnSpc>
        <a:spcBef>
          <a:spcPts val="304"/>
        </a:spcBef>
        <a:buFont typeface="Arial" panose="020B0604020202020204" pitchFamily="34" charset="0"/>
        <a:buChar char="•"/>
        <a:defRPr kumimoji="1" sz="1098" kern="1200">
          <a:solidFill>
            <a:schemeClr val="tx1"/>
          </a:solidFill>
          <a:latin typeface="+mn-lt"/>
          <a:ea typeface="+mn-ea"/>
          <a:cs typeface="+mn-cs"/>
        </a:defRPr>
      </a:lvl9pPr>
    </p:bodyStyle>
    <p:otherStyle>
      <a:defPPr>
        <a:defRPr lang="ja-JP"/>
      </a:defPPr>
      <a:lvl1pPr marL="0" algn="l" defTabSz="557168" rtl="0" eaLnBrk="1" latinLnBrk="0" hangingPunct="1">
        <a:defRPr kumimoji="1" sz="1098" kern="1200">
          <a:solidFill>
            <a:schemeClr val="tx1"/>
          </a:solidFill>
          <a:latin typeface="+mn-lt"/>
          <a:ea typeface="+mn-ea"/>
          <a:cs typeface="+mn-cs"/>
        </a:defRPr>
      </a:lvl1pPr>
      <a:lvl2pPr marL="278584" algn="l" defTabSz="557168" rtl="0" eaLnBrk="1" latinLnBrk="0" hangingPunct="1">
        <a:defRPr kumimoji="1" sz="1098" kern="1200">
          <a:solidFill>
            <a:schemeClr val="tx1"/>
          </a:solidFill>
          <a:latin typeface="+mn-lt"/>
          <a:ea typeface="+mn-ea"/>
          <a:cs typeface="+mn-cs"/>
        </a:defRPr>
      </a:lvl2pPr>
      <a:lvl3pPr marL="557168" algn="l" defTabSz="557168" rtl="0" eaLnBrk="1" latinLnBrk="0" hangingPunct="1">
        <a:defRPr kumimoji="1" sz="1098" kern="1200">
          <a:solidFill>
            <a:schemeClr val="tx1"/>
          </a:solidFill>
          <a:latin typeface="+mn-lt"/>
          <a:ea typeface="+mn-ea"/>
          <a:cs typeface="+mn-cs"/>
        </a:defRPr>
      </a:lvl3pPr>
      <a:lvl4pPr marL="835751" algn="l" defTabSz="557168" rtl="0" eaLnBrk="1" latinLnBrk="0" hangingPunct="1">
        <a:defRPr kumimoji="1" sz="1098" kern="1200">
          <a:solidFill>
            <a:schemeClr val="tx1"/>
          </a:solidFill>
          <a:latin typeface="+mn-lt"/>
          <a:ea typeface="+mn-ea"/>
          <a:cs typeface="+mn-cs"/>
        </a:defRPr>
      </a:lvl4pPr>
      <a:lvl5pPr marL="1114336" algn="l" defTabSz="557168" rtl="0" eaLnBrk="1" latinLnBrk="0" hangingPunct="1">
        <a:defRPr kumimoji="1" sz="1098" kern="1200">
          <a:solidFill>
            <a:schemeClr val="tx1"/>
          </a:solidFill>
          <a:latin typeface="+mn-lt"/>
          <a:ea typeface="+mn-ea"/>
          <a:cs typeface="+mn-cs"/>
        </a:defRPr>
      </a:lvl5pPr>
      <a:lvl6pPr marL="1392919" algn="l" defTabSz="557168" rtl="0" eaLnBrk="1" latinLnBrk="0" hangingPunct="1">
        <a:defRPr kumimoji="1" sz="1098" kern="1200">
          <a:solidFill>
            <a:schemeClr val="tx1"/>
          </a:solidFill>
          <a:latin typeface="+mn-lt"/>
          <a:ea typeface="+mn-ea"/>
          <a:cs typeface="+mn-cs"/>
        </a:defRPr>
      </a:lvl6pPr>
      <a:lvl7pPr marL="1671503" algn="l" defTabSz="557168" rtl="0" eaLnBrk="1" latinLnBrk="0" hangingPunct="1">
        <a:defRPr kumimoji="1" sz="1098" kern="1200">
          <a:solidFill>
            <a:schemeClr val="tx1"/>
          </a:solidFill>
          <a:latin typeface="+mn-lt"/>
          <a:ea typeface="+mn-ea"/>
          <a:cs typeface="+mn-cs"/>
        </a:defRPr>
      </a:lvl7pPr>
      <a:lvl8pPr marL="1950086" algn="l" defTabSz="557168" rtl="0" eaLnBrk="1" latinLnBrk="0" hangingPunct="1">
        <a:defRPr kumimoji="1" sz="1098" kern="1200">
          <a:solidFill>
            <a:schemeClr val="tx1"/>
          </a:solidFill>
          <a:latin typeface="+mn-lt"/>
          <a:ea typeface="+mn-ea"/>
          <a:cs typeface="+mn-cs"/>
        </a:defRPr>
      </a:lvl8pPr>
      <a:lvl9pPr marL="2228670" algn="l" defTabSz="557168" rtl="0" eaLnBrk="1" latinLnBrk="0" hangingPunct="1">
        <a:defRPr kumimoji="1" sz="109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65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6214" y="5997373"/>
            <a:ext cx="3169577" cy="540544"/>
          </a:xfrm>
          <a:prstGeom prst="rect">
            <a:avLst/>
          </a:prstGeom>
          <a:effectLst>
            <a:reflection stA="33000" endPos="38000" dir="5400000" sy="-100000" algn="bl" rotWithShape="0"/>
          </a:effectLst>
        </p:spPr>
      </p:pic>
      <p:sp>
        <p:nvSpPr>
          <p:cNvPr id="9" name="Title Placeholder 8"/>
          <p:cNvSpPr>
            <a:spLocks noGrp="1"/>
          </p:cNvSpPr>
          <p:nvPr>
            <p:ph type="title"/>
          </p:nvPr>
        </p:nvSpPr>
        <p:spPr bwMode="auto">
          <a:xfrm>
            <a:off x="179397" y="260351"/>
            <a:ext cx="8785225" cy="431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r>
              <a:rPr lang="ja-JP"/>
              <a:t>マスタ タイトルの書式設定</a:t>
            </a:r>
          </a:p>
        </p:txBody>
      </p:sp>
      <p:sp>
        <p:nvSpPr>
          <p:cNvPr id="30" name="Text Placeholder 29"/>
          <p:cNvSpPr>
            <a:spLocks noGrp="1"/>
          </p:cNvSpPr>
          <p:nvPr>
            <p:ph type="body" idx="1"/>
          </p:nvPr>
        </p:nvSpPr>
        <p:spPr>
          <a:xfrm>
            <a:off x="179397" y="765179"/>
            <a:ext cx="8785225" cy="5472113"/>
          </a:xfrm>
          <a:prstGeom prst="rect">
            <a:avLst/>
          </a:prstGeom>
        </p:spPr>
        <p:txBody>
          <a:bodyPr vert="horz">
            <a:normAutofit/>
          </a:bodyPr>
          <a:lstStyle/>
          <a:p>
            <a:pPr lvl="0"/>
            <a:r>
              <a:rPr lang="ja-JP" dirty="0"/>
              <a:t>マスタ テキストの書式設定</a:t>
            </a:r>
          </a:p>
          <a:p>
            <a:pPr lvl="1"/>
            <a:r>
              <a:rPr lang="ja-JP" dirty="0"/>
              <a:t>第 2 レベル</a:t>
            </a:r>
          </a:p>
          <a:p>
            <a:pPr lvl="2"/>
            <a:r>
              <a:rPr lang="ja-JP" dirty="0"/>
              <a:t>第 3 レベル</a:t>
            </a:r>
          </a:p>
          <a:p>
            <a:pPr lvl="3"/>
            <a:r>
              <a:rPr lang="ja-JP" dirty="0"/>
              <a:t>第 4 レベル</a:t>
            </a:r>
          </a:p>
          <a:p>
            <a:pPr lvl="4"/>
            <a:r>
              <a:rPr lang="ja-JP" dirty="0"/>
              <a:t>第 5 レベル</a:t>
            </a:r>
          </a:p>
          <a:p>
            <a:pPr lvl="5"/>
            <a:r>
              <a:rPr lang="ja-JP" dirty="0"/>
              <a:t>第 6 レベル</a:t>
            </a:r>
          </a:p>
          <a:p>
            <a:pPr lvl="6"/>
            <a:r>
              <a:rPr lang="ja-JP" dirty="0"/>
              <a:t>第 7 レベル</a:t>
            </a:r>
          </a:p>
          <a:p>
            <a:pPr lvl="7"/>
            <a:r>
              <a:rPr lang="ja-JP" dirty="0"/>
              <a:t>第 8 レベル</a:t>
            </a:r>
          </a:p>
          <a:p>
            <a:pPr lvl="8"/>
            <a:r>
              <a:rPr lang="ja-JP" dirty="0"/>
              <a:t>第 9 レベル</a:t>
            </a:r>
          </a:p>
        </p:txBody>
      </p:sp>
      <p:sp>
        <p:nvSpPr>
          <p:cNvPr id="10" name="Date Placeholder 9"/>
          <p:cNvSpPr>
            <a:spLocks noGrp="1"/>
          </p:cNvSpPr>
          <p:nvPr>
            <p:ph type="dt" sz="half" idx="2"/>
          </p:nvPr>
        </p:nvSpPr>
        <p:spPr>
          <a:xfrm>
            <a:off x="6227767" y="6548456"/>
            <a:ext cx="1920875" cy="250825"/>
          </a:xfrm>
          <a:prstGeom prst="rect">
            <a:avLst/>
          </a:prstGeom>
        </p:spPr>
        <p:txBody>
          <a:bodyPr vert="horz" anchor="b"/>
          <a:lstStyle>
            <a:lvl1pPr algn="l" fontAlgn="auto" latinLnBrk="0">
              <a:spcBef>
                <a:spcPts val="0"/>
              </a:spcBef>
              <a:spcAft>
                <a:spcPts val="0"/>
              </a:spcAft>
              <a:defRPr kumimoji="1" lang="ja-JP" sz="812">
                <a:solidFill>
                  <a:schemeClr val="accent4">
                    <a:lumMod val="75000"/>
                  </a:schemeClr>
                </a:solidFill>
                <a:latin typeface="+mn-lt"/>
                <a:ea typeface="+mn-ea"/>
              </a:defRPr>
            </a:lvl1pPr>
            <a:extLst/>
          </a:lstStyle>
          <a:p>
            <a:pPr defTabSz="371446">
              <a:defRPr/>
            </a:pPr>
            <a:fld id="{304A1B29-D7C5-48D6-AF3E-4427E58179D2}" type="datetime1">
              <a:rPr lang="ja-JP" altLang="en-US" smtClean="0">
                <a:solidFill>
                  <a:srgbClr val="0C8228">
                    <a:lumMod val="75000"/>
                  </a:srgbClr>
                </a:solidFill>
              </a:rPr>
              <a:t>2024/7/2</a:t>
            </a:fld>
            <a:endParaRPr lang="en-US" altLang="en-US" dirty="0">
              <a:solidFill>
                <a:srgbClr val="0C8228">
                  <a:lumMod val="75000"/>
                </a:srgbClr>
              </a:solidFill>
            </a:endParaRPr>
          </a:p>
        </p:txBody>
      </p:sp>
      <p:sp>
        <p:nvSpPr>
          <p:cNvPr id="22" name="Footer Placeholder 21"/>
          <p:cNvSpPr>
            <a:spLocks noGrp="1"/>
          </p:cNvSpPr>
          <p:nvPr>
            <p:ph type="ftr" sz="quarter" idx="3"/>
          </p:nvPr>
        </p:nvSpPr>
        <p:spPr>
          <a:xfrm>
            <a:off x="3635381" y="6548453"/>
            <a:ext cx="2305051" cy="260351"/>
          </a:xfrm>
          <a:prstGeom prst="rect">
            <a:avLst/>
          </a:prstGeom>
        </p:spPr>
        <p:txBody>
          <a:bodyPr vert="horz" wrap="square" lIns="91440" tIns="45720" rIns="91440" bIns="45720" numCol="1" anchor="b" anchorCtr="0" compatLnSpc="1">
            <a:prstTxWarp prst="textNoShape">
              <a:avLst/>
            </a:prstTxWarp>
          </a:bodyPr>
          <a:lstStyle>
            <a:lvl1pPr>
              <a:defRPr sz="812">
                <a:solidFill>
                  <a:srgbClr val="09621E"/>
                </a:solidFill>
              </a:defRPr>
            </a:lvl1pPr>
          </a:lstStyle>
          <a:p>
            <a:pPr defTabSz="371446">
              <a:defRPr/>
            </a:pPr>
            <a:endParaRPr kumimoji="0" lang="en-US" altLang="ja-JP"/>
          </a:p>
        </p:txBody>
      </p:sp>
      <p:pic>
        <p:nvPicPr>
          <p:cNvPr id="17" name="図 16"/>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11061" y="6237312"/>
            <a:ext cx="479563" cy="295592"/>
          </a:xfrm>
          <a:prstGeom prst="rect">
            <a:avLst/>
          </a:prstGeom>
          <a:effectLst>
            <a:reflection blurRad="6350" stA="50000" endA="300" endPos="55000" dir="5400000" sy="-100000" algn="bl" rotWithShape="0"/>
          </a:effectLst>
        </p:spPr>
      </p:pic>
      <p:cxnSp>
        <p:nvCxnSpPr>
          <p:cNvPr id="24" name="直線コネクタ 23"/>
          <p:cNvCxnSpPr/>
          <p:nvPr userDrawn="1"/>
        </p:nvCxnSpPr>
        <p:spPr>
          <a:xfrm>
            <a:off x="-19048" y="115888"/>
            <a:ext cx="9163051" cy="0"/>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783196"/>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ftr="0" dt="0"/>
  <p:txStyles>
    <p:titleStyle>
      <a:lvl1pPr algn="l" rtl="0" eaLnBrk="0" fontAlgn="base" hangingPunct="0">
        <a:spcBef>
          <a:spcPct val="0"/>
        </a:spcBef>
        <a:spcAft>
          <a:spcPct val="0"/>
        </a:spcAft>
        <a:defRPr kumimoji="1" lang="ja-JP" sz="2600" b="1" kern="1200">
          <a:solidFill>
            <a:srgbClr val="639729"/>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kumimoji="1" sz="2600" b="1">
          <a:solidFill>
            <a:srgbClr val="639729"/>
          </a:solidFill>
          <a:latin typeface="ＭＳ Ｐゴシック" charset="-128"/>
          <a:ea typeface="ＭＳ Ｐゴシック" charset="-128"/>
        </a:defRPr>
      </a:lvl2pPr>
      <a:lvl3pPr algn="l" rtl="0" eaLnBrk="0" fontAlgn="base" hangingPunct="0">
        <a:spcBef>
          <a:spcPct val="0"/>
        </a:spcBef>
        <a:spcAft>
          <a:spcPct val="0"/>
        </a:spcAft>
        <a:defRPr kumimoji="1" sz="2600" b="1">
          <a:solidFill>
            <a:srgbClr val="639729"/>
          </a:solidFill>
          <a:latin typeface="ＭＳ Ｐゴシック" charset="-128"/>
          <a:ea typeface="ＭＳ Ｐゴシック" charset="-128"/>
        </a:defRPr>
      </a:lvl3pPr>
      <a:lvl4pPr algn="l" rtl="0" eaLnBrk="0" fontAlgn="base" hangingPunct="0">
        <a:spcBef>
          <a:spcPct val="0"/>
        </a:spcBef>
        <a:spcAft>
          <a:spcPct val="0"/>
        </a:spcAft>
        <a:defRPr kumimoji="1" sz="2600" b="1">
          <a:solidFill>
            <a:srgbClr val="639729"/>
          </a:solidFill>
          <a:latin typeface="ＭＳ Ｐゴシック" charset="-128"/>
          <a:ea typeface="ＭＳ Ｐゴシック" charset="-128"/>
        </a:defRPr>
      </a:lvl4pPr>
      <a:lvl5pPr algn="l" rtl="0" eaLnBrk="0" fontAlgn="base" hangingPunct="0">
        <a:spcBef>
          <a:spcPct val="0"/>
        </a:spcBef>
        <a:spcAft>
          <a:spcPct val="0"/>
        </a:spcAft>
        <a:defRPr kumimoji="1" sz="2600" b="1">
          <a:solidFill>
            <a:srgbClr val="639729"/>
          </a:solidFill>
          <a:latin typeface="ＭＳ Ｐゴシック" charset="-128"/>
          <a:ea typeface="ＭＳ Ｐゴシック" charset="-128"/>
        </a:defRPr>
      </a:lvl5pPr>
      <a:lvl6pPr marL="371446" algn="l" rtl="0" fontAlgn="base">
        <a:spcBef>
          <a:spcPct val="0"/>
        </a:spcBef>
        <a:spcAft>
          <a:spcPct val="0"/>
        </a:spcAft>
        <a:defRPr kumimoji="1" sz="2600" b="1">
          <a:solidFill>
            <a:srgbClr val="639729"/>
          </a:solidFill>
          <a:latin typeface="ＭＳ Ｐゴシック" charset="-128"/>
          <a:ea typeface="ＭＳ Ｐゴシック" charset="-128"/>
        </a:defRPr>
      </a:lvl6pPr>
      <a:lvl7pPr marL="742892" algn="l" rtl="0" fontAlgn="base">
        <a:spcBef>
          <a:spcPct val="0"/>
        </a:spcBef>
        <a:spcAft>
          <a:spcPct val="0"/>
        </a:spcAft>
        <a:defRPr kumimoji="1" sz="2600" b="1">
          <a:solidFill>
            <a:srgbClr val="639729"/>
          </a:solidFill>
          <a:latin typeface="ＭＳ Ｐゴシック" charset="-128"/>
          <a:ea typeface="ＭＳ Ｐゴシック" charset="-128"/>
        </a:defRPr>
      </a:lvl7pPr>
      <a:lvl8pPr marL="1114336" algn="l" rtl="0" fontAlgn="base">
        <a:spcBef>
          <a:spcPct val="0"/>
        </a:spcBef>
        <a:spcAft>
          <a:spcPct val="0"/>
        </a:spcAft>
        <a:defRPr kumimoji="1" sz="2600" b="1">
          <a:solidFill>
            <a:srgbClr val="639729"/>
          </a:solidFill>
          <a:latin typeface="ＭＳ Ｐゴシック" charset="-128"/>
          <a:ea typeface="ＭＳ Ｐゴシック" charset="-128"/>
        </a:defRPr>
      </a:lvl8pPr>
      <a:lvl9pPr marL="1485780" algn="l" rtl="0" fontAlgn="base">
        <a:spcBef>
          <a:spcPct val="0"/>
        </a:spcBef>
        <a:spcAft>
          <a:spcPct val="0"/>
        </a:spcAft>
        <a:defRPr kumimoji="1" sz="2600" b="1">
          <a:solidFill>
            <a:srgbClr val="639729"/>
          </a:solidFill>
          <a:latin typeface="ＭＳ Ｐゴシック" charset="-128"/>
          <a:ea typeface="ＭＳ Ｐゴシック" charset="-128"/>
        </a:defRPr>
      </a:lvl9pPr>
      <a:extLst/>
    </p:titleStyle>
    <p:bodyStyle>
      <a:lvl1pPr marL="296640" indent="-207648" algn="l" rtl="0" eaLnBrk="0" fontAlgn="base" hangingPunct="0">
        <a:spcBef>
          <a:spcPts val="325"/>
        </a:spcBef>
        <a:spcAft>
          <a:spcPct val="0"/>
        </a:spcAft>
        <a:buClr>
          <a:schemeClr val="accent1"/>
        </a:buClr>
        <a:buSzPct val="65000"/>
        <a:buFont typeface="Wingdings 3" pitchFamily="18" charset="2"/>
        <a:buChar char=""/>
        <a:defRPr kumimoji="1" lang="ja-JP" sz="1950" kern="1200">
          <a:solidFill>
            <a:schemeClr val="tx1"/>
          </a:solidFill>
          <a:latin typeface="+mn-lt"/>
          <a:ea typeface="+mn-ea"/>
          <a:cs typeface="+mn-cs"/>
        </a:defRPr>
      </a:lvl1pPr>
      <a:lvl2pPr marL="504290" indent="-185723" algn="l" rtl="0" eaLnBrk="0" fontAlgn="base" hangingPunct="0">
        <a:spcBef>
          <a:spcPts val="264"/>
        </a:spcBef>
        <a:spcAft>
          <a:spcPct val="0"/>
        </a:spcAft>
        <a:buClr>
          <a:schemeClr val="accent1"/>
        </a:buClr>
        <a:buFont typeface="Verdana" pitchFamily="34" charset="0"/>
        <a:buChar char="◦"/>
        <a:defRPr kumimoji="1" lang="ja-JP" sz="1950" kern="1200">
          <a:solidFill>
            <a:schemeClr val="tx1"/>
          </a:solidFill>
          <a:latin typeface="+mn-lt"/>
          <a:ea typeface="+mn-ea"/>
          <a:cs typeface="+mn-cs"/>
        </a:defRPr>
      </a:lvl2pPr>
      <a:lvl3pPr marL="697751" indent="-185723" algn="l" rtl="0" eaLnBrk="0" fontAlgn="base" hangingPunct="0">
        <a:spcBef>
          <a:spcPts val="285"/>
        </a:spcBef>
        <a:spcAft>
          <a:spcPct val="0"/>
        </a:spcAft>
        <a:buClr>
          <a:schemeClr val="accent2"/>
        </a:buClr>
        <a:buSzPct val="100000"/>
        <a:buFont typeface="Wingdings 2" pitchFamily="18" charset="2"/>
        <a:buChar char=""/>
        <a:defRPr kumimoji="1" lang="ja-JP" sz="1706" kern="1200">
          <a:solidFill>
            <a:schemeClr val="tx1"/>
          </a:solidFill>
          <a:latin typeface="+mn-lt"/>
          <a:ea typeface="+mn-ea"/>
          <a:cs typeface="+mn-cs"/>
        </a:defRPr>
      </a:lvl3pPr>
      <a:lvl4pPr marL="928613" indent="-185723" algn="l" rtl="0" eaLnBrk="0" fontAlgn="base" hangingPunct="0">
        <a:spcBef>
          <a:spcPts val="285"/>
        </a:spcBef>
        <a:spcAft>
          <a:spcPct val="0"/>
        </a:spcAft>
        <a:buClr>
          <a:schemeClr val="accent2"/>
        </a:buClr>
        <a:buFont typeface="Wingdings 2" pitchFamily="18" charset="2"/>
        <a:buChar char=""/>
        <a:defRPr kumimoji="1" lang="ja-JP" sz="1544" kern="1200">
          <a:solidFill>
            <a:schemeClr val="tx1"/>
          </a:solidFill>
          <a:latin typeface="+mn-lt"/>
          <a:ea typeface="+mn-ea"/>
          <a:cs typeface="+mn-cs"/>
        </a:defRPr>
      </a:lvl4pPr>
      <a:lvl5pPr marL="1114336" indent="-185723" algn="l" rtl="0" eaLnBrk="0" fontAlgn="base" hangingPunct="0">
        <a:spcBef>
          <a:spcPts val="285"/>
        </a:spcBef>
        <a:spcAft>
          <a:spcPct val="0"/>
        </a:spcAft>
        <a:buClr>
          <a:schemeClr val="accent2"/>
        </a:buClr>
        <a:buFont typeface="Wingdings 2" pitchFamily="18" charset="2"/>
        <a:buChar char=""/>
        <a:defRPr kumimoji="1" lang="ja-JP" kern="1200">
          <a:solidFill>
            <a:schemeClr val="tx1"/>
          </a:solidFill>
          <a:latin typeface="+mn-lt"/>
          <a:ea typeface="+mn-ea"/>
          <a:cs typeface="+mn-cs"/>
        </a:defRPr>
      </a:lvl5pPr>
      <a:lvl6pPr marL="1300058" indent="-185723" algn="l" rtl="0" eaLnBrk="1" latinLnBrk="0" hangingPunct="1">
        <a:spcBef>
          <a:spcPts val="285"/>
        </a:spcBef>
        <a:buClr>
          <a:schemeClr val="accent3"/>
        </a:buClr>
        <a:buFont typeface="Wingdings 2"/>
        <a:buChar char=""/>
        <a:defRPr kumimoji="1" lang="ja-JP" sz="1463" kern="1200">
          <a:solidFill>
            <a:schemeClr val="tx1"/>
          </a:solidFill>
          <a:latin typeface="+mn-lt"/>
          <a:ea typeface="+mn-ea"/>
          <a:cs typeface="+mn-cs"/>
        </a:defRPr>
      </a:lvl6pPr>
      <a:lvl7pPr marL="1485780" indent="-185723" algn="l" rtl="0" eaLnBrk="1" latinLnBrk="0" hangingPunct="1">
        <a:spcBef>
          <a:spcPts val="285"/>
        </a:spcBef>
        <a:buClr>
          <a:schemeClr val="accent3"/>
        </a:buClr>
        <a:buFont typeface="Wingdings 2"/>
        <a:buChar char=""/>
        <a:defRPr kumimoji="1" lang="ja-JP" sz="1300" kern="1200">
          <a:solidFill>
            <a:schemeClr val="tx1"/>
          </a:solidFill>
          <a:latin typeface="+mn-lt"/>
          <a:ea typeface="+mn-ea"/>
          <a:cs typeface="+mn-cs"/>
        </a:defRPr>
      </a:lvl7pPr>
      <a:lvl8pPr marL="1671503" indent="-185723" algn="l" rtl="0" eaLnBrk="1" latinLnBrk="0" hangingPunct="1">
        <a:spcBef>
          <a:spcPts val="285"/>
        </a:spcBef>
        <a:buClr>
          <a:schemeClr val="accent3"/>
        </a:buClr>
        <a:buFont typeface="Wingdings 2"/>
        <a:buChar char=""/>
        <a:defRPr kumimoji="1" lang="ja-JP" sz="1300" kern="1200">
          <a:solidFill>
            <a:schemeClr val="tx1"/>
          </a:solidFill>
          <a:latin typeface="+mn-lt"/>
          <a:ea typeface="+mn-ea"/>
          <a:cs typeface="+mn-cs"/>
        </a:defRPr>
      </a:lvl8pPr>
      <a:lvl9pPr marL="1857225" indent="-185723" algn="l" rtl="0" eaLnBrk="1" latinLnBrk="0" hangingPunct="1">
        <a:spcBef>
          <a:spcPts val="285"/>
        </a:spcBef>
        <a:buClr>
          <a:schemeClr val="accent3"/>
        </a:buClr>
        <a:buFont typeface="Wingdings 2"/>
        <a:buChar char=""/>
        <a:defRPr kumimoji="1" lang="ja-JP" sz="1300" kern="1200" baseline="0">
          <a:solidFill>
            <a:schemeClr val="tx1"/>
          </a:solidFill>
          <a:latin typeface="+mn-lt"/>
          <a:ea typeface="+mn-ea"/>
          <a:cs typeface="+mn-cs"/>
        </a:defRPr>
      </a:lvl9pPr>
      <a:extLst/>
    </p:bodyStyle>
    <p:otherStyle>
      <a:lvl1pPr marL="0" algn="l" rtl="0" eaLnBrk="1" latinLnBrk="0" hangingPunct="1">
        <a:defRPr kumimoji="1" lang="ja-JP" kern="1200">
          <a:solidFill>
            <a:schemeClr val="tx1"/>
          </a:solidFill>
          <a:latin typeface="+mn-lt"/>
          <a:ea typeface="+mn-ea"/>
          <a:cs typeface="+mn-cs"/>
        </a:defRPr>
      </a:lvl1pPr>
      <a:lvl2pPr marL="371446" algn="l" rtl="0" eaLnBrk="1" hangingPunct="1">
        <a:defRPr kumimoji="1" lang="ja-JP" kern="1200">
          <a:solidFill>
            <a:schemeClr val="tx1"/>
          </a:solidFill>
          <a:latin typeface="+mn-lt"/>
          <a:ea typeface="+mn-ea"/>
          <a:cs typeface="+mn-cs"/>
        </a:defRPr>
      </a:lvl2pPr>
      <a:lvl3pPr marL="742892" algn="l" rtl="0" eaLnBrk="1" hangingPunct="1">
        <a:defRPr kumimoji="1" lang="ja-JP" kern="1200">
          <a:solidFill>
            <a:schemeClr val="tx1"/>
          </a:solidFill>
          <a:latin typeface="+mn-lt"/>
          <a:ea typeface="+mn-ea"/>
          <a:cs typeface="+mn-cs"/>
        </a:defRPr>
      </a:lvl3pPr>
      <a:lvl4pPr marL="1114336" algn="l" rtl="0" eaLnBrk="1" hangingPunct="1">
        <a:defRPr kumimoji="1" lang="ja-JP" kern="1200">
          <a:solidFill>
            <a:schemeClr val="tx1"/>
          </a:solidFill>
          <a:latin typeface="+mn-lt"/>
          <a:ea typeface="+mn-ea"/>
          <a:cs typeface="+mn-cs"/>
        </a:defRPr>
      </a:lvl4pPr>
      <a:lvl5pPr marL="1485780" algn="l" rtl="0" eaLnBrk="1" hangingPunct="1">
        <a:defRPr kumimoji="1" lang="ja-JP" kern="1200">
          <a:solidFill>
            <a:schemeClr val="tx1"/>
          </a:solidFill>
          <a:latin typeface="+mn-lt"/>
          <a:ea typeface="+mn-ea"/>
          <a:cs typeface="+mn-cs"/>
        </a:defRPr>
      </a:lvl5pPr>
      <a:lvl6pPr marL="1857225" algn="l" rtl="0" eaLnBrk="1" hangingPunct="1">
        <a:defRPr kumimoji="1" lang="ja-JP" kern="1200">
          <a:solidFill>
            <a:schemeClr val="tx1"/>
          </a:solidFill>
          <a:latin typeface="+mn-lt"/>
          <a:ea typeface="+mn-ea"/>
          <a:cs typeface="+mn-cs"/>
        </a:defRPr>
      </a:lvl6pPr>
      <a:lvl7pPr marL="2228670" algn="l" rtl="0" eaLnBrk="1" hangingPunct="1">
        <a:defRPr kumimoji="1" lang="ja-JP" kern="1200">
          <a:solidFill>
            <a:schemeClr val="tx1"/>
          </a:solidFill>
          <a:latin typeface="+mn-lt"/>
          <a:ea typeface="+mn-ea"/>
          <a:cs typeface="+mn-cs"/>
        </a:defRPr>
      </a:lvl7pPr>
      <a:lvl8pPr marL="2600115" algn="l" rtl="0" eaLnBrk="1" hangingPunct="1">
        <a:defRPr kumimoji="1" lang="ja-JP" kern="1200">
          <a:solidFill>
            <a:schemeClr val="tx1"/>
          </a:solidFill>
          <a:latin typeface="+mn-lt"/>
          <a:ea typeface="+mn-ea"/>
          <a:cs typeface="+mn-cs"/>
        </a:defRPr>
      </a:lvl8pPr>
      <a:lvl9pPr marL="2971561" algn="l" rtl="0" eaLnBrk="1" hangingPunct="1">
        <a:defRPr kumimoji="1" lang="ja-JP"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6" y="365129"/>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6" y="1825625"/>
            <a:ext cx="7886700" cy="435133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1" y="635636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71446"/>
            <a:fld id="{262AFAA0-D672-43F3-9AB5-CA174076509E}" type="datetime1">
              <a:rPr kumimoji="0" lang="ja-JP" altLang="en-US" smtClean="0">
                <a:solidFill>
                  <a:prstClr val="black">
                    <a:tint val="75000"/>
                  </a:prstClr>
                </a:solidFill>
              </a:rPr>
              <a:t>2024/7/2</a:t>
            </a:fld>
            <a:endParaRPr kumimoji="0" lang="en-US" dirty="0">
              <a:solidFill>
                <a:prstClr val="black">
                  <a:tint val="75000"/>
                </a:prstClr>
              </a:solidFill>
            </a:endParaRPr>
          </a:p>
        </p:txBody>
      </p:sp>
      <p:sp>
        <p:nvSpPr>
          <p:cNvPr id="5" name="Footer Placeholder 4"/>
          <p:cNvSpPr>
            <a:spLocks noGrp="1"/>
          </p:cNvSpPr>
          <p:nvPr>
            <p:ph type="ftr" sz="quarter" idx="3"/>
          </p:nvPr>
        </p:nvSpPr>
        <p:spPr>
          <a:xfrm>
            <a:off x="3028956" y="635636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71446"/>
            <a:endParaRPr kumimoji="0" lang="ja-JP" altLang="en-US" dirty="0">
              <a:solidFill>
                <a:prstClr val="black">
                  <a:tint val="75000"/>
                </a:prstClr>
              </a:solidFill>
            </a:endParaRPr>
          </a:p>
        </p:txBody>
      </p:sp>
      <p:sp>
        <p:nvSpPr>
          <p:cNvPr id="6" name="Slide Number Placeholder 5"/>
          <p:cNvSpPr>
            <a:spLocks noGrp="1"/>
          </p:cNvSpPr>
          <p:nvPr>
            <p:ph type="sldNum" sz="quarter" idx="4"/>
          </p:nvPr>
        </p:nvSpPr>
        <p:spPr>
          <a:xfrm>
            <a:off x="6457951" y="635636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71446"/>
            <a:fld id="{B4B91C90-22A3-4825-BE5F-CB83697714E7}" type="slidenum">
              <a:rPr kumimoji="0" lang="ja-JP" altLang="en-US" smtClean="0">
                <a:solidFill>
                  <a:prstClr val="black">
                    <a:tint val="75000"/>
                  </a:prstClr>
                </a:solidFill>
              </a:rPr>
              <a:pPr defTabSz="371446"/>
              <a:t>‹#›</a:t>
            </a:fld>
            <a:r>
              <a:rPr kumimoji="0" lang="en-US" altLang="ja-JP">
                <a:solidFill>
                  <a:prstClr val="black">
                    <a:tint val="75000"/>
                  </a:prstClr>
                </a:solidFill>
              </a:rPr>
              <a:t>/05</a:t>
            </a:r>
            <a:endParaRPr kumimoji="0" lang="ja-JP" altLang="en-US" dirty="0">
              <a:solidFill>
                <a:prstClr val="black">
                  <a:tint val="75000"/>
                </a:prstClr>
              </a:solidFill>
            </a:endParaRPr>
          </a:p>
        </p:txBody>
      </p:sp>
      <p:pic>
        <p:nvPicPr>
          <p:cNvPr id="7" name="図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OC_logo_mark"/>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8485323" y="180063"/>
            <a:ext cx="467700" cy="430620"/>
          </a:xfrm>
          <a:prstGeom prst="rect">
            <a:avLst/>
          </a:prstGeom>
          <a:effectLst/>
        </p:spPr>
      </p:pic>
    </p:spTree>
    <p:extLst>
      <p:ext uri="{BB962C8B-B14F-4D97-AF65-F5344CB8AC3E}">
        <p14:creationId xmlns:p14="http://schemas.microsoft.com/office/powerpoint/2010/main" val="216911045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l" defTabSz="685763" rtl="0" eaLnBrk="1" latinLnBrk="0" hangingPunct="1">
        <a:lnSpc>
          <a:spcPct val="90000"/>
        </a:lnSpc>
        <a:spcBef>
          <a:spcPct val="0"/>
        </a:spcBef>
        <a:buNone/>
        <a:defRPr kumimoji="1" sz="3301" kern="1200">
          <a:solidFill>
            <a:schemeClr val="tx1"/>
          </a:solidFill>
          <a:latin typeface="+mj-lt"/>
          <a:ea typeface="+mj-ea"/>
          <a:cs typeface="+mj-cs"/>
        </a:defRPr>
      </a:lvl1pPr>
    </p:titleStyle>
    <p:bodyStyle>
      <a:lvl1pPr marL="171441" indent="-171441" algn="l" defTabSz="685763"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22" indent="-171441" algn="l" defTabSz="685763" rtl="0" eaLnBrk="1" latinLnBrk="0" hangingPunct="1">
        <a:lnSpc>
          <a:spcPct val="90000"/>
        </a:lnSpc>
        <a:spcBef>
          <a:spcPts val="377"/>
        </a:spcBef>
        <a:buFont typeface="Arial" panose="020B0604020202020204" pitchFamily="34" charset="0"/>
        <a:buChar char="•"/>
        <a:defRPr kumimoji="1" sz="1800" kern="1200">
          <a:solidFill>
            <a:schemeClr val="tx1"/>
          </a:solidFill>
          <a:latin typeface="+mn-lt"/>
          <a:ea typeface="+mn-ea"/>
          <a:cs typeface="+mn-cs"/>
        </a:defRPr>
      </a:lvl2pPr>
      <a:lvl3pPr marL="857203" indent="-171441" algn="l" defTabSz="685763" rtl="0" eaLnBrk="1" latinLnBrk="0" hangingPunct="1">
        <a:lnSpc>
          <a:spcPct val="90000"/>
        </a:lnSpc>
        <a:spcBef>
          <a:spcPts val="377"/>
        </a:spcBef>
        <a:buFont typeface="Arial" panose="020B0604020202020204" pitchFamily="34" charset="0"/>
        <a:buChar char="•"/>
        <a:defRPr kumimoji="1" sz="1501" kern="1200">
          <a:solidFill>
            <a:schemeClr val="tx1"/>
          </a:solidFill>
          <a:latin typeface="+mn-lt"/>
          <a:ea typeface="+mn-ea"/>
          <a:cs typeface="+mn-cs"/>
        </a:defRPr>
      </a:lvl3pPr>
      <a:lvl4pPr marL="1200083" indent="-171441" algn="l" defTabSz="685763" rtl="0" eaLnBrk="1" latinLnBrk="0" hangingPunct="1">
        <a:lnSpc>
          <a:spcPct val="90000"/>
        </a:lnSpc>
        <a:spcBef>
          <a:spcPts val="377"/>
        </a:spcBef>
        <a:buFont typeface="Arial" panose="020B0604020202020204" pitchFamily="34" charset="0"/>
        <a:buChar char="•"/>
        <a:defRPr kumimoji="1" sz="1352" kern="1200">
          <a:solidFill>
            <a:schemeClr val="tx1"/>
          </a:solidFill>
          <a:latin typeface="+mn-lt"/>
          <a:ea typeface="+mn-ea"/>
          <a:cs typeface="+mn-cs"/>
        </a:defRPr>
      </a:lvl4pPr>
      <a:lvl5pPr marL="1542964" indent="-171441" algn="l" defTabSz="685763" rtl="0" eaLnBrk="1" latinLnBrk="0" hangingPunct="1">
        <a:lnSpc>
          <a:spcPct val="90000"/>
        </a:lnSpc>
        <a:spcBef>
          <a:spcPts val="377"/>
        </a:spcBef>
        <a:buFont typeface="Arial" panose="020B0604020202020204" pitchFamily="34" charset="0"/>
        <a:buChar char="•"/>
        <a:defRPr kumimoji="1" sz="1352" kern="1200">
          <a:solidFill>
            <a:schemeClr val="tx1"/>
          </a:solidFill>
          <a:latin typeface="+mn-lt"/>
          <a:ea typeface="+mn-ea"/>
          <a:cs typeface="+mn-cs"/>
        </a:defRPr>
      </a:lvl5pPr>
      <a:lvl6pPr marL="1885845" indent="-171441" algn="l" defTabSz="685763" rtl="0" eaLnBrk="1" latinLnBrk="0" hangingPunct="1">
        <a:lnSpc>
          <a:spcPct val="90000"/>
        </a:lnSpc>
        <a:spcBef>
          <a:spcPts val="377"/>
        </a:spcBef>
        <a:buFont typeface="Arial" panose="020B0604020202020204" pitchFamily="34" charset="0"/>
        <a:buChar char="•"/>
        <a:defRPr kumimoji="1" sz="1352" kern="1200">
          <a:solidFill>
            <a:schemeClr val="tx1"/>
          </a:solidFill>
          <a:latin typeface="+mn-lt"/>
          <a:ea typeface="+mn-ea"/>
          <a:cs typeface="+mn-cs"/>
        </a:defRPr>
      </a:lvl6pPr>
      <a:lvl7pPr marL="2228727" indent="-171441" algn="l" defTabSz="685763" rtl="0" eaLnBrk="1" latinLnBrk="0" hangingPunct="1">
        <a:lnSpc>
          <a:spcPct val="90000"/>
        </a:lnSpc>
        <a:spcBef>
          <a:spcPts val="377"/>
        </a:spcBef>
        <a:buFont typeface="Arial" panose="020B0604020202020204" pitchFamily="34" charset="0"/>
        <a:buChar char="•"/>
        <a:defRPr kumimoji="1" sz="1352" kern="1200">
          <a:solidFill>
            <a:schemeClr val="tx1"/>
          </a:solidFill>
          <a:latin typeface="+mn-lt"/>
          <a:ea typeface="+mn-ea"/>
          <a:cs typeface="+mn-cs"/>
        </a:defRPr>
      </a:lvl7pPr>
      <a:lvl8pPr marL="2571607" indent="-171441" algn="l" defTabSz="685763" rtl="0" eaLnBrk="1" latinLnBrk="0" hangingPunct="1">
        <a:lnSpc>
          <a:spcPct val="90000"/>
        </a:lnSpc>
        <a:spcBef>
          <a:spcPts val="377"/>
        </a:spcBef>
        <a:buFont typeface="Arial" panose="020B0604020202020204" pitchFamily="34" charset="0"/>
        <a:buChar char="•"/>
        <a:defRPr kumimoji="1" sz="1352" kern="1200">
          <a:solidFill>
            <a:schemeClr val="tx1"/>
          </a:solidFill>
          <a:latin typeface="+mn-lt"/>
          <a:ea typeface="+mn-ea"/>
          <a:cs typeface="+mn-cs"/>
        </a:defRPr>
      </a:lvl8pPr>
      <a:lvl9pPr marL="2914487" indent="-171441" algn="l" defTabSz="685763" rtl="0" eaLnBrk="1" latinLnBrk="0" hangingPunct="1">
        <a:lnSpc>
          <a:spcPct val="90000"/>
        </a:lnSpc>
        <a:spcBef>
          <a:spcPts val="377"/>
        </a:spcBef>
        <a:buFont typeface="Arial" panose="020B0604020202020204" pitchFamily="34" charset="0"/>
        <a:buChar char="•"/>
        <a:defRPr kumimoji="1" sz="1352" kern="1200">
          <a:solidFill>
            <a:schemeClr val="tx1"/>
          </a:solidFill>
          <a:latin typeface="+mn-lt"/>
          <a:ea typeface="+mn-ea"/>
          <a:cs typeface="+mn-cs"/>
        </a:defRPr>
      </a:lvl9pPr>
    </p:bodyStyle>
    <p:otherStyle>
      <a:defPPr>
        <a:defRPr lang="en-US"/>
      </a:defPPr>
      <a:lvl1pPr marL="0" algn="l" defTabSz="685763" rtl="0" eaLnBrk="1" latinLnBrk="0" hangingPunct="1">
        <a:defRPr kumimoji="1" sz="1352" kern="1200">
          <a:solidFill>
            <a:schemeClr val="tx1"/>
          </a:solidFill>
          <a:latin typeface="+mn-lt"/>
          <a:ea typeface="+mn-ea"/>
          <a:cs typeface="+mn-cs"/>
        </a:defRPr>
      </a:lvl1pPr>
      <a:lvl2pPr marL="342881" algn="l" defTabSz="685763" rtl="0" eaLnBrk="1" latinLnBrk="0" hangingPunct="1">
        <a:defRPr kumimoji="1" sz="1352" kern="1200">
          <a:solidFill>
            <a:schemeClr val="tx1"/>
          </a:solidFill>
          <a:latin typeface="+mn-lt"/>
          <a:ea typeface="+mn-ea"/>
          <a:cs typeface="+mn-cs"/>
        </a:defRPr>
      </a:lvl2pPr>
      <a:lvl3pPr marL="685763" algn="l" defTabSz="685763" rtl="0" eaLnBrk="1" latinLnBrk="0" hangingPunct="1">
        <a:defRPr kumimoji="1" sz="1352" kern="1200">
          <a:solidFill>
            <a:schemeClr val="tx1"/>
          </a:solidFill>
          <a:latin typeface="+mn-lt"/>
          <a:ea typeface="+mn-ea"/>
          <a:cs typeface="+mn-cs"/>
        </a:defRPr>
      </a:lvl3pPr>
      <a:lvl4pPr marL="1028642" algn="l" defTabSz="685763" rtl="0" eaLnBrk="1" latinLnBrk="0" hangingPunct="1">
        <a:defRPr kumimoji="1" sz="1352" kern="1200">
          <a:solidFill>
            <a:schemeClr val="tx1"/>
          </a:solidFill>
          <a:latin typeface="+mn-lt"/>
          <a:ea typeface="+mn-ea"/>
          <a:cs typeface="+mn-cs"/>
        </a:defRPr>
      </a:lvl4pPr>
      <a:lvl5pPr marL="1371523" algn="l" defTabSz="685763" rtl="0" eaLnBrk="1" latinLnBrk="0" hangingPunct="1">
        <a:defRPr kumimoji="1" sz="1352" kern="1200">
          <a:solidFill>
            <a:schemeClr val="tx1"/>
          </a:solidFill>
          <a:latin typeface="+mn-lt"/>
          <a:ea typeface="+mn-ea"/>
          <a:cs typeface="+mn-cs"/>
        </a:defRPr>
      </a:lvl5pPr>
      <a:lvl6pPr marL="1714405" algn="l" defTabSz="685763" rtl="0" eaLnBrk="1" latinLnBrk="0" hangingPunct="1">
        <a:defRPr kumimoji="1" sz="1352" kern="1200">
          <a:solidFill>
            <a:schemeClr val="tx1"/>
          </a:solidFill>
          <a:latin typeface="+mn-lt"/>
          <a:ea typeface="+mn-ea"/>
          <a:cs typeface="+mn-cs"/>
        </a:defRPr>
      </a:lvl6pPr>
      <a:lvl7pPr marL="2057286" algn="l" defTabSz="685763" rtl="0" eaLnBrk="1" latinLnBrk="0" hangingPunct="1">
        <a:defRPr kumimoji="1" sz="1352" kern="1200">
          <a:solidFill>
            <a:schemeClr val="tx1"/>
          </a:solidFill>
          <a:latin typeface="+mn-lt"/>
          <a:ea typeface="+mn-ea"/>
          <a:cs typeface="+mn-cs"/>
        </a:defRPr>
      </a:lvl7pPr>
      <a:lvl8pPr marL="2400167" algn="l" defTabSz="685763" rtl="0" eaLnBrk="1" latinLnBrk="0" hangingPunct="1">
        <a:defRPr kumimoji="1" sz="1352" kern="1200">
          <a:solidFill>
            <a:schemeClr val="tx1"/>
          </a:solidFill>
          <a:latin typeface="+mn-lt"/>
          <a:ea typeface="+mn-ea"/>
          <a:cs typeface="+mn-cs"/>
        </a:defRPr>
      </a:lvl8pPr>
      <a:lvl9pPr marL="2743047" algn="l" defTabSz="685763" rtl="0" eaLnBrk="1" latinLnBrk="0" hangingPunct="1">
        <a:defRPr kumimoji="1" sz="135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371446"/>
            <a:fld id="{72BD527E-DE70-4C04-83E4-8C808B7937F5}" type="datetime1">
              <a:rPr kumimoji="0" lang="ja-JP" altLang="en-US" smtClean="0">
                <a:solidFill>
                  <a:srgbClr val="000000"/>
                </a:solidFill>
              </a:rPr>
              <a:t>2024/7/2</a:t>
            </a:fld>
            <a:endParaRPr kumimoji="0" lang="en-US" altLang="ja-JP" dirty="0">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371446"/>
            <a:endParaRPr kumimoji="0" lang="en-US" altLang="ja-JP" dirty="0">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371446"/>
            <a:fld id="{8C42D5D6-E460-48BF-97C0-501242A0426B}" type="slidenum">
              <a:rPr kumimoji="0" lang="en-US" altLang="ja-JP" smtClean="0">
                <a:solidFill>
                  <a:srgbClr val="000000"/>
                </a:solidFill>
              </a:rPr>
              <a:pPr defTabSz="371446"/>
              <a:t>‹#›</a:t>
            </a:fld>
            <a:endParaRPr kumimoji="0" lang="en-US" altLang="ja-JP" dirty="0">
              <a:solidFill>
                <a:srgbClr val="000000"/>
              </a:solidFill>
            </a:endParaRPr>
          </a:p>
        </p:txBody>
      </p:sp>
    </p:spTree>
    <p:extLst>
      <p:ext uri="{BB962C8B-B14F-4D97-AF65-F5344CB8AC3E}">
        <p14:creationId xmlns:p14="http://schemas.microsoft.com/office/powerpoint/2010/main" val="622364951"/>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1.png"/><Relationship Id="rId7" Type="http://schemas.openxmlformats.org/officeDocument/2006/relationships/image" Target="../media/image24.jpg"/><Relationship Id="rId2" Type="http://schemas.openxmlformats.org/officeDocument/2006/relationships/image" Target="../media/image20.png"/><Relationship Id="rId1" Type="http://schemas.openxmlformats.org/officeDocument/2006/relationships/slideLayout" Target="../slideLayouts/slideLayout23.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hyperlink" Target="http://www.mlit.go.jp/policy/shingikai/sogo03_sg_000214.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2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0.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66.emf"/></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a:extLst>
              <a:ext uri="{FF2B5EF4-FFF2-40B4-BE49-F238E27FC236}">
                <a16:creationId xmlns:a16="http://schemas.microsoft.com/office/drawing/2014/main" id="{35C882C9-0FF4-ABA5-FB0B-43417D9A8E10}"/>
              </a:ext>
            </a:extLst>
          </p:cNvPr>
          <p:cNvSpPr txBox="1">
            <a:spLocks noChangeArrowheads="1"/>
          </p:cNvSpPr>
          <p:nvPr/>
        </p:nvSpPr>
        <p:spPr bwMode="auto">
          <a:xfrm>
            <a:off x="948214" y="4880652"/>
            <a:ext cx="72475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dirty="0">
                <a:latin typeface="HGS創英角ﾎﾟｯﾌﾟ体" panose="040B0A00000000000000" pitchFamily="50" charset="-128"/>
                <a:ea typeface="HGS創英角ﾎﾟｯﾌﾟ体" panose="040B0A00000000000000" pitchFamily="50" charset="-128"/>
              </a:rPr>
              <a:t>　　　　　　　　</a:t>
            </a:r>
            <a:r>
              <a:rPr lang="ja-JP" altLang="en-US" sz="2000" b="1" dirty="0">
                <a:latin typeface="ＭＳ ゴシック" panose="020B0609070205080204" pitchFamily="49" charset="-128"/>
                <a:ea typeface="ＭＳ ゴシック" panose="020B0609070205080204" pitchFamily="49" charset="-128"/>
              </a:rPr>
              <a:t>植野インフラマネジメントオフィス　代表</a:t>
            </a:r>
            <a:endParaRPr lang="en-US" altLang="ja-JP" sz="2000" b="1" dirty="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2000" b="1" dirty="0">
                <a:latin typeface="ＭＳ ゴシック" panose="020B0609070205080204" pitchFamily="49" charset="-128"/>
                <a:ea typeface="ＭＳ ゴシック" panose="020B0609070205080204" pitchFamily="49" charset="-128"/>
              </a:rPr>
              <a:t>　　　　　　　　　　（富山市　政策参与）　　　　　　</a:t>
            </a:r>
            <a:endParaRPr lang="en-US" altLang="ja-JP" sz="2000" b="1" dirty="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2000" b="1" dirty="0">
                <a:latin typeface="ＭＳ ゴシック" panose="020B0609070205080204" pitchFamily="49" charset="-128"/>
                <a:ea typeface="ＭＳ ゴシック" panose="020B0609070205080204" pitchFamily="49" charset="-128"/>
              </a:rPr>
              <a:t>　　　　　　　　　　　　　　植野　芳彦　</a:t>
            </a:r>
            <a:endParaRPr lang="ja-JP" altLang="en-US" sz="2000" b="1" dirty="0">
              <a:solidFill>
                <a:srgbClr val="000000"/>
              </a:solidFill>
              <a:latin typeface="ＭＳ ゴシック" panose="020B0609070205080204" pitchFamily="49" charset="-128"/>
              <a:ea typeface="ＭＳ ゴシック" panose="020B0609070205080204" pitchFamily="49" charset="-128"/>
            </a:endParaRPr>
          </a:p>
        </p:txBody>
      </p:sp>
      <p:sp>
        <p:nvSpPr>
          <p:cNvPr id="4100" name="テキスト ボックス 1">
            <a:extLst>
              <a:ext uri="{FF2B5EF4-FFF2-40B4-BE49-F238E27FC236}">
                <a16:creationId xmlns:a16="http://schemas.microsoft.com/office/drawing/2014/main" id="{9B9A8C65-54AC-55C9-76E5-843269FC650F}"/>
              </a:ext>
            </a:extLst>
          </p:cNvPr>
          <p:cNvSpPr txBox="1">
            <a:spLocks noChangeArrowheads="1"/>
          </p:cNvSpPr>
          <p:nvPr/>
        </p:nvSpPr>
        <p:spPr bwMode="auto">
          <a:xfrm>
            <a:off x="1" y="360843"/>
            <a:ext cx="90085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000" b="1" kern="0" dirty="0">
                <a:ea typeface="游ゴシック" panose="020B0400000000000000" pitchFamily="50" charset="-128"/>
                <a:cs typeface="MS PGothic" panose="020B0600070205080204" pitchFamily="50" charset="-128"/>
              </a:rPr>
              <a:t>２０２４</a:t>
            </a:r>
            <a:r>
              <a:rPr lang="en-US" altLang="ja-JP" sz="2000" b="1" kern="0" dirty="0">
                <a:ea typeface="游ゴシック" panose="020B0400000000000000" pitchFamily="50" charset="-128"/>
                <a:cs typeface="MS PGothic" panose="020B0600070205080204" pitchFamily="50" charset="-128"/>
              </a:rPr>
              <a:t>.0</a:t>
            </a:r>
            <a:r>
              <a:rPr lang="ja-JP" altLang="en-US" sz="2000" b="1" kern="0" dirty="0">
                <a:ea typeface="游ゴシック" panose="020B0400000000000000" pitchFamily="50" charset="-128"/>
                <a:cs typeface="MS PGothic" panose="020B0600070205080204" pitchFamily="50" charset="-128"/>
              </a:rPr>
              <a:t>７</a:t>
            </a:r>
            <a:r>
              <a:rPr lang="en-US" altLang="ja-JP" sz="2000" b="1" kern="0" dirty="0">
                <a:ea typeface="游ゴシック" panose="020B0400000000000000" pitchFamily="50" charset="-128"/>
                <a:cs typeface="MS PGothic" panose="020B0600070205080204" pitchFamily="50" charset="-128"/>
              </a:rPr>
              <a:t>.</a:t>
            </a:r>
            <a:r>
              <a:rPr lang="ja-JP" altLang="en-US" sz="2000" b="1" kern="0" dirty="0">
                <a:ea typeface="游ゴシック" panose="020B0400000000000000" pitchFamily="50" charset="-128"/>
                <a:cs typeface="MS PGothic" panose="020B0600070205080204" pitchFamily="50" charset="-128"/>
              </a:rPr>
              <a:t>１１</a:t>
            </a:r>
            <a:endParaRPr lang="en-US" altLang="ja-JP" sz="2000" b="1" kern="0" dirty="0">
              <a:ea typeface="游ゴシック" panose="020B0400000000000000" pitchFamily="50" charset="-128"/>
              <a:cs typeface="MS PGothic" panose="020B0600070205080204" pitchFamily="50" charset="-128"/>
            </a:endParaRPr>
          </a:p>
          <a:p>
            <a:pPr algn="ctr">
              <a:spcBef>
                <a:spcPct val="0"/>
              </a:spcBef>
              <a:buFontTx/>
              <a:buNone/>
            </a:pPr>
            <a:r>
              <a:rPr lang="ja-JP" altLang="en-US" sz="2400" b="1" kern="0" dirty="0">
                <a:ea typeface="游ゴシック" panose="020B0400000000000000" pitchFamily="50" charset="-128"/>
                <a:cs typeface="MS PGothic" panose="020B0600070205080204" pitchFamily="50" charset="-128"/>
              </a:rPr>
              <a:t>「こうきょうセミナー」</a:t>
            </a:r>
            <a:endParaRPr lang="en-US" altLang="ja-JP" sz="2400" b="1" kern="0" dirty="0">
              <a:ea typeface="游ゴシック" panose="020B0400000000000000" pitchFamily="50" charset="-128"/>
              <a:cs typeface="MS PGothic" panose="020B0600070205080204" pitchFamily="50" charset="-128"/>
            </a:endParaRPr>
          </a:p>
          <a:p>
            <a:pPr algn="ctr">
              <a:buNone/>
            </a:pPr>
            <a:r>
              <a:rPr lang="ja-JP" altLang="ja-JP" sz="24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インフラメンテナンス市場の攻略</a:t>
            </a:r>
            <a: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　第</a:t>
            </a:r>
            <a:r>
              <a:rPr lang="en-US"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フェーズに突入</a:t>
            </a:r>
          </a:p>
          <a:p>
            <a:pPr algn="ctr">
              <a:buNone/>
            </a:pPr>
            <a:r>
              <a:rPr lang="ja-JP" altLang="ja-JP" sz="3600" kern="100" dirty="0">
                <a:effectLst/>
                <a:latin typeface="ＭＳ Ｐゴシック" panose="020B0600070205080204" pitchFamily="50" charset="-128"/>
                <a:cs typeface="Times New Roman" panose="02020603050405020304" pitchFamily="18" charset="0"/>
              </a:rPr>
              <a:t>包括管理・群管理の実務</a:t>
            </a:r>
            <a:endParaRPr lang="ja-JP" altLang="ja-JP" sz="2800" kern="100" dirty="0">
              <a:effectLst/>
              <a:latin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2459585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311" y="675186"/>
            <a:ext cx="2164896" cy="449024"/>
          </a:xfrm>
          <a:prstGeom prst="rect">
            <a:avLst/>
          </a:prstGeom>
        </p:spPr>
        <p:txBody>
          <a:bodyPr vert="horz" wrap="square" lIns="0" tIns="9071" rIns="0" bIns="0" rtlCol="0">
            <a:spAutoFit/>
          </a:bodyPr>
          <a:lstStyle/>
          <a:p>
            <a:pPr marL="9072">
              <a:spcBef>
                <a:spcPts val="71"/>
              </a:spcBef>
            </a:pPr>
            <a:r>
              <a:rPr sz="1429" b="1" dirty="0">
                <a:latin typeface="Meiryo UI"/>
                <a:cs typeface="Meiryo UI"/>
              </a:rPr>
              <a:t>【選定案件</a:t>
            </a:r>
            <a:r>
              <a:rPr sz="1429" b="1" spc="-7" dirty="0">
                <a:latin typeface="Meiryo UI"/>
                <a:cs typeface="Meiryo UI"/>
              </a:rPr>
              <a:t>（No.⑤～⑥）</a:t>
            </a:r>
            <a:r>
              <a:rPr sz="1429" b="1" spc="-36" dirty="0">
                <a:latin typeface="Meiryo UI"/>
                <a:cs typeface="Meiryo UI"/>
              </a:rPr>
              <a:t>】</a:t>
            </a:r>
            <a:endParaRPr sz="1429">
              <a:latin typeface="Meiryo UI"/>
              <a:cs typeface="Meiryo UI"/>
            </a:endParaRPr>
          </a:p>
        </p:txBody>
      </p:sp>
      <p:grpSp>
        <p:nvGrpSpPr>
          <p:cNvPr id="3" name="object 3"/>
          <p:cNvGrpSpPr/>
          <p:nvPr/>
        </p:nvGrpSpPr>
        <p:grpSpPr>
          <a:xfrm>
            <a:off x="88355" y="88355"/>
            <a:ext cx="8938986" cy="469900"/>
            <a:chOff x="123697" y="123697"/>
            <a:chExt cx="12514580" cy="657860"/>
          </a:xfrm>
        </p:grpSpPr>
        <p:sp>
          <p:nvSpPr>
            <p:cNvPr id="4" name="object 4"/>
            <p:cNvSpPr/>
            <p:nvPr/>
          </p:nvSpPr>
          <p:spPr>
            <a:xfrm>
              <a:off x="136397" y="136397"/>
              <a:ext cx="12489180" cy="632460"/>
            </a:xfrm>
            <a:custGeom>
              <a:avLst/>
              <a:gdLst/>
              <a:ahLst/>
              <a:cxnLst/>
              <a:rect l="l" t="t" r="r" b="b"/>
              <a:pathLst>
                <a:path w="12489180" h="632460">
                  <a:moveTo>
                    <a:pt x="12418187" y="0"/>
                  </a:moveTo>
                  <a:lnTo>
                    <a:pt x="70967" y="0"/>
                  </a:lnTo>
                  <a:lnTo>
                    <a:pt x="43344" y="5574"/>
                  </a:lnTo>
                  <a:lnTo>
                    <a:pt x="20786" y="20780"/>
                  </a:lnTo>
                  <a:lnTo>
                    <a:pt x="5577" y="43344"/>
                  </a:lnTo>
                  <a:lnTo>
                    <a:pt x="0" y="70993"/>
                  </a:lnTo>
                  <a:lnTo>
                    <a:pt x="0" y="561467"/>
                  </a:lnTo>
                  <a:lnTo>
                    <a:pt x="5577" y="589115"/>
                  </a:lnTo>
                  <a:lnTo>
                    <a:pt x="20786" y="611679"/>
                  </a:lnTo>
                  <a:lnTo>
                    <a:pt x="43344" y="626885"/>
                  </a:lnTo>
                  <a:lnTo>
                    <a:pt x="70967" y="632459"/>
                  </a:lnTo>
                  <a:lnTo>
                    <a:pt x="12418187" y="632459"/>
                  </a:lnTo>
                  <a:lnTo>
                    <a:pt x="12445835" y="626885"/>
                  </a:lnTo>
                  <a:lnTo>
                    <a:pt x="12468399" y="611679"/>
                  </a:lnTo>
                  <a:lnTo>
                    <a:pt x="12483605" y="589115"/>
                  </a:lnTo>
                  <a:lnTo>
                    <a:pt x="12489180" y="561467"/>
                  </a:lnTo>
                  <a:lnTo>
                    <a:pt x="12489180" y="70993"/>
                  </a:lnTo>
                  <a:lnTo>
                    <a:pt x="12483605" y="43344"/>
                  </a:lnTo>
                  <a:lnTo>
                    <a:pt x="12468399" y="20780"/>
                  </a:lnTo>
                  <a:lnTo>
                    <a:pt x="12445835" y="5574"/>
                  </a:lnTo>
                  <a:lnTo>
                    <a:pt x="12418187" y="0"/>
                  </a:lnTo>
                  <a:close/>
                </a:path>
              </a:pathLst>
            </a:custGeom>
            <a:solidFill>
              <a:srgbClr val="DBEDF4"/>
            </a:solidFill>
          </p:spPr>
          <p:txBody>
            <a:bodyPr wrap="square" lIns="0" tIns="0" rIns="0" bIns="0" rtlCol="0"/>
            <a:lstStyle/>
            <a:p>
              <a:endParaRPr sz="1461"/>
            </a:p>
          </p:txBody>
        </p:sp>
        <p:sp>
          <p:nvSpPr>
            <p:cNvPr id="5" name="object 5"/>
            <p:cNvSpPr/>
            <p:nvPr/>
          </p:nvSpPr>
          <p:spPr>
            <a:xfrm>
              <a:off x="136397" y="136397"/>
              <a:ext cx="12489180" cy="632460"/>
            </a:xfrm>
            <a:custGeom>
              <a:avLst/>
              <a:gdLst/>
              <a:ahLst/>
              <a:cxnLst/>
              <a:rect l="l" t="t" r="r" b="b"/>
              <a:pathLst>
                <a:path w="12489180" h="632460">
                  <a:moveTo>
                    <a:pt x="0" y="70993"/>
                  </a:moveTo>
                  <a:lnTo>
                    <a:pt x="5577" y="43344"/>
                  </a:lnTo>
                  <a:lnTo>
                    <a:pt x="20786" y="20780"/>
                  </a:lnTo>
                  <a:lnTo>
                    <a:pt x="43344" y="5574"/>
                  </a:lnTo>
                  <a:lnTo>
                    <a:pt x="70967" y="0"/>
                  </a:lnTo>
                  <a:lnTo>
                    <a:pt x="12418187" y="0"/>
                  </a:lnTo>
                  <a:lnTo>
                    <a:pt x="12445835" y="5574"/>
                  </a:lnTo>
                  <a:lnTo>
                    <a:pt x="12468399" y="20780"/>
                  </a:lnTo>
                  <a:lnTo>
                    <a:pt x="12483605" y="43344"/>
                  </a:lnTo>
                  <a:lnTo>
                    <a:pt x="12489180" y="70993"/>
                  </a:lnTo>
                  <a:lnTo>
                    <a:pt x="12489180" y="561467"/>
                  </a:lnTo>
                  <a:lnTo>
                    <a:pt x="12483605" y="589115"/>
                  </a:lnTo>
                  <a:lnTo>
                    <a:pt x="12468399" y="611679"/>
                  </a:lnTo>
                  <a:lnTo>
                    <a:pt x="12445835" y="626885"/>
                  </a:lnTo>
                  <a:lnTo>
                    <a:pt x="12418187" y="632459"/>
                  </a:lnTo>
                  <a:lnTo>
                    <a:pt x="70967" y="632459"/>
                  </a:lnTo>
                  <a:lnTo>
                    <a:pt x="43344" y="626885"/>
                  </a:lnTo>
                  <a:lnTo>
                    <a:pt x="20786" y="611679"/>
                  </a:lnTo>
                  <a:lnTo>
                    <a:pt x="5577" y="589115"/>
                  </a:lnTo>
                  <a:lnTo>
                    <a:pt x="0" y="561467"/>
                  </a:lnTo>
                  <a:lnTo>
                    <a:pt x="0" y="70993"/>
                  </a:lnTo>
                  <a:close/>
                </a:path>
              </a:pathLst>
            </a:custGeom>
            <a:ln w="25400">
              <a:solidFill>
                <a:srgbClr val="000000"/>
              </a:solidFill>
            </a:ln>
          </p:spPr>
          <p:txBody>
            <a:bodyPr wrap="square" lIns="0" tIns="0" rIns="0" bIns="0" rtlCol="0"/>
            <a:lstStyle/>
            <a:p>
              <a:endParaRPr sz="1461"/>
            </a:p>
          </p:txBody>
        </p:sp>
      </p:grpSp>
      <p:sp>
        <p:nvSpPr>
          <p:cNvPr id="6" name="object 6"/>
          <p:cNvSpPr txBox="1">
            <a:spLocks noGrp="1"/>
          </p:cNvSpPr>
          <p:nvPr>
            <p:ph type="title"/>
          </p:nvPr>
        </p:nvSpPr>
        <p:spPr>
          <a:xfrm flipH="1">
            <a:off x="817" y="239991"/>
            <a:ext cx="8983689" cy="233828"/>
          </a:xfrm>
          <a:prstGeom prst="rect">
            <a:avLst/>
          </a:prstGeom>
        </p:spPr>
        <p:txBody>
          <a:bodyPr vert="horz" wrap="square" lIns="0" tIns="8618" rIns="0" bIns="0" rtlCol="0">
            <a:spAutoFit/>
          </a:bodyPr>
          <a:lstStyle/>
          <a:p>
            <a:pPr marL="9072">
              <a:lnSpc>
                <a:spcPct val="100000"/>
              </a:lnSpc>
              <a:spcBef>
                <a:spcPts val="68"/>
              </a:spcBef>
              <a:tabLst>
                <a:tab pos="1974889" algn="l"/>
              </a:tabLst>
            </a:pPr>
            <a:r>
              <a:rPr spc="-25" dirty="0"/>
              <a:t>群</a:t>
            </a:r>
            <a:r>
              <a:rPr spc="-21" dirty="0"/>
              <a:t>マネモデ</a:t>
            </a:r>
            <a:r>
              <a:rPr spc="-29" dirty="0"/>
              <a:t>ル</a:t>
            </a:r>
            <a:r>
              <a:rPr spc="-25" dirty="0"/>
              <a:t>地</a:t>
            </a:r>
            <a:r>
              <a:rPr spc="-36" dirty="0"/>
              <a:t>域</a:t>
            </a:r>
            <a:r>
              <a:rPr dirty="0"/>
              <a:t>	</a:t>
            </a:r>
            <a:r>
              <a:rPr spc="-25" dirty="0"/>
              <a:t>選定案件一</a:t>
            </a:r>
            <a:r>
              <a:rPr spc="-36" dirty="0"/>
              <a:t>覧</a:t>
            </a:r>
          </a:p>
        </p:txBody>
      </p:sp>
      <p:sp>
        <p:nvSpPr>
          <p:cNvPr id="7" name="object 7"/>
          <p:cNvSpPr/>
          <p:nvPr/>
        </p:nvSpPr>
        <p:spPr>
          <a:xfrm>
            <a:off x="5101046" y="3522890"/>
            <a:ext cx="3800475" cy="651781"/>
          </a:xfrm>
          <a:custGeom>
            <a:avLst/>
            <a:gdLst/>
            <a:ahLst/>
            <a:cxnLst/>
            <a:rect l="l" t="t" r="r" b="b"/>
            <a:pathLst>
              <a:path w="5320665" h="912495">
                <a:moveTo>
                  <a:pt x="2306828" y="0"/>
                </a:moveTo>
                <a:lnTo>
                  <a:pt x="886713" y="516254"/>
                </a:lnTo>
                <a:lnTo>
                  <a:pt x="0" y="516254"/>
                </a:lnTo>
                <a:lnTo>
                  <a:pt x="0" y="912494"/>
                </a:lnTo>
                <a:lnTo>
                  <a:pt x="5320283" y="912494"/>
                </a:lnTo>
                <a:lnTo>
                  <a:pt x="5320283" y="516254"/>
                </a:lnTo>
                <a:lnTo>
                  <a:pt x="2216784" y="516254"/>
                </a:lnTo>
                <a:lnTo>
                  <a:pt x="2306828" y="0"/>
                </a:lnTo>
                <a:close/>
              </a:path>
            </a:pathLst>
          </a:custGeom>
          <a:solidFill>
            <a:srgbClr val="4F81BC"/>
          </a:solidFill>
        </p:spPr>
        <p:txBody>
          <a:bodyPr wrap="square" lIns="0" tIns="0" rIns="0" bIns="0" rtlCol="0"/>
          <a:lstStyle/>
          <a:p>
            <a:endParaRPr sz="1461"/>
          </a:p>
        </p:txBody>
      </p:sp>
      <p:graphicFrame>
        <p:nvGraphicFramePr>
          <p:cNvPr id="8" name="object 8"/>
          <p:cNvGraphicFramePr>
            <a:graphicFrameLocks noGrp="1"/>
          </p:cNvGraphicFramePr>
          <p:nvPr>
            <p:extLst>
              <p:ext uri="{D42A27DB-BD31-4B8C-83A1-F6EECF244321}">
                <p14:modId xmlns:p14="http://schemas.microsoft.com/office/powerpoint/2010/main" val="3031665605"/>
              </p:ext>
            </p:extLst>
          </p:nvPr>
        </p:nvGraphicFramePr>
        <p:xfrm>
          <a:off x="1" y="975359"/>
          <a:ext cx="9773087" cy="6015222"/>
        </p:xfrm>
        <a:graphic>
          <a:graphicData uri="http://schemas.openxmlformats.org/drawingml/2006/table">
            <a:tbl>
              <a:tblPr firstRow="1" bandRow="1">
                <a:tableStyleId>{2D5ABB26-0587-4C30-8999-92F81FD0307C}</a:tableStyleId>
              </a:tblPr>
              <a:tblGrid>
                <a:gridCol w="483159">
                  <a:extLst>
                    <a:ext uri="{9D8B030D-6E8A-4147-A177-3AD203B41FA5}">
                      <a16:colId xmlns:a16="http://schemas.microsoft.com/office/drawing/2014/main" val="20000"/>
                    </a:ext>
                  </a:extLst>
                </a:gridCol>
                <a:gridCol w="552770">
                  <a:extLst>
                    <a:ext uri="{9D8B030D-6E8A-4147-A177-3AD203B41FA5}">
                      <a16:colId xmlns:a16="http://schemas.microsoft.com/office/drawing/2014/main" val="20001"/>
                    </a:ext>
                  </a:extLst>
                </a:gridCol>
                <a:gridCol w="952121">
                  <a:extLst>
                    <a:ext uri="{9D8B030D-6E8A-4147-A177-3AD203B41FA5}">
                      <a16:colId xmlns:a16="http://schemas.microsoft.com/office/drawing/2014/main" val="20002"/>
                    </a:ext>
                  </a:extLst>
                </a:gridCol>
                <a:gridCol w="982805">
                  <a:extLst>
                    <a:ext uri="{9D8B030D-6E8A-4147-A177-3AD203B41FA5}">
                      <a16:colId xmlns:a16="http://schemas.microsoft.com/office/drawing/2014/main" val="20003"/>
                    </a:ext>
                  </a:extLst>
                </a:gridCol>
                <a:gridCol w="644822">
                  <a:extLst>
                    <a:ext uri="{9D8B030D-6E8A-4147-A177-3AD203B41FA5}">
                      <a16:colId xmlns:a16="http://schemas.microsoft.com/office/drawing/2014/main" val="20004"/>
                    </a:ext>
                  </a:extLst>
                </a:gridCol>
                <a:gridCol w="614138">
                  <a:extLst>
                    <a:ext uri="{9D8B030D-6E8A-4147-A177-3AD203B41FA5}">
                      <a16:colId xmlns:a16="http://schemas.microsoft.com/office/drawing/2014/main" val="20005"/>
                    </a:ext>
                  </a:extLst>
                </a:gridCol>
                <a:gridCol w="675506">
                  <a:extLst>
                    <a:ext uri="{9D8B030D-6E8A-4147-A177-3AD203B41FA5}">
                      <a16:colId xmlns:a16="http://schemas.microsoft.com/office/drawing/2014/main" val="20006"/>
                    </a:ext>
                  </a:extLst>
                </a:gridCol>
                <a:gridCol w="623297">
                  <a:extLst>
                    <a:ext uri="{9D8B030D-6E8A-4147-A177-3AD203B41FA5}">
                      <a16:colId xmlns:a16="http://schemas.microsoft.com/office/drawing/2014/main" val="20007"/>
                    </a:ext>
                  </a:extLst>
                </a:gridCol>
                <a:gridCol w="642991">
                  <a:extLst>
                    <a:ext uri="{9D8B030D-6E8A-4147-A177-3AD203B41FA5}">
                      <a16:colId xmlns:a16="http://schemas.microsoft.com/office/drawing/2014/main" val="20008"/>
                    </a:ext>
                  </a:extLst>
                </a:gridCol>
                <a:gridCol w="570631">
                  <a:extLst>
                    <a:ext uri="{9D8B030D-6E8A-4147-A177-3AD203B41FA5}">
                      <a16:colId xmlns:a16="http://schemas.microsoft.com/office/drawing/2014/main" val="20009"/>
                    </a:ext>
                  </a:extLst>
                </a:gridCol>
                <a:gridCol w="570631">
                  <a:extLst>
                    <a:ext uri="{9D8B030D-6E8A-4147-A177-3AD203B41FA5}">
                      <a16:colId xmlns:a16="http://schemas.microsoft.com/office/drawing/2014/main" val="20010"/>
                    </a:ext>
                  </a:extLst>
                </a:gridCol>
                <a:gridCol w="722219">
                  <a:extLst>
                    <a:ext uri="{9D8B030D-6E8A-4147-A177-3AD203B41FA5}">
                      <a16:colId xmlns:a16="http://schemas.microsoft.com/office/drawing/2014/main" val="20011"/>
                    </a:ext>
                  </a:extLst>
                </a:gridCol>
                <a:gridCol w="511095">
                  <a:extLst>
                    <a:ext uri="{9D8B030D-6E8A-4147-A177-3AD203B41FA5}">
                      <a16:colId xmlns:a16="http://schemas.microsoft.com/office/drawing/2014/main" val="20012"/>
                    </a:ext>
                  </a:extLst>
                </a:gridCol>
                <a:gridCol w="715807">
                  <a:extLst>
                    <a:ext uri="{9D8B030D-6E8A-4147-A177-3AD203B41FA5}">
                      <a16:colId xmlns:a16="http://schemas.microsoft.com/office/drawing/2014/main" val="20013"/>
                    </a:ext>
                  </a:extLst>
                </a:gridCol>
                <a:gridCol w="511095">
                  <a:extLst>
                    <a:ext uri="{9D8B030D-6E8A-4147-A177-3AD203B41FA5}">
                      <a16:colId xmlns:a16="http://schemas.microsoft.com/office/drawing/2014/main" val="20014"/>
                    </a:ext>
                  </a:extLst>
                </a:gridCol>
              </a:tblGrid>
              <a:tr h="436068">
                <a:tc rowSpan="2">
                  <a:txBody>
                    <a:bodyPr/>
                    <a:lstStyle/>
                    <a:p>
                      <a:pPr>
                        <a:lnSpc>
                          <a:spcPct val="100000"/>
                        </a:lnSpc>
                      </a:pPr>
                      <a:endParaRPr sz="1300">
                        <a:latin typeface="Times New Roman"/>
                        <a:cs typeface="Times New Roman"/>
                      </a:endParaRPr>
                    </a:p>
                    <a:p>
                      <a:pPr>
                        <a:lnSpc>
                          <a:spcPct val="100000"/>
                        </a:lnSpc>
                        <a:spcBef>
                          <a:spcPts val="1165"/>
                        </a:spcBef>
                      </a:pPr>
                      <a:endParaRPr sz="1300">
                        <a:latin typeface="Times New Roman"/>
                        <a:cs typeface="Times New Roman"/>
                      </a:endParaRPr>
                    </a:p>
                    <a:p>
                      <a:pPr marL="129539">
                        <a:lnSpc>
                          <a:spcPct val="100000"/>
                        </a:lnSpc>
                      </a:pPr>
                      <a:r>
                        <a:rPr sz="1300" b="1" spc="-25" dirty="0">
                          <a:latin typeface="Meiryo UI"/>
                          <a:cs typeface="Meiryo UI"/>
                        </a:rPr>
                        <a:t>No.</a:t>
                      </a:r>
                      <a:endParaRPr sz="1300">
                        <a:latin typeface="Meiryo UI"/>
                        <a:cs typeface="Meiryo U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rowSpan="2" gridSpan="3">
                  <a:txBody>
                    <a:bodyPr/>
                    <a:lstStyle/>
                    <a:p>
                      <a:pPr>
                        <a:lnSpc>
                          <a:spcPct val="100000"/>
                        </a:lnSpc>
                      </a:pPr>
                      <a:endParaRPr sz="1300">
                        <a:latin typeface="Times New Roman"/>
                        <a:cs typeface="Times New Roman"/>
                      </a:endParaRPr>
                    </a:p>
                    <a:p>
                      <a:pPr>
                        <a:lnSpc>
                          <a:spcPct val="100000"/>
                        </a:lnSpc>
                        <a:spcBef>
                          <a:spcPts val="85"/>
                        </a:spcBef>
                      </a:pPr>
                      <a:endParaRPr sz="1300">
                        <a:latin typeface="Times New Roman"/>
                        <a:cs typeface="Times New Roman"/>
                      </a:endParaRPr>
                    </a:p>
                    <a:p>
                      <a:pPr algn="ctr">
                        <a:lnSpc>
                          <a:spcPct val="100000"/>
                        </a:lnSpc>
                      </a:pPr>
                      <a:r>
                        <a:rPr sz="1300" b="1" spc="-15" dirty="0">
                          <a:latin typeface="Meiryo UI"/>
                          <a:cs typeface="Meiryo UI"/>
                        </a:rPr>
                        <a:t>自治体名</a:t>
                      </a:r>
                      <a:endParaRPr sz="1300">
                        <a:latin typeface="Meiryo UI"/>
                        <a:cs typeface="Meiryo UI"/>
                      </a:endParaRPr>
                    </a:p>
                    <a:p>
                      <a:pPr marL="1270" algn="ctr">
                        <a:lnSpc>
                          <a:spcPct val="100000"/>
                        </a:lnSpc>
                      </a:pPr>
                      <a:r>
                        <a:rPr sz="1300" b="1" spc="-15" dirty="0">
                          <a:latin typeface="Meiryo UI"/>
                          <a:cs typeface="Meiryo UI"/>
                        </a:rPr>
                        <a:t>（＊</a:t>
                      </a:r>
                      <a:r>
                        <a:rPr sz="1300" b="1" dirty="0">
                          <a:latin typeface="Meiryo UI"/>
                          <a:cs typeface="Meiryo UI"/>
                        </a:rPr>
                        <a:t>代表自治体</a:t>
                      </a:r>
                      <a:r>
                        <a:rPr sz="1300" b="1" spc="-50" dirty="0">
                          <a:latin typeface="Meiryo UI"/>
                          <a:cs typeface="Meiryo UI"/>
                        </a:rPr>
                        <a:t>）</a:t>
                      </a:r>
                      <a:endParaRPr sz="1300">
                        <a:latin typeface="Meiryo UI"/>
                        <a:cs typeface="Meiryo UI"/>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D9D9D9"/>
                    </a:solidFill>
                  </a:tcPr>
                </a:tc>
                <a:tc rowSpan="2" hMerge="1">
                  <a:txBody>
                    <a:bodyPr/>
                    <a:lstStyle/>
                    <a:p>
                      <a:endParaRPr/>
                    </a:p>
                  </a:txBody>
                  <a:tcPr marL="0" marR="0" marT="0" marB="0"/>
                </a:tc>
                <a:tc rowSpan="2" hMerge="1">
                  <a:txBody>
                    <a:bodyPr/>
                    <a:lstStyle/>
                    <a:p>
                      <a:endParaRPr/>
                    </a:p>
                  </a:txBody>
                  <a:tcPr marL="0" marR="0" marT="0" marB="0"/>
                </a:tc>
                <a:tc rowSpan="2">
                  <a:txBody>
                    <a:bodyPr/>
                    <a:lstStyle/>
                    <a:p>
                      <a:pPr>
                        <a:lnSpc>
                          <a:spcPct val="100000"/>
                        </a:lnSpc>
                      </a:pPr>
                      <a:endParaRPr sz="1100">
                        <a:latin typeface="Times New Roman"/>
                        <a:cs typeface="Times New Roman"/>
                      </a:endParaRPr>
                    </a:p>
                    <a:p>
                      <a:pPr>
                        <a:lnSpc>
                          <a:spcPct val="100000"/>
                        </a:lnSpc>
                        <a:spcBef>
                          <a:spcPts val="770"/>
                        </a:spcBef>
                      </a:pPr>
                      <a:endParaRPr sz="1100">
                        <a:latin typeface="Times New Roman"/>
                        <a:cs typeface="Times New Roman"/>
                      </a:endParaRPr>
                    </a:p>
                    <a:p>
                      <a:pPr marL="244475">
                        <a:lnSpc>
                          <a:spcPct val="100000"/>
                        </a:lnSpc>
                      </a:pPr>
                      <a:r>
                        <a:rPr sz="1100" b="1" spc="-40" dirty="0">
                          <a:latin typeface="Meiryo UI"/>
                          <a:cs typeface="Meiryo UI"/>
                        </a:rPr>
                        <a:t>人口</a:t>
                      </a:r>
                      <a:endParaRPr sz="1100">
                        <a:latin typeface="Meiryo UI"/>
                        <a:cs typeface="Meiryo UI"/>
                      </a:endParaRPr>
                    </a:p>
                    <a:p>
                      <a:pPr marL="145415">
                        <a:lnSpc>
                          <a:spcPct val="100000"/>
                        </a:lnSpc>
                      </a:pPr>
                      <a:r>
                        <a:rPr sz="1100" b="1" spc="-35" dirty="0">
                          <a:latin typeface="Meiryo UI"/>
                          <a:cs typeface="Meiryo UI"/>
                        </a:rPr>
                        <a:t>(万人)</a:t>
                      </a:r>
                      <a:endParaRPr sz="1100">
                        <a:latin typeface="Meiryo UI"/>
                        <a:cs typeface="Meiryo U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D9D9D9"/>
                    </a:solidFill>
                  </a:tcPr>
                </a:tc>
                <a:tc rowSpan="2">
                  <a:txBody>
                    <a:bodyPr/>
                    <a:lstStyle/>
                    <a:p>
                      <a:pPr>
                        <a:lnSpc>
                          <a:spcPct val="100000"/>
                        </a:lnSpc>
                      </a:pPr>
                      <a:endParaRPr sz="1300">
                        <a:latin typeface="Times New Roman"/>
                        <a:cs typeface="Times New Roman"/>
                      </a:endParaRPr>
                    </a:p>
                    <a:p>
                      <a:pPr>
                        <a:lnSpc>
                          <a:spcPct val="100000"/>
                        </a:lnSpc>
                        <a:spcBef>
                          <a:spcPts val="85"/>
                        </a:spcBef>
                      </a:pPr>
                      <a:endParaRPr sz="1300">
                        <a:latin typeface="Times New Roman"/>
                        <a:cs typeface="Times New Roman"/>
                      </a:endParaRPr>
                    </a:p>
                    <a:p>
                      <a:pPr marL="196850">
                        <a:lnSpc>
                          <a:spcPct val="100000"/>
                        </a:lnSpc>
                      </a:pPr>
                      <a:r>
                        <a:rPr sz="1300" b="1" spc="-25" dirty="0">
                          <a:latin typeface="Meiryo UI"/>
                          <a:cs typeface="Meiryo UI"/>
                        </a:rPr>
                        <a:t>面積</a:t>
                      </a:r>
                      <a:endParaRPr sz="1300">
                        <a:latin typeface="Meiryo UI"/>
                        <a:cs typeface="Meiryo UI"/>
                      </a:endParaRPr>
                    </a:p>
                    <a:p>
                      <a:pPr marL="71755">
                        <a:lnSpc>
                          <a:spcPct val="100000"/>
                        </a:lnSpc>
                      </a:pPr>
                      <a:r>
                        <a:rPr sz="1300" b="1" spc="-10" dirty="0">
                          <a:latin typeface="Meiryo UI"/>
                          <a:cs typeface="Meiryo UI"/>
                        </a:rPr>
                        <a:t>(km</a:t>
                      </a:r>
                      <a:r>
                        <a:rPr sz="1300" b="1" spc="-15" baseline="37037" dirty="0">
                          <a:latin typeface="Meiryo UI"/>
                          <a:cs typeface="Meiryo UI"/>
                        </a:rPr>
                        <a:t>2</a:t>
                      </a:r>
                      <a:r>
                        <a:rPr sz="1300" b="1" spc="-10" dirty="0">
                          <a:latin typeface="Meiryo UI"/>
                          <a:cs typeface="Meiryo UI"/>
                        </a:rPr>
                        <a:t>)</a:t>
                      </a:r>
                      <a:endParaRPr sz="1300">
                        <a:latin typeface="Meiryo UI"/>
                        <a:cs typeface="Meiryo U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D9D9D9"/>
                    </a:solidFill>
                  </a:tcPr>
                </a:tc>
                <a:tc rowSpan="2">
                  <a:txBody>
                    <a:bodyPr/>
                    <a:lstStyle/>
                    <a:p>
                      <a:pPr>
                        <a:lnSpc>
                          <a:spcPct val="100000"/>
                        </a:lnSpc>
                        <a:spcBef>
                          <a:spcPts val="1070"/>
                        </a:spcBef>
                      </a:pPr>
                      <a:endParaRPr sz="1300">
                        <a:latin typeface="Times New Roman"/>
                        <a:cs typeface="Times New Roman"/>
                      </a:endParaRPr>
                    </a:p>
                    <a:p>
                      <a:pPr marL="240665">
                        <a:lnSpc>
                          <a:spcPct val="100000"/>
                        </a:lnSpc>
                      </a:pPr>
                      <a:r>
                        <a:rPr sz="1300" b="1" spc="-30" dirty="0">
                          <a:latin typeface="Meiryo UI"/>
                          <a:cs typeface="Meiryo UI"/>
                        </a:rPr>
                        <a:t>技術</a:t>
                      </a:r>
                      <a:endParaRPr sz="1300">
                        <a:latin typeface="Meiryo UI"/>
                        <a:cs typeface="Meiryo UI"/>
                      </a:endParaRPr>
                    </a:p>
                    <a:p>
                      <a:pPr marL="126364">
                        <a:lnSpc>
                          <a:spcPct val="100000"/>
                        </a:lnSpc>
                        <a:spcBef>
                          <a:spcPts val="5"/>
                        </a:spcBef>
                      </a:pPr>
                      <a:r>
                        <a:rPr sz="1300" b="1" spc="-20" dirty="0">
                          <a:latin typeface="Meiryo UI"/>
                          <a:cs typeface="Meiryo UI"/>
                        </a:rPr>
                        <a:t>職員数</a:t>
                      </a:r>
                      <a:endParaRPr sz="1300">
                        <a:latin typeface="Meiryo UI"/>
                        <a:cs typeface="Meiryo UI"/>
                      </a:endParaRPr>
                    </a:p>
                    <a:p>
                      <a:pPr marL="127635">
                        <a:lnSpc>
                          <a:spcPct val="100000"/>
                        </a:lnSpc>
                      </a:pPr>
                      <a:r>
                        <a:rPr sz="1300" b="1" spc="-15" dirty="0">
                          <a:latin typeface="Meiryo UI"/>
                          <a:cs typeface="Meiryo UI"/>
                        </a:rPr>
                        <a:t>（</a:t>
                      </a:r>
                      <a:r>
                        <a:rPr sz="1300" b="1" dirty="0">
                          <a:latin typeface="Meiryo UI"/>
                          <a:cs typeface="Meiryo UI"/>
                        </a:rPr>
                        <a:t>人</a:t>
                      </a:r>
                      <a:r>
                        <a:rPr sz="1300" b="1" spc="-50" dirty="0">
                          <a:latin typeface="Meiryo UI"/>
                          <a:cs typeface="Meiryo UI"/>
                        </a:rPr>
                        <a:t>）</a:t>
                      </a:r>
                      <a:endParaRPr sz="1300">
                        <a:latin typeface="Meiryo UI"/>
                        <a:cs typeface="Meiryo UI"/>
                      </a:endParaRPr>
                    </a:p>
                  </a:txBody>
                  <a:tcPr marL="0" marR="0" marT="97064"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gridSpan="3">
                  <a:txBody>
                    <a:bodyPr/>
                    <a:lstStyle/>
                    <a:p>
                      <a:pPr marL="606425" marR="76200">
                        <a:lnSpc>
                          <a:spcPct val="100000"/>
                        </a:lnSpc>
                        <a:spcBef>
                          <a:spcPts val="1375"/>
                        </a:spcBef>
                      </a:pPr>
                      <a:r>
                        <a:rPr sz="1300" b="1" spc="-15" dirty="0">
                          <a:latin typeface="Meiryo UI"/>
                          <a:cs typeface="Meiryo UI"/>
                        </a:rPr>
                        <a:t>連携形態</a:t>
                      </a:r>
                      <a:endParaRPr sz="1300">
                        <a:latin typeface="Meiryo UI"/>
                        <a:cs typeface="Meiryo UI"/>
                      </a:endParaRPr>
                    </a:p>
                  </a:txBody>
                  <a:tcPr marL="0" marR="0" marT="124732" marB="0">
                    <a:lnL w="28575">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gridSpan="5">
                  <a:txBody>
                    <a:bodyPr/>
                    <a:lstStyle/>
                    <a:p>
                      <a:pPr marL="1270" algn="ctr">
                        <a:lnSpc>
                          <a:spcPct val="100000"/>
                        </a:lnSpc>
                        <a:spcBef>
                          <a:spcPts val="1415"/>
                        </a:spcBef>
                      </a:pPr>
                      <a:r>
                        <a:rPr sz="1300" b="1" spc="-25" dirty="0">
                          <a:latin typeface="Meiryo UI"/>
                          <a:cs typeface="Meiryo UI"/>
                        </a:rPr>
                        <a:t>分野</a:t>
                      </a:r>
                      <a:endParaRPr sz="1300">
                        <a:latin typeface="Meiryo UI"/>
                        <a:cs typeface="Meiryo UI"/>
                      </a:endParaRPr>
                    </a:p>
                  </a:txBody>
                  <a:tcPr marL="0" marR="0" marT="128361" marB="0">
                    <a:lnL w="28575">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834190">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gridSpan="3"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D9D9D9"/>
                    </a:solidFill>
                  </a:tcPr>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13589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a:txBody>
                    <a:bodyPr/>
                    <a:lstStyle/>
                    <a:p>
                      <a:pPr marR="149225">
                        <a:lnSpc>
                          <a:spcPct val="100000"/>
                        </a:lnSpc>
                        <a:spcBef>
                          <a:spcPts val="525"/>
                        </a:spcBef>
                      </a:pPr>
                      <a:endParaRPr sz="1300">
                        <a:latin typeface="Times New Roman"/>
                        <a:cs typeface="Times New Roman"/>
                      </a:endParaRPr>
                    </a:p>
                    <a:p>
                      <a:pPr marL="209550" marR="418465">
                        <a:lnSpc>
                          <a:spcPts val="1800"/>
                        </a:lnSpc>
                      </a:pPr>
                      <a:r>
                        <a:rPr sz="1300" b="1" spc="-50" dirty="0">
                          <a:latin typeface="Meiryo UI"/>
                          <a:cs typeface="Meiryo UI"/>
                        </a:rPr>
                        <a:t>垂直</a:t>
                      </a:r>
                      <a:endParaRPr sz="1300">
                        <a:latin typeface="Meiryo UI"/>
                        <a:cs typeface="Meiryo UI"/>
                      </a:endParaRPr>
                    </a:p>
                  </a:txBody>
                  <a:tcPr marL="0" marR="0" marT="47625"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D9D9D9"/>
                    </a:solidFill>
                  </a:tcPr>
                </a:tc>
                <a:tc>
                  <a:txBody>
                    <a:bodyPr/>
                    <a:lstStyle/>
                    <a:p>
                      <a:pPr marR="176530">
                        <a:lnSpc>
                          <a:spcPct val="100000"/>
                        </a:lnSpc>
                        <a:spcBef>
                          <a:spcPts val="525"/>
                        </a:spcBef>
                      </a:pPr>
                      <a:endParaRPr sz="1300">
                        <a:latin typeface="Times New Roman"/>
                        <a:cs typeface="Times New Roman"/>
                      </a:endParaRPr>
                    </a:p>
                    <a:p>
                      <a:pPr marL="209550" marR="445770">
                        <a:lnSpc>
                          <a:spcPts val="1800"/>
                        </a:lnSpc>
                      </a:pPr>
                      <a:r>
                        <a:rPr sz="1300" b="1" spc="-50" dirty="0">
                          <a:latin typeface="Meiryo UI"/>
                          <a:cs typeface="Meiryo UI"/>
                        </a:rPr>
                        <a:t>水平</a:t>
                      </a:r>
                      <a:endParaRPr sz="1300">
                        <a:latin typeface="Meiryo UI"/>
                        <a:cs typeface="Meiryo UI"/>
                      </a:endParaRPr>
                    </a:p>
                  </a:txBody>
                  <a:tcPr marL="0" marR="0" marT="47625"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D9D9D9"/>
                    </a:solidFill>
                  </a:tcPr>
                </a:tc>
                <a:tc>
                  <a:txBody>
                    <a:bodyPr/>
                    <a:lstStyle/>
                    <a:p>
                      <a:pPr marR="76200">
                        <a:lnSpc>
                          <a:spcPct val="100000"/>
                        </a:lnSpc>
                        <a:spcBef>
                          <a:spcPts val="530"/>
                        </a:spcBef>
                      </a:pPr>
                      <a:endParaRPr sz="1300">
                        <a:latin typeface="Times New Roman"/>
                        <a:cs typeface="Times New Roman"/>
                      </a:endParaRPr>
                    </a:p>
                    <a:p>
                      <a:pPr marL="209550" marR="344805">
                        <a:lnSpc>
                          <a:spcPts val="1800"/>
                        </a:lnSpc>
                      </a:pPr>
                      <a:r>
                        <a:rPr sz="1300" b="1" spc="-50" dirty="0">
                          <a:latin typeface="Meiryo UI"/>
                          <a:cs typeface="Meiryo UI"/>
                        </a:rPr>
                        <a:t>単独</a:t>
                      </a:r>
                      <a:endParaRPr sz="1300">
                        <a:latin typeface="Meiryo UI"/>
                        <a:cs typeface="Meiryo UI"/>
                      </a:endParaRPr>
                    </a:p>
                  </a:txBody>
                  <a:tcPr marL="0" marR="0" marT="48079"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solidFill>
                      <a:srgbClr val="D9D9D9"/>
                    </a:solidFill>
                  </a:tcPr>
                </a:tc>
                <a:tc>
                  <a:txBody>
                    <a:bodyPr/>
                    <a:lstStyle/>
                    <a:p>
                      <a:pPr marR="76200">
                        <a:lnSpc>
                          <a:spcPct val="100000"/>
                        </a:lnSpc>
                        <a:spcBef>
                          <a:spcPts val="565"/>
                        </a:spcBef>
                      </a:pPr>
                      <a:endParaRPr sz="1300">
                        <a:latin typeface="Times New Roman"/>
                        <a:cs typeface="Times New Roman"/>
                      </a:endParaRPr>
                    </a:p>
                    <a:p>
                      <a:pPr marL="210185" marR="345440">
                        <a:lnSpc>
                          <a:spcPts val="1800"/>
                        </a:lnSpc>
                      </a:pPr>
                      <a:r>
                        <a:rPr sz="1300" b="1" spc="-50" dirty="0">
                          <a:latin typeface="Meiryo UI"/>
                          <a:cs typeface="Meiryo UI"/>
                        </a:rPr>
                        <a:t>道路</a:t>
                      </a:r>
                      <a:endParaRPr sz="1300">
                        <a:latin typeface="Meiryo UI"/>
                        <a:cs typeface="Meiryo UI"/>
                      </a:endParaRPr>
                    </a:p>
                  </a:txBody>
                  <a:tcPr marL="0" marR="0" marT="51254"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D9D9D9"/>
                    </a:solidFill>
                  </a:tcPr>
                </a:tc>
                <a:tc>
                  <a:txBody>
                    <a:bodyPr/>
                    <a:lstStyle/>
                    <a:p>
                      <a:pPr marR="286385">
                        <a:lnSpc>
                          <a:spcPct val="100000"/>
                        </a:lnSpc>
                        <a:spcBef>
                          <a:spcPts val="565"/>
                        </a:spcBef>
                      </a:pPr>
                      <a:endParaRPr sz="1300">
                        <a:latin typeface="Times New Roman"/>
                        <a:cs typeface="Times New Roman"/>
                      </a:endParaRPr>
                    </a:p>
                    <a:p>
                      <a:pPr marL="210185" marR="554990">
                        <a:lnSpc>
                          <a:spcPts val="1800"/>
                        </a:lnSpc>
                      </a:pPr>
                      <a:r>
                        <a:rPr sz="1300" b="1" spc="-50" dirty="0">
                          <a:latin typeface="Meiryo UI"/>
                          <a:cs typeface="Meiryo UI"/>
                        </a:rPr>
                        <a:t>河川</a:t>
                      </a:r>
                      <a:endParaRPr sz="1300">
                        <a:latin typeface="Meiryo UI"/>
                        <a:cs typeface="Meiryo UI"/>
                      </a:endParaRPr>
                    </a:p>
                  </a:txBody>
                  <a:tcPr marL="0" marR="0" marT="51254"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D9D9D9"/>
                    </a:solidFill>
                  </a:tcPr>
                </a:tc>
                <a:tc>
                  <a:txBody>
                    <a:bodyPr/>
                    <a:lstStyle/>
                    <a:p>
                      <a:pPr>
                        <a:lnSpc>
                          <a:spcPct val="100000"/>
                        </a:lnSpc>
                        <a:spcBef>
                          <a:spcPts val="565"/>
                        </a:spcBef>
                      </a:pPr>
                      <a:endParaRPr sz="1300">
                        <a:latin typeface="Times New Roman"/>
                        <a:cs typeface="Times New Roman"/>
                      </a:endParaRPr>
                    </a:p>
                    <a:p>
                      <a:pPr marL="210185" marR="263525">
                        <a:lnSpc>
                          <a:spcPts val="1800"/>
                        </a:lnSpc>
                      </a:pPr>
                      <a:r>
                        <a:rPr sz="1300" b="1" spc="-60" dirty="0">
                          <a:latin typeface="Meiryo UI"/>
                          <a:cs typeface="Meiryo UI"/>
                        </a:rPr>
                        <a:t>公園</a:t>
                      </a:r>
                      <a:endParaRPr sz="1300">
                        <a:latin typeface="Meiryo UI"/>
                        <a:cs typeface="Meiryo UI"/>
                      </a:endParaRPr>
                    </a:p>
                  </a:txBody>
                  <a:tcPr marL="0" marR="0" marT="51254"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D9D9D9"/>
                    </a:solidFill>
                  </a:tcPr>
                </a:tc>
                <a:tc>
                  <a:txBody>
                    <a:bodyPr/>
                    <a:lstStyle/>
                    <a:p>
                      <a:pPr marL="210185" marR="546100" algn="just">
                        <a:lnSpc>
                          <a:spcPts val="1800"/>
                        </a:lnSpc>
                        <a:spcBef>
                          <a:spcPts val="1735"/>
                        </a:spcBef>
                      </a:pPr>
                      <a:r>
                        <a:rPr sz="1300" b="1" spc="-50" dirty="0">
                          <a:latin typeface="Meiryo UI"/>
                          <a:cs typeface="Meiryo UI"/>
                        </a:rPr>
                        <a:t>下水道</a:t>
                      </a:r>
                      <a:endParaRPr sz="1300">
                        <a:latin typeface="Meiryo UI"/>
                        <a:cs typeface="Meiryo UI"/>
                      </a:endParaRPr>
                    </a:p>
                  </a:txBody>
                  <a:tcPr marL="0" marR="0" marT="157389"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D9D9D9"/>
                    </a:solidFill>
                  </a:tcPr>
                </a:tc>
                <a:tc>
                  <a:txBody>
                    <a:bodyPr/>
                    <a:lstStyle/>
                    <a:p>
                      <a:pPr marL="210185" marR="262255" algn="just">
                        <a:lnSpc>
                          <a:spcPts val="1800"/>
                        </a:lnSpc>
                        <a:spcBef>
                          <a:spcPts val="1735"/>
                        </a:spcBef>
                      </a:pPr>
                      <a:r>
                        <a:rPr sz="1300" b="1" spc="385" dirty="0">
                          <a:latin typeface="Meiryo UI"/>
                          <a:cs typeface="Meiryo UI"/>
                        </a:rPr>
                        <a:t>そ</a:t>
                      </a:r>
                      <a:r>
                        <a:rPr sz="1300" b="1" spc="95" dirty="0">
                          <a:latin typeface="Meiryo UI"/>
                          <a:cs typeface="Meiryo UI"/>
                        </a:rPr>
                        <a:t>の</a:t>
                      </a:r>
                      <a:r>
                        <a:rPr sz="1300" b="1" spc="-50" dirty="0">
                          <a:latin typeface="Meiryo UI"/>
                          <a:cs typeface="Meiryo UI"/>
                        </a:rPr>
                        <a:t>他</a:t>
                      </a:r>
                      <a:endParaRPr sz="1300">
                        <a:latin typeface="Meiryo UI"/>
                        <a:cs typeface="Meiryo UI"/>
                      </a:endParaRPr>
                    </a:p>
                  </a:txBody>
                  <a:tcPr marL="0" marR="0" marT="157389"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solidFill>
                      <a:srgbClr val="D9D9D9"/>
                    </a:solidFill>
                  </a:tcPr>
                </a:tc>
                <a:extLst>
                  <a:ext uri="{0D108BD9-81ED-4DB2-BD59-A6C34878D82A}">
                    <a16:rowId xmlns:a16="http://schemas.microsoft.com/office/drawing/2014/main" val="10001"/>
                  </a:ext>
                </a:extLst>
              </a:tr>
              <a:tr h="422937">
                <a:tc rowSpan="5">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300"/>
                        </a:spcBef>
                      </a:pPr>
                      <a:endParaRPr sz="1300">
                        <a:latin typeface="Times New Roman"/>
                        <a:cs typeface="Times New Roman"/>
                      </a:endParaRPr>
                    </a:p>
                    <a:p>
                      <a:pPr marL="219710">
                        <a:lnSpc>
                          <a:spcPct val="100000"/>
                        </a:lnSpc>
                        <a:spcBef>
                          <a:spcPts val="5"/>
                        </a:spcBef>
                      </a:pPr>
                      <a:r>
                        <a:rPr sz="1300" b="1" spc="-50" dirty="0">
                          <a:latin typeface="Meiryo UI"/>
                          <a:cs typeface="Meiryo UI"/>
                        </a:rPr>
                        <a:t>⑤</a:t>
                      </a:r>
                      <a:endParaRPr sz="1300">
                        <a:latin typeface="Meiryo UI"/>
                        <a:cs typeface="Meiryo U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rowSpan="5">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1170"/>
                        </a:spcBef>
                      </a:pPr>
                      <a:endParaRPr sz="1300">
                        <a:latin typeface="Times New Roman"/>
                        <a:cs typeface="Times New Roman"/>
                      </a:endParaRPr>
                    </a:p>
                    <a:p>
                      <a:pPr marL="237490" marR="292100" algn="just">
                        <a:lnSpc>
                          <a:spcPts val="1800"/>
                        </a:lnSpc>
                      </a:pPr>
                      <a:r>
                        <a:rPr sz="1300" spc="-50" dirty="0">
                          <a:latin typeface="Meiryo UI"/>
                          <a:cs typeface="Meiryo UI"/>
                        </a:rPr>
                        <a:t>兵庫県</a:t>
                      </a:r>
                      <a:endParaRPr sz="1300">
                        <a:latin typeface="Meiryo UI"/>
                        <a:cs typeface="Meiryo UI"/>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1305"/>
                        </a:spcBef>
                      </a:pPr>
                      <a:r>
                        <a:rPr sz="1300" spc="-20" dirty="0">
                          <a:latin typeface="Meiryo UI"/>
                          <a:cs typeface="Meiryo UI"/>
                        </a:rPr>
                        <a:t>養父市＊</a:t>
                      </a:r>
                      <a:endParaRPr sz="1300">
                        <a:latin typeface="Meiryo UI"/>
                        <a:cs typeface="Meiryo UI"/>
                      </a:endParaRPr>
                    </a:p>
                  </a:txBody>
                  <a:tcPr marL="0" marR="0" marT="118382" marB="0">
                    <a:lnL w="12700">
                      <a:solidFill>
                        <a:srgbClr val="000000"/>
                      </a:solidFill>
                      <a:prstDash val="solid"/>
                    </a:lnL>
                    <a:lnR w="12700">
                      <a:solidFill>
                        <a:srgbClr val="000000"/>
                      </a:solidFill>
                      <a:prstDash val="sysDash"/>
                    </a:lnR>
                    <a:lnT w="28575">
                      <a:solidFill>
                        <a:srgbClr val="000000"/>
                      </a:solidFill>
                      <a:prstDash val="solid"/>
                    </a:lnT>
                    <a:lnB w="12700">
                      <a:solidFill>
                        <a:srgbClr val="000000"/>
                      </a:solidFill>
                      <a:prstDash val="solid"/>
                    </a:lnB>
                  </a:tcPr>
                </a:tc>
                <a:tc>
                  <a:txBody>
                    <a:bodyPr/>
                    <a:lstStyle/>
                    <a:p>
                      <a:pPr>
                        <a:lnSpc>
                          <a:spcPct val="100000"/>
                        </a:lnSpc>
                        <a:spcBef>
                          <a:spcPts val="260"/>
                        </a:spcBef>
                      </a:pPr>
                      <a:endParaRPr sz="900">
                        <a:latin typeface="Times New Roman"/>
                        <a:cs typeface="Times New Roman"/>
                      </a:endParaRPr>
                    </a:p>
                    <a:p>
                      <a:pPr marL="45720">
                        <a:lnSpc>
                          <a:spcPct val="100000"/>
                        </a:lnSpc>
                        <a:spcBef>
                          <a:spcPts val="5"/>
                        </a:spcBef>
                      </a:pPr>
                      <a:r>
                        <a:rPr sz="900" spc="-20" dirty="0">
                          <a:latin typeface="Meiryo UI"/>
                          <a:cs typeface="Meiryo UI"/>
                        </a:rPr>
                        <a:t>やぶし</a:t>
                      </a:r>
                      <a:endParaRPr sz="900">
                        <a:latin typeface="Meiryo UI"/>
                        <a:cs typeface="Meiryo UI"/>
                      </a:endParaRPr>
                    </a:p>
                  </a:txBody>
                  <a:tcPr marL="0" marR="0" marT="23586" marB="0">
                    <a:lnL w="12700">
                      <a:solidFill>
                        <a:srgbClr val="000000"/>
                      </a:solidFill>
                      <a:prstDash val="sysDash"/>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35" algn="ctr">
                        <a:lnSpc>
                          <a:spcPct val="100000"/>
                        </a:lnSpc>
                        <a:spcBef>
                          <a:spcPts val="1305"/>
                        </a:spcBef>
                      </a:pPr>
                      <a:r>
                        <a:rPr sz="1300" spc="-25" dirty="0">
                          <a:latin typeface="Meiryo UI"/>
                          <a:cs typeface="Meiryo UI"/>
                        </a:rPr>
                        <a:t>2.2</a:t>
                      </a:r>
                      <a:endParaRPr sz="1300">
                        <a:latin typeface="Meiryo UI"/>
                        <a:cs typeface="Meiryo UI"/>
                      </a:endParaRPr>
                    </a:p>
                  </a:txBody>
                  <a:tcPr marL="0" marR="0" marT="118382"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270" algn="ctr">
                        <a:lnSpc>
                          <a:spcPct val="100000"/>
                        </a:lnSpc>
                        <a:spcBef>
                          <a:spcPts val="1305"/>
                        </a:spcBef>
                      </a:pPr>
                      <a:r>
                        <a:rPr sz="1300" spc="-25" dirty="0">
                          <a:latin typeface="Meiryo UI"/>
                          <a:cs typeface="Meiryo UI"/>
                        </a:rPr>
                        <a:t>423</a:t>
                      </a:r>
                      <a:endParaRPr sz="1300">
                        <a:latin typeface="Meiryo UI"/>
                        <a:cs typeface="Meiryo UI"/>
                      </a:endParaRPr>
                    </a:p>
                  </a:txBody>
                  <a:tcPr marL="0" marR="0" marT="118382"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270" algn="ctr">
                        <a:lnSpc>
                          <a:spcPct val="100000"/>
                        </a:lnSpc>
                        <a:spcBef>
                          <a:spcPts val="1305"/>
                        </a:spcBef>
                      </a:pPr>
                      <a:r>
                        <a:rPr sz="1300" spc="-25" dirty="0">
                          <a:latin typeface="Meiryo UI"/>
                          <a:cs typeface="Meiryo UI"/>
                        </a:rPr>
                        <a:t>13</a:t>
                      </a:r>
                      <a:endParaRPr sz="1300">
                        <a:latin typeface="Meiryo UI"/>
                        <a:cs typeface="Meiryo UI"/>
                      </a:endParaRPr>
                    </a:p>
                  </a:txBody>
                  <a:tcPr marL="0" marR="0" marT="118382"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tc rowSpan="5">
                  <a:txBody>
                    <a:bodyPr/>
                    <a:lstStyle/>
                    <a:p>
                      <a:pPr marR="149225">
                        <a:lnSpc>
                          <a:spcPct val="100000"/>
                        </a:lnSpc>
                      </a:pPr>
                      <a:endParaRPr sz="1100">
                        <a:latin typeface="Times New Roman"/>
                        <a:cs typeface="Times New Roman"/>
                      </a:endParaRPr>
                    </a:p>
                    <a:p>
                      <a:pPr marR="149225">
                        <a:lnSpc>
                          <a:spcPct val="100000"/>
                        </a:lnSpc>
                      </a:pPr>
                      <a:endParaRPr sz="1100">
                        <a:latin typeface="Times New Roman"/>
                        <a:cs typeface="Times New Roman"/>
                      </a:endParaRPr>
                    </a:p>
                    <a:p>
                      <a:pPr marR="149225">
                        <a:lnSpc>
                          <a:spcPct val="100000"/>
                        </a:lnSpc>
                      </a:pPr>
                      <a:endParaRPr sz="1100">
                        <a:latin typeface="Times New Roman"/>
                        <a:cs typeface="Times New Roman"/>
                      </a:endParaRPr>
                    </a:p>
                    <a:p>
                      <a:pPr marR="149225">
                        <a:lnSpc>
                          <a:spcPct val="100000"/>
                        </a:lnSpc>
                      </a:pPr>
                      <a:endParaRPr sz="1100">
                        <a:latin typeface="Times New Roman"/>
                        <a:cs typeface="Times New Roman"/>
                      </a:endParaRPr>
                    </a:p>
                    <a:p>
                      <a:pPr marR="149225">
                        <a:lnSpc>
                          <a:spcPct val="100000"/>
                        </a:lnSpc>
                      </a:pPr>
                      <a:endParaRPr sz="1100">
                        <a:latin typeface="Times New Roman"/>
                        <a:cs typeface="Times New Roman"/>
                      </a:endParaRPr>
                    </a:p>
                    <a:p>
                      <a:pPr marR="149225">
                        <a:lnSpc>
                          <a:spcPct val="100000"/>
                        </a:lnSpc>
                      </a:pPr>
                      <a:endParaRPr sz="1100">
                        <a:latin typeface="Times New Roman"/>
                        <a:cs typeface="Times New Roman"/>
                      </a:endParaRPr>
                    </a:p>
                    <a:p>
                      <a:pPr marR="149225">
                        <a:lnSpc>
                          <a:spcPct val="100000"/>
                        </a:lnSpc>
                      </a:pPr>
                      <a:endParaRPr sz="1100">
                        <a:latin typeface="Times New Roman"/>
                        <a:cs typeface="Times New Roman"/>
                      </a:endParaRPr>
                    </a:p>
                    <a:p>
                      <a:pPr marR="149225">
                        <a:lnSpc>
                          <a:spcPct val="100000"/>
                        </a:lnSpc>
                      </a:pPr>
                      <a:endParaRPr sz="1100">
                        <a:latin typeface="Times New Roman"/>
                        <a:cs typeface="Times New Roman"/>
                      </a:endParaRPr>
                    </a:p>
                    <a:p>
                      <a:pPr marR="149225">
                        <a:lnSpc>
                          <a:spcPct val="100000"/>
                        </a:lnSpc>
                      </a:pPr>
                      <a:endParaRPr sz="1100">
                        <a:latin typeface="Times New Roman"/>
                        <a:cs typeface="Times New Roman"/>
                      </a:endParaRPr>
                    </a:p>
                    <a:p>
                      <a:pPr marR="149225">
                        <a:lnSpc>
                          <a:spcPct val="100000"/>
                        </a:lnSpc>
                        <a:spcBef>
                          <a:spcPts val="1525"/>
                        </a:spcBef>
                      </a:pPr>
                      <a:endParaRPr sz="1100">
                        <a:latin typeface="Times New Roman"/>
                        <a:cs typeface="Times New Roman"/>
                      </a:endParaRPr>
                    </a:p>
                    <a:p>
                      <a:pPr marL="252095">
                        <a:lnSpc>
                          <a:spcPct val="100000"/>
                        </a:lnSpc>
                        <a:spcBef>
                          <a:spcPts val="5"/>
                        </a:spcBef>
                      </a:pPr>
                      <a:r>
                        <a:rPr sz="1100" spc="-40" dirty="0">
                          <a:solidFill>
                            <a:srgbClr val="FFFFFF"/>
                          </a:solidFill>
                          <a:latin typeface="Meiryo UI"/>
                          <a:cs typeface="Meiryo UI"/>
                        </a:rPr>
                        <a:t>将来的</a:t>
                      </a:r>
                      <a:endParaRPr sz="1100">
                        <a:latin typeface="Meiryo UI"/>
                        <a:cs typeface="Meiryo UI"/>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5">
                  <a:txBody>
                    <a:bodyPr/>
                    <a:lstStyle/>
                    <a:p>
                      <a:pPr marR="176530">
                        <a:lnSpc>
                          <a:spcPct val="100000"/>
                        </a:lnSpc>
                      </a:pPr>
                      <a:endParaRPr sz="1300">
                        <a:latin typeface="Times New Roman"/>
                        <a:cs typeface="Times New Roman"/>
                      </a:endParaRPr>
                    </a:p>
                    <a:p>
                      <a:pPr marR="176530">
                        <a:lnSpc>
                          <a:spcPct val="100000"/>
                        </a:lnSpc>
                      </a:pPr>
                      <a:endParaRPr sz="1300">
                        <a:latin typeface="Times New Roman"/>
                        <a:cs typeface="Times New Roman"/>
                      </a:endParaRPr>
                    </a:p>
                    <a:p>
                      <a:pPr marR="176530">
                        <a:lnSpc>
                          <a:spcPct val="100000"/>
                        </a:lnSpc>
                      </a:pPr>
                      <a:endParaRPr sz="1300">
                        <a:latin typeface="Times New Roman"/>
                        <a:cs typeface="Times New Roman"/>
                      </a:endParaRPr>
                    </a:p>
                    <a:p>
                      <a:pPr marR="176530">
                        <a:lnSpc>
                          <a:spcPct val="100000"/>
                        </a:lnSpc>
                      </a:pPr>
                      <a:endParaRPr sz="1300">
                        <a:latin typeface="Times New Roman"/>
                        <a:cs typeface="Times New Roman"/>
                      </a:endParaRPr>
                    </a:p>
                    <a:p>
                      <a:pPr marR="176530">
                        <a:lnSpc>
                          <a:spcPct val="100000"/>
                        </a:lnSpc>
                        <a:spcBef>
                          <a:spcPts val="300"/>
                        </a:spcBef>
                      </a:pPr>
                      <a:endParaRPr sz="1300">
                        <a:latin typeface="Times New Roman"/>
                        <a:cs typeface="Times New Roman"/>
                      </a:endParaRPr>
                    </a:p>
                    <a:p>
                      <a:pPr marL="240029" marR="176530">
                        <a:lnSpc>
                          <a:spcPct val="100000"/>
                        </a:lnSpc>
                        <a:spcBef>
                          <a:spcPts val="5"/>
                        </a:spcBef>
                      </a:pPr>
                      <a:r>
                        <a:rPr sz="1300" spc="-50" dirty="0">
                          <a:latin typeface="Meiryo UI"/>
                          <a:cs typeface="Meiryo UI"/>
                        </a:rPr>
                        <a:t>●</a:t>
                      </a:r>
                      <a:endParaRPr sz="1300">
                        <a:latin typeface="Meiryo UI"/>
                        <a:cs typeface="Meiryo UI"/>
                      </a:endParaRPr>
                    </a:p>
                    <a:p>
                      <a:pPr marR="176530">
                        <a:lnSpc>
                          <a:spcPct val="100000"/>
                        </a:lnSpc>
                      </a:pPr>
                      <a:endParaRPr sz="1300">
                        <a:latin typeface="Times New Roman"/>
                        <a:cs typeface="Times New Roman"/>
                      </a:endParaRPr>
                    </a:p>
                    <a:p>
                      <a:pPr marR="176530">
                        <a:lnSpc>
                          <a:spcPct val="100000"/>
                        </a:lnSpc>
                      </a:pPr>
                      <a:endParaRPr sz="1300">
                        <a:latin typeface="Times New Roman"/>
                        <a:cs typeface="Times New Roman"/>
                      </a:endParaRPr>
                    </a:p>
                    <a:p>
                      <a:pPr marR="176530">
                        <a:lnSpc>
                          <a:spcPct val="100000"/>
                        </a:lnSpc>
                        <a:spcBef>
                          <a:spcPts val="900"/>
                        </a:spcBef>
                      </a:pPr>
                      <a:endParaRPr sz="1300">
                        <a:latin typeface="Times New Roman"/>
                        <a:cs typeface="Times New Roman"/>
                      </a:endParaRPr>
                    </a:p>
                    <a:p>
                      <a:pPr marL="150495">
                        <a:lnSpc>
                          <a:spcPct val="100000"/>
                        </a:lnSpc>
                        <a:spcBef>
                          <a:spcPts val="5"/>
                        </a:spcBef>
                      </a:pPr>
                      <a:r>
                        <a:rPr sz="1100" spc="-35" dirty="0">
                          <a:solidFill>
                            <a:srgbClr val="FFFFFF"/>
                          </a:solidFill>
                          <a:latin typeface="Meiryo UI"/>
                          <a:cs typeface="Meiryo UI"/>
                        </a:rPr>
                        <a:t>には上下</a:t>
                      </a:r>
                      <a:endParaRPr sz="1100">
                        <a:latin typeface="Meiryo UI"/>
                        <a:cs typeface="Meiryo U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5">
                  <a:txBody>
                    <a:bodyPr/>
                    <a:lstStyle/>
                    <a:p>
                      <a:pPr marR="76200">
                        <a:lnSpc>
                          <a:spcPct val="100000"/>
                        </a:lnSpc>
                      </a:pPr>
                      <a:endParaRPr sz="1100">
                        <a:latin typeface="Times New Roman"/>
                        <a:cs typeface="Times New Roman"/>
                      </a:endParaRPr>
                    </a:p>
                    <a:p>
                      <a:pPr marR="76200">
                        <a:lnSpc>
                          <a:spcPct val="100000"/>
                        </a:lnSpc>
                      </a:pPr>
                      <a:endParaRPr sz="1100">
                        <a:latin typeface="Times New Roman"/>
                        <a:cs typeface="Times New Roman"/>
                      </a:endParaRPr>
                    </a:p>
                    <a:p>
                      <a:pPr marR="76200">
                        <a:lnSpc>
                          <a:spcPct val="100000"/>
                        </a:lnSpc>
                      </a:pPr>
                      <a:endParaRPr sz="1100">
                        <a:latin typeface="Times New Roman"/>
                        <a:cs typeface="Times New Roman"/>
                      </a:endParaRPr>
                    </a:p>
                    <a:p>
                      <a:pPr marR="76200">
                        <a:lnSpc>
                          <a:spcPct val="100000"/>
                        </a:lnSpc>
                      </a:pPr>
                      <a:endParaRPr sz="1100">
                        <a:latin typeface="Times New Roman"/>
                        <a:cs typeface="Times New Roman"/>
                      </a:endParaRPr>
                    </a:p>
                    <a:p>
                      <a:pPr marR="76200">
                        <a:lnSpc>
                          <a:spcPct val="100000"/>
                        </a:lnSpc>
                      </a:pPr>
                      <a:endParaRPr sz="1100">
                        <a:latin typeface="Times New Roman"/>
                        <a:cs typeface="Times New Roman"/>
                      </a:endParaRPr>
                    </a:p>
                    <a:p>
                      <a:pPr marR="76200">
                        <a:lnSpc>
                          <a:spcPct val="100000"/>
                        </a:lnSpc>
                      </a:pPr>
                      <a:endParaRPr sz="1100">
                        <a:latin typeface="Times New Roman"/>
                        <a:cs typeface="Times New Roman"/>
                      </a:endParaRPr>
                    </a:p>
                    <a:p>
                      <a:pPr marR="76200">
                        <a:lnSpc>
                          <a:spcPct val="100000"/>
                        </a:lnSpc>
                      </a:pPr>
                      <a:endParaRPr sz="1100">
                        <a:latin typeface="Times New Roman"/>
                        <a:cs typeface="Times New Roman"/>
                      </a:endParaRPr>
                    </a:p>
                    <a:p>
                      <a:pPr marR="76200">
                        <a:lnSpc>
                          <a:spcPct val="100000"/>
                        </a:lnSpc>
                      </a:pPr>
                      <a:endParaRPr sz="1100">
                        <a:latin typeface="Times New Roman"/>
                        <a:cs typeface="Times New Roman"/>
                      </a:endParaRPr>
                    </a:p>
                    <a:p>
                      <a:pPr marR="76200">
                        <a:lnSpc>
                          <a:spcPct val="100000"/>
                        </a:lnSpc>
                      </a:pPr>
                      <a:endParaRPr sz="1100">
                        <a:latin typeface="Times New Roman"/>
                        <a:cs typeface="Times New Roman"/>
                      </a:endParaRPr>
                    </a:p>
                    <a:p>
                      <a:pPr marR="76200">
                        <a:lnSpc>
                          <a:spcPct val="100000"/>
                        </a:lnSpc>
                        <a:spcBef>
                          <a:spcPts val="1525"/>
                        </a:spcBef>
                      </a:pPr>
                      <a:endParaRPr sz="1100">
                        <a:latin typeface="Times New Roman"/>
                        <a:cs typeface="Times New Roman"/>
                      </a:endParaRPr>
                    </a:p>
                    <a:p>
                      <a:pPr marL="178435">
                        <a:lnSpc>
                          <a:spcPct val="100000"/>
                        </a:lnSpc>
                        <a:spcBef>
                          <a:spcPts val="5"/>
                        </a:spcBef>
                      </a:pPr>
                      <a:r>
                        <a:rPr sz="1100" spc="-40" dirty="0">
                          <a:solidFill>
                            <a:srgbClr val="FFFFFF"/>
                          </a:solidFill>
                          <a:latin typeface="Meiryo UI"/>
                          <a:cs typeface="Meiryo UI"/>
                        </a:rPr>
                        <a:t>水道施</a:t>
                      </a:r>
                      <a:endParaRPr sz="1100">
                        <a:latin typeface="Meiryo UI"/>
                        <a:cs typeface="Meiryo UI"/>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rowSpan="5">
                  <a:txBody>
                    <a:bodyPr/>
                    <a:lstStyle/>
                    <a:p>
                      <a:pPr marR="76200">
                        <a:lnSpc>
                          <a:spcPct val="100000"/>
                        </a:lnSpc>
                      </a:pPr>
                      <a:endParaRPr sz="1300">
                        <a:latin typeface="Times New Roman"/>
                        <a:cs typeface="Times New Roman"/>
                      </a:endParaRPr>
                    </a:p>
                    <a:p>
                      <a:pPr marR="76200">
                        <a:lnSpc>
                          <a:spcPct val="100000"/>
                        </a:lnSpc>
                      </a:pPr>
                      <a:endParaRPr sz="1300">
                        <a:latin typeface="Times New Roman"/>
                        <a:cs typeface="Times New Roman"/>
                      </a:endParaRPr>
                    </a:p>
                    <a:p>
                      <a:pPr marR="76200">
                        <a:lnSpc>
                          <a:spcPct val="100000"/>
                        </a:lnSpc>
                        <a:spcBef>
                          <a:spcPts val="120"/>
                        </a:spcBef>
                      </a:pPr>
                      <a:endParaRPr sz="1300">
                        <a:latin typeface="Times New Roman"/>
                        <a:cs typeface="Times New Roman"/>
                      </a:endParaRPr>
                    </a:p>
                    <a:p>
                      <a:pPr marL="125730" marR="200660" indent="114300">
                        <a:lnSpc>
                          <a:spcPct val="200000"/>
                        </a:lnSpc>
                        <a:spcBef>
                          <a:spcPts val="5"/>
                        </a:spcBef>
                      </a:pPr>
                      <a:r>
                        <a:rPr sz="1300" spc="-50" dirty="0">
                          <a:latin typeface="Meiryo UI"/>
                          <a:cs typeface="Meiryo UI"/>
                        </a:rPr>
                        <a:t>●</a:t>
                      </a:r>
                      <a:r>
                        <a:rPr sz="1300" spc="-25" dirty="0">
                          <a:latin typeface="Meiryo UI"/>
                          <a:cs typeface="Meiryo UI"/>
                        </a:rPr>
                        <a:t>橋梁</a:t>
                      </a:r>
                      <a:endParaRPr sz="1300">
                        <a:latin typeface="Meiryo UI"/>
                        <a:cs typeface="Meiryo UI"/>
                      </a:endParaRPr>
                    </a:p>
                    <a:p>
                      <a:pPr marR="76200">
                        <a:lnSpc>
                          <a:spcPct val="100000"/>
                        </a:lnSpc>
                      </a:pPr>
                      <a:endParaRPr sz="1300">
                        <a:latin typeface="Times New Roman"/>
                        <a:cs typeface="Times New Roman"/>
                      </a:endParaRPr>
                    </a:p>
                    <a:p>
                      <a:pPr marR="76200">
                        <a:lnSpc>
                          <a:spcPct val="100000"/>
                        </a:lnSpc>
                        <a:spcBef>
                          <a:spcPts val="810"/>
                        </a:spcBef>
                      </a:pPr>
                      <a:endParaRPr sz="1300">
                        <a:latin typeface="Times New Roman"/>
                        <a:cs typeface="Times New Roman"/>
                      </a:endParaRPr>
                    </a:p>
                    <a:p>
                      <a:pPr marL="76835">
                        <a:lnSpc>
                          <a:spcPct val="100000"/>
                        </a:lnSpc>
                      </a:pPr>
                      <a:r>
                        <a:rPr sz="1100" spc="-30" dirty="0">
                          <a:solidFill>
                            <a:srgbClr val="FFFFFF"/>
                          </a:solidFill>
                          <a:latin typeface="Meiryo UI"/>
                          <a:cs typeface="Meiryo UI"/>
                        </a:rPr>
                        <a:t>設など他</a:t>
                      </a:r>
                      <a:endParaRPr sz="1100">
                        <a:latin typeface="Meiryo UI"/>
                        <a:cs typeface="Meiryo UI"/>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5">
                  <a:txBody>
                    <a:bodyPr/>
                    <a:lstStyle/>
                    <a:p>
                      <a:pPr marR="286385">
                        <a:lnSpc>
                          <a:spcPct val="100000"/>
                        </a:lnSpc>
                      </a:pPr>
                      <a:endParaRPr sz="1100">
                        <a:latin typeface="Times New Roman"/>
                        <a:cs typeface="Times New Roman"/>
                      </a:endParaRPr>
                    </a:p>
                    <a:p>
                      <a:pPr marR="286385">
                        <a:lnSpc>
                          <a:spcPct val="100000"/>
                        </a:lnSpc>
                      </a:pPr>
                      <a:endParaRPr sz="1100">
                        <a:latin typeface="Times New Roman"/>
                        <a:cs typeface="Times New Roman"/>
                      </a:endParaRPr>
                    </a:p>
                    <a:p>
                      <a:pPr marR="286385">
                        <a:lnSpc>
                          <a:spcPct val="100000"/>
                        </a:lnSpc>
                      </a:pPr>
                      <a:endParaRPr sz="1100">
                        <a:latin typeface="Times New Roman"/>
                        <a:cs typeface="Times New Roman"/>
                      </a:endParaRPr>
                    </a:p>
                    <a:p>
                      <a:pPr marR="286385">
                        <a:lnSpc>
                          <a:spcPct val="100000"/>
                        </a:lnSpc>
                      </a:pPr>
                      <a:endParaRPr sz="1100">
                        <a:latin typeface="Times New Roman"/>
                        <a:cs typeface="Times New Roman"/>
                      </a:endParaRPr>
                    </a:p>
                    <a:p>
                      <a:pPr marR="286385">
                        <a:lnSpc>
                          <a:spcPct val="100000"/>
                        </a:lnSpc>
                      </a:pPr>
                      <a:endParaRPr sz="1100">
                        <a:latin typeface="Times New Roman"/>
                        <a:cs typeface="Times New Roman"/>
                      </a:endParaRPr>
                    </a:p>
                    <a:p>
                      <a:pPr marR="286385">
                        <a:lnSpc>
                          <a:spcPct val="100000"/>
                        </a:lnSpc>
                      </a:pPr>
                      <a:endParaRPr sz="1100">
                        <a:latin typeface="Times New Roman"/>
                        <a:cs typeface="Times New Roman"/>
                      </a:endParaRPr>
                    </a:p>
                    <a:p>
                      <a:pPr marR="286385">
                        <a:lnSpc>
                          <a:spcPct val="100000"/>
                        </a:lnSpc>
                      </a:pPr>
                      <a:endParaRPr sz="1100">
                        <a:latin typeface="Times New Roman"/>
                        <a:cs typeface="Times New Roman"/>
                      </a:endParaRPr>
                    </a:p>
                    <a:p>
                      <a:pPr marR="286385">
                        <a:lnSpc>
                          <a:spcPct val="100000"/>
                        </a:lnSpc>
                      </a:pPr>
                      <a:endParaRPr sz="1100">
                        <a:latin typeface="Times New Roman"/>
                        <a:cs typeface="Times New Roman"/>
                      </a:endParaRPr>
                    </a:p>
                    <a:p>
                      <a:pPr marR="286385">
                        <a:lnSpc>
                          <a:spcPct val="100000"/>
                        </a:lnSpc>
                      </a:pPr>
                      <a:endParaRPr sz="1100">
                        <a:latin typeface="Times New Roman"/>
                        <a:cs typeface="Times New Roman"/>
                      </a:endParaRPr>
                    </a:p>
                    <a:p>
                      <a:pPr marR="286385">
                        <a:lnSpc>
                          <a:spcPct val="100000"/>
                        </a:lnSpc>
                        <a:spcBef>
                          <a:spcPts val="1525"/>
                        </a:spcBef>
                      </a:pPr>
                      <a:endParaRPr sz="1100">
                        <a:latin typeface="Times New Roman"/>
                        <a:cs typeface="Times New Roman"/>
                      </a:endParaRPr>
                    </a:p>
                    <a:p>
                      <a:pPr marL="75565">
                        <a:lnSpc>
                          <a:spcPct val="100000"/>
                        </a:lnSpc>
                        <a:spcBef>
                          <a:spcPts val="5"/>
                        </a:spcBef>
                      </a:pPr>
                      <a:r>
                        <a:rPr sz="1100" spc="-30" dirty="0">
                          <a:solidFill>
                            <a:srgbClr val="FFFFFF"/>
                          </a:solidFill>
                          <a:latin typeface="Meiryo UI"/>
                          <a:cs typeface="Meiryo UI"/>
                        </a:rPr>
                        <a:t>分野にも展</a:t>
                      </a:r>
                      <a:endParaRPr sz="1100">
                        <a:latin typeface="Meiryo UI"/>
                        <a:cs typeface="Meiryo U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5">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1525"/>
                        </a:spcBef>
                      </a:pPr>
                      <a:endParaRPr sz="1100">
                        <a:latin typeface="Times New Roman"/>
                        <a:cs typeface="Times New Roman"/>
                      </a:endParaRPr>
                    </a:p>
                    <a:p>
                      <a:pPr marL="292735">
                        <a:lnSpc>
                          <a:spcPct val="100000"/>
                        </a:lnSpc>
                        <a:spcBef>
                          <a:spcPts val="5"/>
                        </a:spcBef>
                      </a:pPr>
                      <a:r>
                        <a:rPr sz="1100" spc="-30" dirty="0">
                          <a:solidFill>
                            <a:srgbClr val="FFFFFF"/>
                          </a:solidFill>
                          <a:latin typeface="Meiryo UI"/>
                          <a:cs typeface="Meiryo UI"/>
                        </a:rPr>
                        <a:t>開し</a:t>
                      </a:r>
                      <a:endParaRPr sz="1100">
                        <a:latin typeface="Meiryo UI"/>
                        <a:cs typeface="Meiryo U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5">
                  <a:txBody>
                    <a:bodyPr/>
                    <a:lstStyle/>
                    <a:p>
                      <a:pPr marR="277495">
                        <a:lnSpc>
                          <a:spcPct val="100000"/>
                        </a:lnSpc>
                      </a:pPr>
                      <a:endParaRPr sz="1100">
                        <a:latin typeface="Times New Roman"/>
                        <a:cs typeface="Times New Roman"/>
                      </a:endParaRPr>
                    </a:p>
                    <a:p>
                      <a:pPr marR="277495">
                        <a:lnSpc>
                          <a:spcPct val="100000"/>
                        </a:lnSpc>
                      </a:pPr>
                      <a:endParaRPr sz="1100">
                        <a:latin typeface="Times New Roman"/>
                        <a:cs typeface="Times New Roman"/>
                      </a:endParaRPr>
                    </a:p>
                    <a:p>
                      <a:pPr marR="277495">
                        <a:lnSpc>
                          <a:spcPct val="100000"/>
                        </a:lnSpc>
                      </a:pPr>
                      <a:endParaRPr sz="1100">
                        <a:latin typeface="Times New Roman"/>
                        <a:cs typeface="Times New Roman"/>
                      </a:endParaRPr>
                    </a:p>
                    <a:p>
                      <a:pPr marR="277495">
                        <a:lnSpc>
                          <a:spcPct val="100000"/>
                        </a:lnSpc>
                      </a:pPr>
                      <a:endParaRPr sz="1100">
                        <a:latin typeface="Times New Roman"/>
                        <a:cs typeface="Times New Roman"/>
                      </a:endParaRPr>
                    </a:p>
                    <a:p>
                      <a:pPr marR="277495">
                        <a:lnSpc>
                          <a:spcPct val="100000"/>
                        </a:lnSpc>
                      </a:pPr>
                      <a:endParaRPr sz="1100">
                        <a:latin typeface="Times New Roman"/>
                        <a:cs typeface="Times New Roman"/>
                      </a:endParaRPr>
                    </a:p>
                    <a:p>
                      <a:pPr marR="277495">
                        <a:lnSpc>
                          <a:spcPct val="100000"/>
                        </a:lnSpc>
                      </a:pPr>
                      <a:endParaRPr sz="1100">
                        <a:latin typeface="Times New Roman"/>
                        <a:cs typeface="Times New Roman"/>
                      </a:endParaRPr>
                    </a:p>
                    <a:p>
                      <a:pPr marR="277495">
                        <a:lnSpc>
                          <a:spcPct val="100000"/>
                        </a:lnSpc>
                      </a:pPr>
                      <a:endParaRPr sz="1100">
                        <a:latin typeface="Times New Roman"/>
                        <a:cs typeface="Times New Roman"/>
                      </a:endParaRPr>
                    </a:p>
                    <a:p>
                      <a:pPr marR="277495">
                        <a:lnSpc>
                          <a:spcPct val="100000"/>
                        </a:lnSpc>
                      </a:pPr>
                      <a:endParaRPr sz="1100">
                        <a:latin typeface="Times New Roman"/>
                        <a:cs typeface="Times New Roman"/>
                      </a:endParaRPr>
                    </a:p>
                    <a:p>
                      <a:pPr marR="277495">
                        <a:lnSpc>
                          <a:spcPct val="100000"/>
                        </a:lnSpc>
                      </a:pPr>
                      <a:endParaRPr sz="1100">
                        <a:latin typeface="Times New Roman"/>
                        <a:cs typeface="Times New Roman"/>
                      </a:endParaRPr>
                    </a:p>
                    <a:p>
                      <a:pPr marR="277495">
                        <a:lnSpc>
                          <a:spcPct val="100000"/>
                        </a:lnSpc>
                        <a:spcBef>
                          <a:spcPts val="1525"/>
                        </a:spcBef>
                      </a:pPr>
                      <a:endParaRPr sz="1100">
                        <a:latin typeface="Times New Roman"/>
                        <a:cs typeface="Times New Roman"/>
                      </a:endParaRPr>
                    </a:p>
                    <a:p>
                      <a:pPr>
                        <a:lnSpc>
                          <a:spcPct val="100000"/>
                        </a:lnSpc>
                        <a:spcBef>
                          <a:spcPts val="5"/>
                        </a:spcBef>
                      </a:pPr>
                      <a:r>
                        <a:rPr sz="1100" spc="-25" dirty="0">
                          <a:solidFill>
                            <a:srgbClr val="FFFFFF"/>
                          </a:solidFill>
                          <a:latin typeface="Meiryo UI"/>
                          <a:cs typeface="Meiryo UI"/>
                        </a:rPr>
                        <a:t>ていくことを想</a:t>
                      </a:r>
                      <a:endParaRPr sz="1100">
                        <a:latin typeface="Meiryo UI"/>
                        <a:cs typeface="Meiryo U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5">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1525"/>
                        </a:spcBef>
                      </a:pPr>
                      <a:endParaRPr sz="1100">
                        <a:latin typeface="Times New Roman"/>
                        <a:cs typeface="Times New Roman"/>
                      </a:endParaRPr>
                    </a:p>
                    <a:p>
                      <a:pPr marL="280670">
                        <a:lnSpc>
                          <a:spcPct val="100000"/>
                        </a:lnSpc>
                        <a:spcBef>
                          <a:spcPts val="5"/>
                        </a:spcBef>
                      </a:pPr>
                      <a:r>
                        <a:rPr sz="1100" spc="-50" dirty="0">
                          <a:solidFill>
                            <a:srgbClr val="FFFFFF"/>
                          </a:solidFill>
                          <a:latin typeface="Meiryo UI"/>
                          <a:cs typeface="Meiryo UI"/>
                        </a:rPr>
                        <a:t>定</a:t>
                      </a:r>
                      <a:endParaRPr sz="1100">
                        <a:latin typeface="Meiryo UI"/>
                        <a:cs typeface="Meiryo UI"/>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r h="422937">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1305"/>
                        </a:spcBef>
                      </a:pPr>
                      <a:r>
                        <a:rPr sz="1300" spc="-25" dirty="0">
                          <a:latin typeface="Meiryo UI"/>
                          <a:cs typeface="Meiryo UI"/>
                        </a:rPr>
                        <a:t>豊岡市</a:t>
                      </a:r>
                      <a:endParaRPr sz="1300">
                        <a:latin typeface="Meiryo UI"/>
                        <a:cs typeface="Meiryo UI"/>
                      </a:endParaRPr>
                    </a:p>
                  </a:txBody>
                  <a:tcPr marL="0" marR="0" marT="118382" marB="0">
                    <a:lnL w="12700">
                      <a:solidFill>
                        <a:srgbClr val="000000"/>
                      </a:solidFill>
                      <a:prstDash val="solid"/>
                    </a:lnL>
                    <a:lnR w="12700">
                      <a:solidFill>
                        <a:srgbClr val="000000"/>
                      </a:solidFill>
                      <a:prstDash val="sysDash"/>
                    </a:lnR>
                    <a:lnT w="12700">
                      <a:solidFill>
                        <a:srgbClr val="000000"/>
                      </a:solidFill>
                      <a:prstDash val="solid"/>
                    </a:lnT>
                    <a:lnB w="12700">
                      <a:solidFill>
                        <a:srgbClr val="000000"/>
                      </a:solidFill>
                      <a:prstDash val="solid"/>
                    </a:lnB>
                  </a:tcPr>
                </a:tc>
                <a:tc>
                  <a:txBody>
                    <a:bodyPr/>
                    <a:lstStyle/>
                    <a:p>
                      <a:pPr>
                        <a:lnSpc>
                          <a:spcPct val="100000"/>
                        </a:lnSpc>
                        <a:spcBef>
                          <a:spcPts val="265"/>
                        </a:spcBef>
                      </a:pPr>
                      <a:endParaRPr sz="900">
                        <a:latin typeface="Times New Roman"/>
                        <a:cs typeface="Times New Roman"/>
                      </a:endParaRPr>
                    </a:p>
                    <a:p>
                      <a:pPr marL="45720">
                        <a:lnSpc>
                          <a:spcPct val="100000"/>
                        </a:lnSpc>
                      </a:pPr>
                      <a:r>
                        <a:rPr sz="900" spc="-15" dirty="0">
                          <a:latin typeface="Meiryo UI"/>
                          <a:cs typeface="Meiryo UI"/>
                        </a:rPr>
                        <a:t>とよおかし</a:t>
                      </a:r>
                      <a:endParaRPr sz="900">
                        <a:latin typeface="Meiryo UI"/>
                        <a:cs typeface="Meiryo UI"/>
                      </a:endParaRPr>
                    </a:p>
                  </a:txBody>
                  <a:tcPr marL="0" marR="0" marT="24039" marB="0">
                    <a:lnL w="12700">
                      <a:solidFill>
                        <a:srgbClr val="000000"/>
                      </a:solidFill>
                      <a:prstDash val="sysDash"/>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305"/>
                        </a:spcBef>
                      </a:pPr>
                      <a:r>
                        <a:rPr sz="1300" spc="-25" dirty="0">
                          <a:latin typeface="Meiryo UI"/>
                          <a:cs typeface="Meiryo UI"/>
                        </a:rPr>
                        <a:t>7.7</a:t>
                      </a:r>
                      <a:endParaRPr sz="1300">
                        <a:latin typeface="Meiryo UI"/>
                        <a:cs typeface="Meiryo UI"/>
                      </a:endParaRPr>
                    </a:p>
                  </a:txBody>
                  <a:tcPr marL="0" marR="0" marT="11838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305"/>
                        </a:spcBef>
                      </a:pPr>
                      <a:r>
                        <a:rPr sz="1300" spc="-25" dirty="0">
                          <a:latin typeface="Meiryo UI"/>
                          <a:cs typeface="Meiryo UI"/>
                        </a:rPr>
                        <a:t>698</a:t>
                      </a:r>
                      <a:endParaRPr sz="1300">
                        <a:latin typeface="Meiryo UI"/>
                        <a:cs typeface="Meiryo UI"/>
                      </a:endParaRPr>
                    </a:p>
                  </a:txBody>
                  <a:tcPr marL="0" marR="0" marT="11838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305"/>
                        </a:spcBef>
                      </a:pPr>
                      <a:r>
                        <a:rPr sz="1300" spc="-25" dirty="0">
                          <a:latin typeface="Meiryo UI"/>
                          <a:cs typeface="Meiryo UI"/>
                        </a:rPr>
                        <a:t>37</a:t>
                      </a:r>
                      <a:endParaRPr sz="1300">
                        <a:latin typeface="Meiryo UI"/>
                        <a:cs typeface="Meiryo UI"/>
                      </a:endParaRPr>
                    </a:p>
                  </a:txBody>
                  <a:tcPr marL="0" marR="0" marT="118382"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3"/>
                  </a:ext>
                </a:extLst>
              </a:tr>
              <a:tr h="422937">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1305"/>
                        </a:spcBef>
                      </a:pPr>
                      <a:r>
                        <a:rPr sz="1300" spc="-25" dirty="0">
                          <a:latin typeface="Meiryo UI"/>
                          <a:cs typeface="Meiryo UI"/>
                        </a:rPr>
                        <a:t>朝来市</a:t>
                      </a:r>
                      <a:endParaRPr sz="1300">
                        <a:latin typeface="Meiryo UI"/>
                        <a:cs typeface="Meiryo UI"/>
                      </a:endParaRPr>
                    </a:p>
                  </a:txBody>
                  <a:tcPr marL="0" marR="0" marT="118382" marB="0">
                    <a:lnL w="12700">
                      <a:solidFill>
                        <a:srgbClr val="000000"/>
                      </a:solidFill>
                      <a:prstDash val="solid"/>
                    </a:lnL>
                    <a:lnR w="12700">
                      <a:solidFill>
                        <a:srgbClr val="000000"/>
                      </a:solidFill>
                      <a:prstDash val="sysDash"/>
                    </a:lnR>
                    <a:lnT w="12700">
                      <a:solidFill>
                        <a:srgbClr val="000000"/>
                      </a:solidFill>
                      <a:prstDash val="solid"/>
                    </a:lnT>
                    <a:lnB w="12700">
                      <a:solidFill>
                        <a:srgbClr val="000000"/>
                      </a:solidFill>
                      <a:prstDash val="solid"/>
                    </a:lnB>
                  </a:tcPr>
                </a:tc>
                <a:tc>
                  <a:txBody>
                    <a:bodyPr/>
                    <a:lstStyle/>
                    <a:p>
                      <a:pPr>
                        <a:lnSpc>
                          <a:spcPct val="100000"/>
                        </a:lnSpc>
                        <a:spcBef>
                          <a:spcPts val="265"/>
                        </a:spcBef>
                      </a:pPr>
                      <a:endParaRPr sz="900">
                        <a:latin typeface="Times New Roman"/>
                        <a:cs typeface="Times New Roman"/>
                      </a:endParaRPr>
                    </a:p>
                    <a:p>
                      <a:pPr marL="45720">
                        <a:lnSpc>
                          <a:spcPct val="100000"/>
                        </a:lnSpc>
                      </a:pPr>
                      <a:r>
                        <a:rPr sz="900" spc="-15" dirty="0">
                          <a:latin typeface="Meiryo UI"/>
                          <a:cs typeface="Meiryo UI"/>
                        </a:rPr>
                        <a:t>あさごし</a:t>
                      </a:r>
                      <a:endParaRPr sz="900">
                        <a:latin typeface="Meiryo UI"/>
                        <a:cs typeface="Meiryo UI"/>
                      </a:endParaRPr>
                    </a:p>
                  </a:txBody>
                  <a:tcPr marL="0" marR="0" marT="24039" marB="0">
                    <a:lnL w="12700">
                      <a:solidFill>
                        <a:srgbClr val="000000"/>
                      </a:solidFill>
                      <a:prstDash val="sysDash"/>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305"/>
                        </a:spcBef>
                      </a:pPr>
                      <a:r>
                        <a:rPr sz="1300" spc="-25" dirty="0">
                          <a:latin typeface="Meiryo UI"/>
                          <a:cs typeface="Meiryo UI"/>
                        </a:rPr>
                        <a:t>2.9</a:t>
                      </a:r>
                      <a:endParaRPr sz="1300">
                        <a:latin typeface="Meiryo UI"/>
                        <a:cs typeface="Meiryo UI"/>
                      </a:endParaRPr>
                    </a:p>
                  </a:txBody>
                  <a:tcPr marL="0" marR="0" marT="11838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305"/>
                        </a:spcBef>
                      </a:pPr>
                      <a:r>
                        <a:rPr sz="1300" spc="-25" dirty="0">
                          <a:latin typeface="Meiryo UI"/>
                          <a:cs typeface="Meiryo UI"/>
                        </a:rPr>
                        <a:t>403</a:t>
                      </a:r>
                      <a:endParaRPr sz="1300">
                        <a:latin typeface="Meiryo UI"/>
                        <a:cs typeface="Meiryo UI"/>
                      </a:endParaRPr>
                    </a:p>
                  </a:txBody>
                  <a:tcPr marL="0" marR="0" marT="11838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305"/>
                        </a:spcBef>
                      </a:pPr>
                      <a:r>
                        <a:rPr sz="1300" spc="-50" dirty="0">
                          <a:latin typeface="Meiryo UI"/>
                          <a:cs typeface="Meiryo UI"/>
                        </a:rPr>
                        <a:t>0</a:t>
                      </a:r>
                      <a:endParaRPr sz="1300">
                        <a:latin typeface="Meiryo UI"/>
                        <a:cs typeface="Meiryo UI"/>
                      </a:endParaRPr>
                    </a:p>
                  </a:txBody>
                  <a:tcPr marL="0" marR="0" marT="118382"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4"/>
                  </a:ext>
                </a:extLst>
              </a:tr>
              <a:tr h="422937">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1305"/>
                        </a:spcBef>
                      </a:pPr>
                      <a:r>
                        <a:rPr sz="1300" spc="-25" dirty="0">
                          <a:latin typeface="Meiryo UI"/>
                          <a:cs typeface="Meiryo UI"/>
                        </a:rPr>
                        <a:t>香美町</a:t>
                      </a:r>
                      <a:endParaRPr sz="1300">
                        <a:latin typeface="Meiryo UI"/>
                        <a:cs typeface="Meiryo UI"/>
                      </a:endParaRPr>
                    </a:p>
                  </a:txBody>
                  <a:tcPr marL="0" marR="0" marT="118382" marB="0">
                    <a:lnL w="12700">
                      <a:solidFill>
                        <a:srgbClr val="000000"/>
                      </a:solidFill>
                      <a:prstDash val="solid"/>
                    </a:lnL>
                    <a:lnR w="12700">
                      <a:solidFill>
                        <a:srgbClr val="000000"/>
                      </a:solidFill>
                      <a:prstDash val="sysDash"/>
                    </a:lnR>
                    <a:lnT w="12700">
                      <a:solidFill>
                        <a:srgbClr val="000000"/>
                      </a:solidFill>
                      <a:prstDash val="solid"/>
                    </a:lnT>
                    <a:lnB w="12700">
                      <a:solidFill>
                        <a:srgbClr val="000000"/>
                      </a:solidFill>
                      <a:prstDash val="solid"/>
                    </a:lnB>
                  </a:tcPr>
                </a:tc>
                <a:tc>
                  <a:txBody>
                    <a:bodyPr/>
                    <a:lstStyle/>
                    <a:p>
                      <a:pPr>
                        <a:lnSpc>
                          <a:spcPct val="100000"/>
                        </a:lnSpc>
                        <a:spcBef>
                          <a:spcPts val="265"/>
                        </a:spcBef>
                      </a:pPr>
                      <a:endParaRPr sz="900">
                        <a:latin typeface="Times New Roman"/>
                        <a:cs typeface="Times New Roman"/>
                      </a:endParaRPr>
                    </a:p>
                    <a:p>
                      <a:pPr marL="45720">
                        <a:lnSpc>
                          <a:spcPct val="100000"/>
                        </a:lnSpc>
                      </a:pPr>
                      <a:r>
                        <a:rPr sz="900" spc="-10" dirty="0">
                          <a:latin typeface="Meiryo UI"/>
                          <a:cs typeface="Meiryo UI"/>
                        </a:rPr>
                        <a:t>かみちょう</a:t>
                      </a:r>
                      <a:endParaRPr sz="900">
                        <a:latin typeface="Meiryo UI"/>
                        <a:cs typeface="Meiryo UI"/>
                      </a:endParaRPr>
                    </a:p>
                  </a:txBody>
                  <a:tcPr marL="0" marR="0" marT="24039" marB="0">
                    <a:lnL w="12700">
                      <a:solidFill>
                        <a:srgbClr val="000000"/>
                      </a:solidFill>
                      <a:prstDash val="sysDash"/>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305"/>
                        </a:spcBef>
                      </a:pPr>
                      <a:r>
                        <a:rPr sz="1300" spc="-25" dirty="0">
                          <a:latin typeface="Meiryo UI"/>
                          <a:cs typeface="Meiryo UI"/>
                        </a:rPr>
                        <a:t>1.6</a:t>
                      </a:r>
                      <a:endParaRPr sz="1300">
                        <a:latin typeface="Meiryo UI"/>
                        <a:cs typeface="Meiryo UI"/>
                      </a:endParaRPr>
                    </a:p>
                  </a:txBody>
                  <a:tcPr marL="0" marR="0" marT="11838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305"/>
                        </a:spcBef>
                      </a:pPr>
                      <a:r>
                        <a:rPr sz="1300" spc="-25" dirty="0">
                          <a:latin typeface="Meiryo UI"/>
                          <a:cs typeface="Meiryo UI"/>
                        </a:rPr>
                        <a:t>369</a:t>
                      </a:r>
                      <a:endParaRPr sz="1300">
                        <a:latin typeface="Meiryo UI"/>
                        <a:cs typeface="Meiryo UI"/>
                      </a:endParaRPr>
                    </a:p>
                  </a:txBody>
                  <a:tcPr marL="0" marR="0" marT="11838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305"/>
                        </a:spcBef>
                      </a:pPr>
                      <a:r>
                        <a:rPr sz="1300" spc="-50" dirty="0">
                          <a:latin typeface="Meiryo UI"/>
                          <a:cs typeface="Meiryo UI"/>
                        </a:rPr>
                        <a:t>3</a:t>
                      </a:r>
                      <a:endParaRPr sz="1300">
                        <a:latin typeface="Meiryo UI"/>
                        <a:cs typeface="Meiryo UI"/>
                      </a:endParaRPr>
                    </a:p>
                  </a:txBody>
                  <a:tcPr marL="0" marR="0" marT="118382"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5"/>
                  </a:ext>
                </a:extLst>
              </a:tr>
              <a:tr h="932814">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1310"/>
                        </a:spcBef>
                      </a:pPr>
                      <a:r>
                        <a:rPr sz="1300" spc="-20" dirty="0">
                          <a:latin typeface="Meiryo UI"/>
                          <a:cs typeface="Meiryo UI"/>
                        </a:rPr>
                        <a:t>新温泉町</a:t>
                      </a:r>
                      <a:endParaRPr sz="1300">
                        <a:latin typeface="Meiryo UI"/>
                        <a:cs typeface="Meiryo UI"/>
                      </a:endParaRPr>
                    </a:p>
                  </a:txBody>
                  <a:tcPr marL="0" marR="0" marT="118836" marB="0">
                    <a:lnL w="12700">
                      <a:solidFill>
                        <a:srgbClr val="000000"/>
                      </a:solidFill>
                      <a:prstDash val="solid"/>
                    </a:lnL>
                    <a:lnR w="12700">
                      <a:solidFill>
                        <a:srgbClr val="000000"/>
                      </a:solidFill>
                      <a:prstDash val="sysDash"/>
                    </a:lnR>
                    <a:lnT w="12700">
                      <a:solidFill>
                        <a:srgbClr val="000000"/>
                      </a:solidFill>
                      <a:prstDash val="solid"/>
                    </a:lnT>
                    <a:lnB w="28575">
                      <a:solidFill>
                        <a:srgbClr val="000000"/>
                      </a:solidFill>
                      <a:prstDash val="solid"/>
                    </a:lnB>
                  </a:tcPr>
                </a:tc>
                <a:tc>
                  <a:txBody>
                    <a:bodyPr/>
                    <a:lstStyle/>
                    <a:p>
                      <a:pPr>
                        <a:lnSpc>
                          <a:spcPct val="100000"/>
                        </a:lnSpc>
                        <a:spcBef>
                          <a:spcPts val="265"/>
                        </a:spcBef>
                      </a:pPr>
                      <a:endParaRPr sz="900">
                        <a:latin typeface="Times New Roman"/>
                        <a:cs typeface="Times New Roman"/>
                      </a:endParaRPr>
                    </a:p>
                    <a:p>
                      <a:pPr marL="45720">
                        <a:lnSpc>
                          <a:spcPct val="100000"/>
                        </a:lnSpc>
                      </a:pPr>
                      <a:r>
                        <a:rPr sz="900" spc="-15" dirty="0">
                          <a:latin typeface="Meiryo UI"/>
                          <a:cs typeface="Meiryo UI"/>
                        </a:rPr>
                        <a:t>しんおんせんちょう</a:t>
                      </a:r>
                      <a:endParaRPr sz="900">
                        <a:latin typeface="Meiryo UI"/>
                        <a:cs typeface="Meiryo UI"/>
                      </a:endParaRPr>
                    </a:p>
                  </a:txBody>
                  <a:tcPr marL="0" marR="0" marT="24039" marB="0">
                    <a:lnL w="12700">
                      <a:solidFill>
                        <a:srgbClr val="000000"/>
                      </a:solidFill>
                      <a:prstDash val="sysDash"/>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635" algn="ctr">
                        <a:lnSpc>
                          <a:spcPct val="100000"/>
                        </a:lnSpc>
                        <a:spcBef>
                          <a:spcPts val="1310"/>
                        </a:spcBef>
                      </a:pPr>
                      <a:r>
                        <a:rPr sz="1300" spc="-25" dirty="0">
                          <a:latin typeface="Meiryo UI"/>
                          <a:cs typeface="Meiryo UI"/>
                        </a:rPr>
                        <a:t>1.3</a:t>
                      </a:r>
                      <a:endParaRPr sz="1300">
                        <a:latin typeface="Meiryo UI"/>
                        <a:cs typeface="Meiryo UI"/>
                      </a:endParaRPr>
                    </a:p>
                  </a:txBody>
                  <a:tcPr marL="0" marR="0" marT="118836"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1270" algn="ctr">
                        <a:lnSpc>
                          <a:spcPct val="100000"/>
                        </a:lnSpc>
                        <a:spcBef>
                          <a:spcPts val="1310"/>
                        </a:spcBef>
                      </a:pPr>
                      <a:r>
                        <a:rPr sz="1300" spc="-25" dirty="0">
                          <a:latin typeface="Meiryo UI"/>
                          <a:cs typeface="Meiryo UI"/>
                        </a:rPr>
                        <a:t>241</a:t>
                      </a:r>
                      <a:endParaRPr sz="1300">
                        <a:latin typeface="Meiryo UI"/>
                        <a:cs typeface="Meiryo UI"/>
                      </a:endParaRPr>
                    </a:p>
                  </a:txBody>
                  <a:tcPr marL="0" marR="0" marT="118836"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gn="ctr">
                        <a:lnSpc>
                          <a:spcPct val="100000"/>
                        </a:lnSpc>
                        <a:spcBef>
                          <a:spcPts val="1310"/>
                        </a:spcBef>
                      </a:pPr>
                      <a:r>
                        <a:rPr sz="1300" spc="-50" dirty="0">
                          <a:latin typeface="Meiryo UI"/>
                          <a:cs typeface="Meiryo UI"/>
                        </a:rPr>
                        <a:t>4</a:t>
                      </a:r>
                      <a:endParaRPr sz="1300">
                        <a:latin typeface="Meiryo UI"/>
                        <a:cs typeface="Meiryo UI"/>
                      </a:endParaRPr>
                    </a:p>
                  </a:txBody>
                  <a:tcPr marL="0" marR="0" marT="118836"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6"/>
                  </a:ext>
                </a:extLst>
              </a:tr>
              <a:tr h="422937">
                <a:tc rowSpan="5">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305"/>
                        </a:spcBef>
                      </a:pPr>
                      <a:endParaRPr sz="1300">
                        <a:latin typeface="Times New Roman"/>
                        <a:cs typeface="Times New Roman"/>
                      </a:endParaRPr>
                    </a:p>
                    <a:p>
                      <a:pPr marL="219710">
                        <a:lnSpc>
                          <a:spcPct val="100000"/>
                        </a:lnSpc>
                      </a:pPr>
                      <a:r>
                        <a:rPr sz="1300" b="1" spc="-50" dirty="0">
                          <a:latin typeface="Meiryo UI"/>
                          <a:cs typeface="Meiryo UI"/>
                        </a:rPr>
                        <a:t>⑥</a:t>
                      </a:r>
                      <a:endParaRPr sz="1300">
                        <a:latin typeface="Meiryo UI"/>
                        <a:cs typeface="Meiryo U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rowSpan="5">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1175"/>
                        </a:spcBef>
                      </a:pPr>
                      <a:endParaRPr sz="1300">
                        <a:latin typeface="Times New Roman"/>
                        <a:cs typeface="Times New Roman"/>
                      </a:endParaRPr>
                    </a:p>
                    <a:p>
                      <a:pPr marL="237490" marR="292100" algn="just">
                        <a:lnSpc>
                          <a:spcPts val="1800"/>
                        </a:lnSpc>
                      </a:pPr>
                      <a:r>
                        <a:rPr sz="1300" spc="-50" dirty="0">
                          <a:latin typeface="Meiryo UI"/>
                          <a:cs typeface="Meiryo UI"/>
                        </a:rPr>
                        <a:t>奈良県</a:t>
                      </a:r>
                      <a:endParaRPr sz="1300">
                        <a:latin typeface="Meiryo UI"/>
                        <a:cs typeface="Meiryo UI"/>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1310"/>
                        </a:spcBef>
                      </a:pPr>
                      <a:r>
                        <a:rPr sz="1300" spc="-20" dirty="0">
                          <a:latin typeface="Meiryo UI"/>
                          <a:cs typeface="Meiryo UI"/>
                        </a:rPr>
                        <a:t>宇陀市＊</a:t>
                      </a:r>
                      <a:endParaRPr sz="1300">
                        <a:latin typeface="Meiryo UI"/>
                        <a:cs typeface="Meiryo UI"/>
                      </a:endParaRPr>
                    </a:p>
                  </a:txBody>
                  <a:tcPr marL="0" marR="0" marT="118836" marB="0">
                    <a:lnL w="12700">
                      <a:solidFill>
                        <a:srgbClr val="000000"/>
                      </a:solidFill>
                      <a:prstDash val="solid"/>
                    </a:lnL>
                    <a:lnR w="12700">
                      <a:solidFill>
                        <a:srgbClr val="000000"/>
                      </a:solidFill>
                      <a:prstDash val="sysDash"/>
                    </a:lnR>
                    <a:lnT w="28575">
                      <a:solidFill>
                        <a:srgbClr val="000000"/>
                      </a:solidFill>
                      <a:prstDash val="solid"/>
                    </a:lnT>
                    <a:lnB w="12700">
                      <a:solidFill>
                        <a:srgbClr val="000000"/>
                      </a:solidFill>
                      <a:prstDash val="solid"/>
                    </a:lnB>
                  </a:tcPr>
                </a:tc>
                <a:tc>
                  <a:txBody>
                    <a:bodyPr/>
                    <a:lstStyle/>
                    <a:p>
                      <a:pPr>
                        <a:lnSpc>
                          <a:spcPct val="100000"/>
                        </a:lnSpc>
                        <a:spcBef>
                          <a:spcPts val="265"/>
                        </a:spcBef>
                      </a:pPr>
                      <a:endParaRPr sz="900">
                        <a:latin typeface="Times New Roman"/>
                        <a:cs typeface="Times New Roman"/>
                      </a:endParaRPr>
                    </a:p>
                    <a:p>
                      <a:pPr marL="45720">
                        <a:lnSpc>
                          <a:spcPct val="100000"/>
                        </a:lnSpc>
                      </a:pPr>
                      <a:r>
                        <a:rPr sz="900" spc="-20" dirty="0">
                          <a:latin typeface="Meiryo UI"/>
                          <a:cs typeface="Meiryo UI"/>
                        </a:rPr>
                        <a:t>うだし</a:t>
                      </a:r>
                      <a:endParaRPr sz="900">
                        <a:latin typeface="Meiryo UI"/>
                        <a:cs typeface="Meiryo UI"/>
                      </a:endParaRPr>
                    </a:p>
                  </a:txBody>
                  <a:tcPr marL="0" marR="0" marT="24039" marB="0">
                    <a:lnL w="12700">
                      <a:solidFill>
                        <a:srgbClr val="000000"/>
                      </a:solidFill>
                      <a:prstDash val="sysDash"/>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35" algn="ctr">
                        <a:lnSpc>
                          <a:spcPct val="100000"/>
                        </a:lnSpc>
                        <a:spcBef>
                          <a:spcPts val="1310"/>
                        </a:spcBef>
                      </a:pPr>
                      <a:r>
                        <a:rPr sz="1300" spc="-25" dirty="0">
                          <a:latin typeface="Meiryo UI"/>
                          <a:cs typeface="Meiryo UI"/>
                        </a:rPr>
                        <a:t>2.8</a:t>
                      </a:r>
                      <a:endParaRPr sz="1300">
                        <a:latin typeface="Meiryo UI"/>
                        <a:cs typeface="Meiryo UI"/>
                      </a:endParaRPr>
                    </a:p>
                  </a:txBody>
                  <a:tcPr marL="0" marR="0" marT="118836"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270" algn="ctr">
                        <a:lnSpc>
                          <a:spcPct val="100000"/>
                        </a:lnSpc>
                        <a:spcBef>
                          <a:spcPts val="1310"/>
                        </a:spcBef>
                      </a:pPr>
                      <a:r>
                        <a:rPr sz="1300" spc="-25" dirty="0">
                          <a:latin typeface="Meiryo UI"/>
                          <a:cs typeface="Meiryo UI"/>
                        </a:rPr>
                        <a:t>248</a:t>
                      </a:r>
                      <a:endParaRPr sz="1300">
                        <a:latin typeface="Meiryo UI"/>
                        <a:cs typeface="Meiryo UI"/>
                      </a:endParaRPr>
                    </a:p>
                  </a:txBody>
                  <a:tcPr marL="0" marR="0" marT="118836"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270" algn="ctr">
                        <a:lnSpc>
                          <a:spcPct val="100000"/>
                        </a:lnSpc>
                        <a:spcBef>
                          <a:spcPts val="1310"/>
                        </a:spcBef>
                      </a:pPr>
                      <a:r>
                        <a:rPr sz="1300" spc="-25" dirty="0">
                          <a:latin typeface="Meiryo UI"/>
                          <a:cs typeface="Meiryo UI"/>
                        </a:rPr>
                        <a:t>15</a:t>
                      </a:r>
                      <a:endParaRPr sz="1300">
                        <a:latin typeface="Meiryo UI"/>
                        <a:cs typeface="Meiryo UI"/>
                      </a:endParaRPr>
                    </a:p>
                  </a:txBody>
                  <a:tcPr marL="0" marR="0" marT="118836"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tc rowSpan="5">
                  <a:txBody>
                    <a:bodyPr/>
                    <a:lstStyle/>
                    <a:p>
                      <a:pPr marR="149225">
                        <a:lnSpc>
                          <a:spcPct val="100000"/>
                        </a:lnSpc>
                      </a:pPr>
                      <a:endParaRPr sz="1100">
                        <a:latin typeface="Times New Roman"/>
                        <a:cs typeface="Times New Roman"/>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5">
                  <a:txBody>
                    <a:bodyPr/>
                    <a:lstStyle/>
                    <a:p>
                      <a:pPr marR="176530">
                        <a:lnSpc>
                          <a:spcPct val="100000"/>
                        </a:lnSpc>
                      </a:pPr>
                      <a:endParaRPr sz="1300">
                        <a:latin typeface="Times New Roman"/>
                        <a:cs typeface="Times New Roman"/>
                      </a:endParaRPr>
                    </a:p>
                    <a:p>
                      <a:pPr marR="176530">
                        <a:lnSpc>
                          <a:spcPct val="100000"/>
                        </a:lnSpc>
                      </a:pPr>
                      <a:endParaRPr sz="1300">
                        <a:latin typeface="Times New Roman"/>
                        <a:cs typeface="Times New Roman"/>
                      </a:endParaRPr>
                    </a:p>
                    <a:p>
                      <a:pPr marR="176530">
                        <a:lnSpc>
                          <a:spcPct val="100000"/>
                        </a:lnSpc>
                      </a:pPr>
                      <a:endParaRPr sz="1300">
                        <a:latin typeface="Times New Roman"/>
                        <a:cs typeface="Times New Roman"/>
                      </a:endParaRPr>
                    </a:p>
                    <a:p>
                      <a:pPr marR="176530">
                        <a:lnSpc>
                          <a:spcPct val="100000"/>
                        </a:lnSpc>
                      </a:pPr>
                      <a:endParaRPr sz="1300">
                        <a:latin typeface="Times New Roman"/>
                        <a:cs typeface="Times New Roman"/>
                      </a:endParaRPr>
                    </a:p>
                    <a:p>
                      <a:pPr marR="176530">
                        <a:lnSpc>
                          <a:spcPct val="100000"/>
                        </a:lnSpc>
                        <a:spcBef>
                          <a:spcPts val="305"/>
                        </a:spcBef>
                      </a:pPr>
                      <a:endParaRPr sz="1300">
                        <a:latin typeface="Times New Roman"/>
                        <a:cs typeface="Times New Roman"/>
                      </a:endParaRPr>
                    </a:p>
                    <a:p>
                      <a:pPr marR="176530" algn="ctr">
                        <a:lnSpc>
                          <a:spcPct val="100000"/>
                        </a:lnSpc>
                      </a:pPr>
                      <a:r>
                        <a:rPr sz="1300" spc="-50" dirty="0">
                          <a:latin typeface="Meiryo UI"/>
                          <a:cs typeface="Meiryo UI"/>
                        </a:rPr>
                        <a:t>●</a:t>
                      </a:r>
                      <a:endParaRPr sz="1300">
                        <a:latin typeface="Meiryo UI"/>
                        <a:cs typeface="Meiryo U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5">
                  <a:txBody>
                    <a:bodyPr/>
                    <a:lstStyle/>
                    <a:p>
                      <a:pPr marR="76200">
                        <a:lnSpc>
                          <a:spcPct val="100000"/>
                        </a:lnSpc>
                      </a:pPr>
                      <a:endParaRPr sz="1100">
                        <a:latin typeface="Times New Roman"/>
                        <a:cs typeface="Times New Roman"/>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rowSpan="5">
                  <a:txBody>
                    <a:bodyPr/>
                    <a:lstStyle/>
                    <a:p>
                      <a:pPr marR="76200">
                        <a:lnSpc>
                          <a:spcPct val="100000"/>
                        </a:lnSpc>
                      </a:pPr>
                      <a:endParaRPr sz="1300">
                        <a:latin typeface="Times New Roman"/>
                        <a:cs typeface="Times New Roman"/>
                      </a:endParaRPr>
                    </a:p>
                    <a:p>
                      <a:pPr marR="76200">
                        <a:lnSpc>
                          <a:spcPct val="100000"/>
                        </a:lnSpc>
                      </a:pPr>
                      <a:endParaRPr sz="1300">
                        <a:latin typeface="Times New Roman"/>
                        <a:cs typeface="Times New Roman"/>
                      </a:endParaRPr>
                    </a:p>
                    <a:p>
                      <a:pPr marR="76200">
                        <a:lnSpc>
                          <a:spcPct val="100000"/>
                        </a:lnSpc>
                        <a:spcBef>
                          <a:spcPts val="125"/>
                        </a:spcBef>
                      </a:pPr>
                      <a:endParaRPr sz="1300">
                        <a:latin typeface="Times New Roman"/>
                        <a:cs typeface="Times New Roman"/>
                      </a:endParaRPr>
                    </a:p>
                    <a:p>
                      <a:pPr marL="125730" marR="200660" indent="114300">
                        <a:lnSpc>
                          <a:spcPct val="200000"/>
                        </a:lnSpc>
                      </a:pPr>
                      <a:r>
                        <a:rPr sz="1300" spc="-50" dirty="0">
                          <a:latin typeface="Meiryo UI"/>
                          <a:cs typeface="Meiryo UI"/>
                        </a:rPr>
                        <a:t>●</a:t>
                      </a:r>
                      <a:r>
                        <a:rPr sz="1300" spc="-25" dirty="0">
                          <a:latin typeface="Meiryo UI"/>
                          <a:cs typeface="Meiryo UI"/>
                        </a:rPr>
                        <a:t>橋梁</a:t>
                      </a:r>
                      <a:endParaRPr sz="1300">
                        <a:latin typeface="Meiryo UI"/>
                        <a:cs typeface="Meiryo UI"/>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5">
                  <a:txBody>
                    <a:bodyPr/>
                    <a:lstStyle/>
                    <a:p>
                      <a:pPr marR="286385">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5">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5">
                  <a:txBody>
                    <a:bodyPr/>
                    <a:lstStyle/>
                    <a:p>
                      <a:pPr marR="277495">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5">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7"/>
                  </a:ext>
                </a:extLst>
              </a:tr>
              <a:tr h="422937">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1310"/>
                        </a:spcBef>
                      </a:pPr>
                      <a:r>
                        <a:rPr sz="1300" spc="-20" dirty="0">
                          <a:latin typeface="Meiryo UI"/>
                          <a:cs typeface="Meiryo UI"/>
                        </a:rPr>
                        <a:t>曽爾村</a:t>
                      </a:r>
                      <a:endParaRPr sz="1300">
                        <a:latin typeface="Meiryo UI"/>
                        <a:cs typeface="Meiryo UI"/>
                      </a:endParaRPr>
                    </a:p>
                  </a:txBody>
                  <a:tcPr marL="0" marR="0" marT="118836" marB="0">
                    <a:lnL w="12700">
                      <a:solidFill>
                        <a:srgbClr val="000000"/>
                      </a:solidFill>
                      <a:prstDash val="solid"/>
                    </a:lnL>
                    <a:lnR w="12700">
                      <a:solidFill>
                        <a:srgbClr val="000000"/>
                      </a:solidFill>
                      <a:prstDash val="sysDash"/>
                    </a:lnR>
                    <a:lnT w="12700">
                      <a:solidFill>
                        <a:srgbClr val="000000"/>
                      </a:solidFill>
                      <a:prstDash val="solid"/>
                    </a:lnT>
                    <a:lnB w="12700">
                      <a:solidFill>
                        <a:srgbClr val="000000"/>
                      </a:solidFill>
                      <a:prstDash val="solid"/>
                    </a:lnB>
                  </a:tcPr>
                </a:tc>
                <a:tc>
                  <a:txBody>
                    <a:bodyPr/>
                    <a:lstStyle/>
                    <a:p>
                      <a:pPr>
                        <a:lnSpc>
                          <a:spcPct val="100000"/>
                        </a:lnSpc>
                        <a:spcBef>
                          <a:spcPts val="265"/>
                        </a:spcBef>
                      </a:pPr>
                      <a:endParaRPr sz="900">
                        <a:latin typeface="Times New Roman"/>
                        <a:cs typeface="Times New Roman"/>
                      </a:endParaRPr>
                    </a:p>
                    <a:p>
                      <a:pPr marL="45720">
                        <a:lnSpc>
                          <a:spcPct val="100000"/>
                        </a:lnSpc>
                      </a:pPr>
                      <a:r>
                        <a:rPr sz="900" spc="-20" dirty="0">
                          <a:latin typeface="Meiryo UI"/>
                          <a:cs typeface="Meiryo UI"/>
                        </a:rPr>
                        <a:t>そにむら</a:t>
                      </a:r>
                      <a:endParaRPr sz="900">
                        <a:latin typeface="Meiryo UI"/>
                        <a:cs typeface="Meiryo UI"/>
                      </a:endParaRPr>
                    </a:p>
                  </a:txBody>
                  <a:tcPr marL="0" marR="0" marT="24039" marB="0">
                    <a:lnL w="12700">
                      <a:solidFill>
                        <a:srgbClr val="000000"/>
                      </a:solidFill>
                      <a:prstDash val="sysDash"/>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310"/>
                        </a:spcBef>
                      </a:pPr>
                      <a:r>
                        <a:rPr sz="1300" spc="-25" dirty="0">
                          <a:latin typeface="Meiryo UI"/>
                          <a:cs typeface="Meiryo UI"/>
                        </a:rPr>
                        <a:t>0.1</a:t>
                      </a:r>
                      <a:endParaRPr sz="1300">
                        <a:latin typeface="Meiryo UI"/>
                        <a:cs typeface="Meiryo UI"/>
                      </a:endParaRPr>
                    </a:p>
                  </a:txBody>
                  <a:tcPr marL="0" marR="0" marT="1188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310"/>
                        </a:spcBef>
                      </a:pPr>
                      <a:r>
                        <a:rPr sz="1300" spc="-25" dirty="0">
                          <a:latin typeface="Meiryo UI"/>
                          <a:cs typeface="Meiryo UI"/>
                        </a:rPr>
                        <a:t>48</a:t>
                      </a:r>
                      <a:endParaRPr sz="1300">
                        <a:latin typeface="Meiryo UI"/>
                        <a:cs typeface="Meiryo UI"/>
                      </a:endParaRPr>
                    </a:p>
                  </a:txBody>
                  <a:tcPr marL="0" marR="0" marT="1188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310"/>
                        </a:spcBef>
                      </a:pPr>
                      <a:r>
                        <a:rPr sz="1300" spc="-50" dirty="0">
                          <a:latin typeface="Meiryo UI"/>
                          <a:cs typeface="Meiryo UI"/>
                        </a:rPr>
                        <a:t>0</a:t>
                      </a:r>
                      <a:endParaRPr sz="1300">
                        <a:latin typeface="Meiryo UI"/>
                        <a:cs typeface="Meiryo UI"/>
                      </a:endParaRPr>
                    </a:p>
                  </a:txBody>
                  <a:tcPr marL="0" marR="0" marT="118836"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8"/>
                  </a:ext>
                </a:extLst>
              </a:tr>
              <a:tr h="422937">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1310"/>
                        </a:spcBef>
                      </a:pPr>
                      <a:r>
                        <a:rPr sz="1300" spc="-20" dirty="0">
                          <a:latin typeface="Meiryo UI"/>
                          <a:cs typeface="Meiryo UI"/>
                        </a:rPr>
                        <a:t>御杖村</a:t>
                      </a:r>
                      <a:endParaRPr sz="1300">
                        <a:latin typeface="Meiryo UI"/>
                        <a:cs typeface="Meiryo UI"/>
                      </a:endParaRPr>
                    </a:p>
                  </a:txBody>
                  <a:tcPr marL="0" marR="0" marT="118836" marB="0">
                    <a:lnL w="12700">
                      <a:solidFill>
                        <a:srgbClr val="000000"/>
                      </a:solidFill>
                      <a:prstDash val="solid"/>
                    </a:lnL>
                    <a:lnR w="12700">
                      <a:solidFill>
                        <a:srgbClr val="000000"/>
                      </a:solidFill>
                      <a:prstDash val="sysDash"/>
                    </a:lnR>
                    <a:lnT w="12700">
                      <a:solidFill>
                        <a:srgbClr val="000000"/>
                      </a:solidFill>
                      <a:prstDash val="solid"/>
                    </a:lnT>
                    <a:lnB w="12700">
                      <a:solidFill>
                        <a:srgbClr val="000000"/>
                      </a:solidFill>
                      <a:prstDash val="solid"/>
                    </a:lnB>
                  </a:tcPr>
                </a:tc>
                <a:tc>
                  <a:txBody>
                    <a:bodyPr/>
                    <a:lstStyle/>
                    <a:p>
                      <a:pPr>
                        <a:lnSpc>
                          <a:spcPct val="100000"/>
                        </a:lnSpc>
                        <a:spcBef>
                          <a:spcPts val="265"/>
                        </a:spcBef>
                      </a:pPr>
                      <a:endParaRPr sz="900">
                        <a:latin typeface="Times New Roman"/>
                        <a:cs typeface="Times New Roman"/>
                      </a:endParaRPr>
                    </a:p>
                    <a:p>
                      <a:pPr marL="45720">
                        <a:lnSpc>
                          <a:spcPct val="100000"/>
                        </a:lnSpc>
                        <a:spcBef>
                          <a:spcPts val="5"/>
                        </a:spcBef>
                      </a:pPr>
                      <a:r>
                        <a:rPr sz="900" spc="-15" dirty="0">
                          <a:latin typeface="Meiryo UI"/>
                          <a:cs typeface="Meiryo UI"/>
                        </a:rPr>
                        <a:t>みつえむら</a:t>
                      </a:r>
                      <a:endParaRPr sz="900">
                        <a:latin typeface="Meiryo UI"/>
                        <a:cs typeface="Meiryo UI"/>
                      </a:endParaRPr>
                    </a:p>
                  </a:txBody>
                  <a:tcPr marL="0" marR="0" marT="24039" marB="0">
                    <a:lnL w="12700">
                      <a:solidFill>
                        <a:srgbClr val="000000"/>
                      </a:solidFill>
                      <a:prstDash val="sysDash"/>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310"/>
                        </a:spcBef>
                      </a:pPr>
                      <a:r>
                        <a:rPr sz="1300" spc="-25" dirty="0">
                          <a:latin typeface="Meiryo UI"/>
                          <a:cs typeface="Meiryo UI"/>
                        </a:rPr>
                        <a:t>0.1</a:t>
                      </a:r>
                      <a:endParaRPr sz="1300">
                        <a:latin typeface="Meiryo UI"/>
                        <a:cs typeface="Meiryo UI"/>
                      </a:endParaRPr>
                    </a:p>
                  </a:txBody>
                  <a:tcPr marL="0" marR="0" marT="1188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310"/>
                        </a:spcBef>
                      </a:pPr>
                      <a:r>
                        <a:rPr sz="1300" spc="-25" dirty="0">
                          <a:latin typeface="Meiryo UI"/>
                          <a:cs typeface="Meiryo UI"/>
                        </a:rPr>
                        <a:t>80</a:t>
                      </a:r>
                      <a:endParaRPr sz="1300">
                        <a:latin typeface="Meiryo UI"/>
                        <a:cs typeface="Meiryo UI"/>
                      </a:endParaRPr>
                    </a:p>
                  </a:txBody>
                  <a:tcPr marL="0" marR="0" marT="1188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310"/>
                        </a:spcBef>
                      </a:pPr>
                      <a:r>
                        <a:rPr sz="1300" spc="-50" dirty="0">
                          <a:latin typeface="Meiryo UI"/>
                          <a:cs typeface="Meiryo UI"/>
                        </a:rPr>
                        <a:t>0</a:t>
                      </a:r>
                      <a:endParaRPr sz="1300">
                        <a:latin typeface="Meiryo UI"/>
                        <a:cs typeface="Meiryo UI"/>
                      </a:endParaRPr>
                    </a:p>
                  </a:txBody>
                  <a:tcPr marL="0" marR="0" marT="118836"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9"/>
                  </a:ext>
                </a:extLst>
              </a:tr>
              <a:tr h="422937">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1310"/>
                        </a:spcBef>
                      </a:pPr>
                      <a:r>
                        <a:rPr sz="1300" spc="-30" dirty="0">
                          <a:latin typeface="Meiryo UI"/>
                          <a:cs typeface="Meiryo UI"/>
                        </a:rPr>
                        <a:t>東吉野村</a:t>
                      </a:r>
                      <a:endParaRPr sz="1300">
                        <a:latin typeface="Meiryo UI"/>
                        <a:cs typeface="Meiryo UI"/>
                      </a:endParaRPr>
                    </a:p>
                  </a:txBody>
                  <a:tcPr marL="0" marR="0" marT="118836" marB="0">
                    <a:lnL w="12700">
                      <a:solidFill>
                        <a:srgbClr val="000000"/>
                      </a:solidFill>
                      <a:prstDash val="solid"/>
                    </a:lnL>
                    <a:lnR w="12700">
                      <a:solidFill>
                        <a:srgbClr val="000000"/>
                      </a:solidFill>
                      <a:prstDash val="sysDash"/>
                    </a:lnR>
                    <a:lnT w="12700">
                      <a:solidFill>
                        <a:srgbClr val="000000"/>
                      </a:solidFill>
                      <a:prstDash val="solid"/>
                    </a:lnT>
                    <a:lnB w="12700">
                      <a:solidFill>
                        <a:srgbClr val="000000"/>
                      </a:solidFill>
                      <a:prstDash val="solid"/>
                    </a:lnB>
                  </a:tcPr>
                </a:tc>
                <a:tc>
                  <a:txBody>
                    <a:bodyPr/>
                    <a:lstStyle/>
                    <a:p>
                      <a:pPr>
                        <a:lnSpc>
                          <a:spcPct val="100000"/>
                        </a:lnSpc>
                        <a:spcBef>
                          <a:spcPts val="265"/>
                        </a:spcBef>
                      </a:pPr>
                      <a:endParaRPr sz="900">
                        <a:latin typeface="Times New Roman"/>
                        <a:cs typeface="Times New Roman"/>
                      </a:endParaRPr>
                    </a:p>
                    <a:p>
                      <a:pPr marL="45720">
                        <a:lnSpc>
                          <a:spcPct val="100000"/>
                        </a:lnSpc>
                        <a:spcBef>
                          <a:spcPts val="5"/>
                        </a:spcBef>
                      </a:pPr>
                      <a:r>
                        <a:rPr sz="900" spc="-15" dirty="0">
                          <a:latin typeface="Meiryo UI"/>
                          <a:cs typeface="Meiryo UI"/>
                        </a:rPr>
                        <a:t>ひがしよしのむら</a:t>
                      </a:r>
                      <a:endParaRPr sz="900">
                        <a:latin typeface="Meiryo UI"/>
                        <a:cs typeface="Meiryo UI"/>
                      </a:endParaRPr>
                    </a:p>
                  </a:txBody>
                  <a:tcPr marL="0" marR="0" marT="24039" marB="0">
                    <a:lnL w="12700">
                      <a:solidFill>
                        <a:srgbClr val="000000"/>
                      </a:solidFill>
                      <a:prstDash val="sysDash"/>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310"/>
                        </a:spcBef>
                      </a:pPr>
                      <a:r>
                        <a:rPr sz="1300" spc="-25" dirty="0">
                          <a:latin typeface="Meiryo UI"/>
                          <a:cs typeface="Meiryo UI"/>
                        </a:rPr>
                        <a:t>0.1</a:t>
                      </a:r>
                      <a:endParaRPr sz="1300">
                        <a:latin typeface="Meiryo UI"/>
                        <a:cs typeface="Meiryo UI"/>
                      </a:endParaRPr>
                    </a:p>
                  </a:txBody>
                  <a:tcPr marL="0" marR="0" marT="1188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310"/>
                        </a:spcBef>
                      </a:pPr>
                      <a:r>
                        <a:rPr sz="1300" spc="-25" dirty="0">
                          <a:latin typeface="Meiryo UI"/>
                          <a:cs typeface="Meiryo UI"/>
                        </a:rPr>
                        <a:t>132</a:t>
                      </a:r>
                      <a:endParaRPr sz="1300">
                        <a:latin typeface="Meiryo UI"/>
                        <a:cs typeface="Meiryo UI"/>
                      </a:endParaRPr>
                    </a:p>
                  </a:txBody>
                  <a:tcPr marL="0" marR="0" marT="1188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310"/>
                        </a:spcBef>
                      </a:pPr>
                      <a:r>
                        <a:rPr sz="1300" spc="-50" dirty="0">
                          <a:latin typeface="Meiryo UI"/>
                          <a:cs typeface="Meiryo UI"/>
                        </a:rPr>
                        <a:t>0</a:t>
                      </a:r>
                      <a:endParaRPr sz="1300">
                        <a:latin typeface="Meiryo UI"/>
                        <a:cs typeface="Meiryo UI"/>
                      </a:endParaRPr>
                    </a:p>
                  </a:txBody>
                  <a:tcPr marL="0" marR="0" marT="118836"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10"/>
                  </a:ext>
                </a:extLst>
              </a:tr>
              <a:tr h="422937">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1310"/>
                        </a:spcBef>
                      </a:pPr>
                      <a:r>
                        <a:rPr sz="1300" spc="-20" dirty="0">
                          <a:latin typeface="Meiryo UI"/>
                          <a:cs typeface="Meiryo UI"/>
                        </a:rPr>
                        <a:t>奈良県</a:t>
                      </a:r>
                      <a:endParaRPr sz="1300">
                        <a:latin typeface="Meiryo UI"/>
                        <a:cs typeface="Meiryo UI"/>
                      </a:endParaRPr>
                    </a:p>
                  </a:txBody>
                  <a:tcPr marL="0" marR="0" marT="118836" marB="0">
                    <a:lnL w="12700">
                      <a:solidFill>
                        <a:srgbClr val="000000"/>
                      </a:solidFill>
                      <a:prstDash val="solid"/>
                    </a:lnL>
                    <a:lnR w="12700">
                      <a:solidFill>
                        <a:srgbClr val="000000"/>
                      </a:solidFill>
                      <a:prstDash val="sysDash"/>
                    </a:lnR>
                    <a:lnT w="12700">
                      <a:solidFill>
                        <a:srgbClr val="000000"/>
                      </a:solidFill>
                      <a:prstDash val="solid"/>
                    </a:lnT>
                    <a:lnB w="28575">
                      <a:solidFill>
                        <a:srgbClr val="000000"/>
                      </a:solidFill>
                      <a:prstDash val="solid"/>
                    </a:lnB>
                  </a:tcPr>
                </a:tc>
                <a:tc>
                  <a:txBody>
                    <a:bodyPr/>
                    <a:lstStyle/>
                    <a:p>
                      <a:pPr>
                        <a:lnSpc>
                          <a:spcPct val="100000"/>
                        </a:lnSpc>
                        <a:spcBef>
                          <a:spcPts val="265"/>
                        </a:spcBef>
                      </a:pPr>
                      <a:endParaRPr sz="900">
                        <a:latin typeface="Times New Roman"/>
                        <a:cs typeface="Times New Roman"/>
                      </a:endParaRPr>
                    </a:p>
                    <a:p>
                      <a:pPr marL="45720">
                        <a:lnSpc>
                          <a:spcPct val="100000"/>
                        </a:lnSpc>
                        <a:spcBef>
                          <a:spcPts val="5"/>
                        </a:spcBef>
                      </a:pPr>
                      <a:r>
                        <a:rPr sz="900" spc="-20" dirty="0">
                          <a:latin typeface="Meiryo UI"/>
                          <a:cs typeface="Meiryo UI"/>
                        </a:rPr>
                        <a:t>ならけん</a:t>
                      </a:r>
                      <a:endParaRPr sz="900">
                        <a:latin typeface="Meiryo UI"/>
                        <a:cs typeface="Meiryo UI"/>
                      </a:endParaRPr>
                    </a:p>
                  </a:txBody>
                  <a:tcPr marL="0" marR="0" marT="24039" marB="0">
                    <a:lnL w="12700">
                      <a:solidFill>
                        <a:srgbClr val="000000"/>
                      </a:solidFill>
                      <a:prstDash val="sysDash"/>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635" algn="ctr">
                        <a:lnSpc>
                          <a:spcPct val="100000"/>
                        </a:lnSpc>
                        <a:spcBef>
                          <a:spcPts val="1310"/>
                        </a:spcBef>
                      </a:pPr>
                      <a:r>
                        <a:rPr sz="1300" spc="-50" dirty="0">
                          <a:latin typeface="Meiryo UI"/>
                          <a:cs typeface="Meiryo UI"/>
                        </a:rPr>
                        <a:t>-</a:t>
                      </a:r>
                      <a:endParaRPr sz="1300">
                        <a:latin typeface="Meiryo UI"/>
                        <a:cs typeface="Meiryo UI"/>
                      </a:endParaRPr>
                    </a:p>
                  </a:txBody>
                  <a:tcPr marL="0" marR="0" marT="118836"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gn="ctr">
                        <a:lnSpc>
                          <a:spcPct val="100000"/>
                        </a:lnSpc>
                        <a:spcBef>
                          <a:spcPts val="1310"/>
                        </a:spcBef>
                      </a:pPr>
                      <a:r>
                        <a:rPr sz="1300" spc="-50" dirty="0">
                          <a:latin typeface="Meiryo UI"/>
                          <a:cs typeface="Meiryo UI"/>
                        </a:rPr>
                        <a:t>-</a:t>
                      </a:r>
                      <a:endParaRPr sz="1300">
                        <a:latin typeface="Meiryo UI"/>
                        <a:cs typeface="Meiryo UI"/>
                      </a:endParaRPr>
                    </a:p>
                  </a:txBody>
                  <a:tcPr marL="0" marR="0" marT="118836"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1270" algn="ctr">
                        <a:lnSpc>
                          <a:spcPct val="100000"/>
                        </a:lnSpc>
                        <a:spcBef>
                          <a:spcPts val="1310"/>
                        </a:spcBef>
                      </a:pPr>
                      <a:r>
                        <a:rPr sz="1300" spc="-50" dirty="0">
                          <a:latin typeface="Meiryo UI"/>
                          <a:cs typeface="Meiryo UI"/>
                        </a:rPr>
                        <a:t>-</a:t>
                      </a:r>
                      <a:endParaRPr sz="1300" dirty="0">
                        <a:latin typeface="Meiryo UI"/>
                        <a:cs typeface="Meiryo UI"/>
                      </a:endParaRPr>
                    </a:p>
                  </a:txBody>
                  <a:tcPr marL="0" marR="0" marT="118836"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11"/>
                  </a:ext>
                </a:extLst>
              </a:tr>
            </a:tbl>
          </a:graphicData>
        </a:graphic>
      </p:graphicFrame>
      <p:sp>
        <p:nvSpPr>
          <p:cNvPr id="12" name="object 12"/>
          <p:cNvSpPr txBox="1">
            <a:spLocks noGrp="1"/>
          </p:cNvSpPr>
          <p:nvPr>
            <p:ph type="ftr" sz="quarter" idx="5"/>
          </p:nvPr>
        </p:nvSpPr>
        <p:spPr>
          <a:xfrm>
            <a:off x="364947" y="9092581"/>
            <a:ext cx="11683365" cy="401954"/>
          </a:xfrm>
          <a:prstGeom prst="rect">
            <a:avLst/>
          </a:prstGeom>
        </p:spPr>
        <p:txBody>
          <a:bodyPr vert="horz" wrap="square" lIns="0" tIns="0" rIns="0" bIns="0" rtlCol="0">
            <a:spAutoFit/>
          </a:bodyPr>
          <a:lstStyle>
            <a:defPPr>
              <a:defRPr kern="0"/>
            </a:defPPr>
            <a:lvl1pPr>
              <a:defRPr sz="1200" b="0" i="0">
                <a:solidFill>
                  <a:schemeClr val="tx1"/>
                </a:solidFill>
                <a:latin typeface="Meiryo UI"/>
                <a:cs typeface="Meiryo UI"/>
              </a:defRPr>
            </a:lvl1pPr>
          </a:lstStyle>
          <a:p>
            <a:pPr marL="12700">
              <a:spcBef>
                <a:spcPts val="170"/>
              </a:spcBef>
            </a:pPr>
            <a:r>
              <a:rPr lang="en-US" altLang="ja-JP" spc="-10"/>
              <a:t>※1</a:t>
            </a:r>
            <a:r>
              <a:rPr lang="ja-JP" altLang="en-US" spc="-10"/>
              <a:t>：人口・面積については、総務省 統計でみる市区町村のすがた</a:t>
            </a:r>
            <a:r>
              <a:rPr lang="en-US" altLang="ja-JP" spc="-20"/>
              <a:t>2023</a:t>
            </a:r>
            <a:r>
              <a:rPr lang="ja-JP" altLang="en-US" spc="-10"/>
              <a:t>より事務局作成。人口は</a:t>
            </a:r>
            <a:r>
              <a:rPr lang="en-US" altLang="ja-JP" spc="-20"/>
              <a:t>2020</a:t>
            </a:r>
            <a:r>
              <a:rPr lang="ja-JP" altLang="en-US" spc="-25"/>
              <a:t>年時点、面積は</a:t>
            </a:r>
            <a:r>
              <a:rPr lang="en-US" altLang="ja-JP" spc="-20"/>
              <a:t>2021</a:t>
            </a:r>
            <a:r>
              <a:rPr lang="ja-JP" altLang="en-US" spc="-30"/>
              <a:t>年時点。</a:t>
            </a:r>
          </a:p>
          <a:p>
            <a:pPr marL="12700"/>
            <a:r>
              <a:rPr lang="en-US" altLang="ja-JP" spc="-10"/>
              <a:t>※2</a:t>
            </a:r>
            <a:r>
              <a:rPr lang="ja-JP" altLang="en-US" spc="-5"/>
              <a:t>：技術職員数については、総務省 地方公共団体定員管理調査結果</a:t>
            </a:r>
            <a:r>
              <a:rPr lang="en-US" altLang="ja-JP" spc="-5"/>
              <a:t>(</a:t>
            </a:r>
            <a:r>
              <a:rPr lang="en-US" altLang="ja-JP" spc="-10"/>
              <a:t>2022</a:t>
            </a:r>
            <a:r>
              <a:rPr lang="ja-JP" altLang="en-US"/>
              <a:t>年</a:t>
            </a:r>
            <a:r>
              <a:rPr lang="en-US" altLang="ja-JP" spc="-20"/>
              <a:t>4</a:t>
            </a:r>
            <a:r>
              <a:rPr lang="ja-JP" altLang="en-US" spc="-30"/>
              <a:t>月時点</a:t>
            </a:r>
            <a:r>
              <a:rPr lang="en-US" altLang="ja-JP" spc="-30"/>
              <a:t>)</a:t>
            </a:r>
            <a:r>
              <a:rPr lang="ja-JP" altLang="en-US" spc="-30"/>
              <a:t>等より事務局作成。技術系職員とは、一般行政部門の職員のうち、土木技師・建築技師の合計。</a:t>
            </a:r>
            <a:endParaRPr spc="-21" dirty="0"/>
          </a:p>
        </p:txBody>
      </p:sp>
      <p:sp>
        <p:nvSpPr>
          <p:cNvPr id="13" name="object 13"/>
          <p:cNvSpPr txBox="1">
            <a:spLocks noGrp="1"/>
          </p:cNvSpPr>
          <p:nvPr>
            <p:ph type="sldNum" sz="quarter" idx="7"/>
          </p:nvPr>
        </p:nvSpPr>
        <p:spPr>
          <a:xfrm>
            <a:off x="12495530" y="9150304"/>
            <a:ext cx="252095" cy="358775"/>
          </a:xfrm>
          <a:prstGeom prst="rect">
            <a:avLst/>
          </a:prstGeom>
        </p:spPr>
        <p:txBody>
          <a:bodyPr vert="horz" wrap="square" lIns="0" tIns="0" rIns="0" bIns="0" rtlCol="0">
            <a:spAutoFit/>
          </a:bodyPr>
          <a:lstStyle>
            <a:defPPr>
              <a:defRPr kern="0"/>
            </a:defPPr>
            <a:lvl1pPr>
              <a:defRPr sz="2050" b="0" i="0">
                <a:solidFill>
                  <a:schemeClr val="tx1"/>
                </a:solidFill>
                <a:latin typeface="Meiryo UI"/>
                <a:cs typeface="Meiryo UI"/>
              </a:defRPr>
            </a:lvl1pPr>
          </a:lstStyle>
          <a:p>
            <a:pPr marL="38100">
              <a:spcBef>
                <a:spcPts val="235"/>
              </a:spcBef>
            </a:pPr>
            <a:fld id="{81D60167-4931-47E6-BA6A-407CBD079E47}" type="slidenum">
              <a:rPr lang="en-US" altLang="ja-JP" spc="-50" smtClean="0"/>
              <a:pPr marL="38100">
                <a:spcBef>
                  <a:spcPts val="235"/>
                </a:spcBef>
              </a:pPr>
              <a:t>10</a:t>
            </a:fld>
            <a:endParaRPr spc="-36" dirty="0"/>
          </a:p>
        </p:txBody>
      </p:sp>
      <p:sp>
        <p:nvSpPr>
          <p:cNvPr id="9" name="object 9"/>
          <p:cNvSpPr txBox="1"/>
          <p:nvPr/>
        </p:nvSpPr>
        <p:spPr>
          <a:xfrm>
            <a:off x="3283857" y="751205"/>
            <a:ext cx="195036" cy="141055"/>
          </a:xfrm>
          <a:prstGeom prst="rect">
            <a:avLst/>
          </a:prstGeom>
        </p:spPr>
        <p:txBody>
          <a:bodyPr vert="horz" wrap="square" lIns="0" tIns="9071" rIns="0" bIns="0" rtlCol="0">
            <a:spAutoFit/>
          </a:bodyPr>
          <a:lstStyle/>
          <a:p>
            <a:pPr marL="9072">
              <a:spcBef>
                <a:spcPts val="71"/>
              </a:spcBef>
            </a:pPr>
            <a:r>
              <a:rPr sz="857" spc="-18" dirty="0">
                <a:latin typeface="Meiryo UI"/>
                <a:cs typeface="Meiryo UI"/>
              </a:rPr>
              <a:t>※1</a:t>
            </a:r>
            <a:endParaRPr sz="857">
              <a:latin typeface="Meiryo UI"/>
              <a:cs typeface="Meiryo UI"/>
            </a:endParaRPr>
          </a:p>
        </p:txBody>
      </p:sp>
      <p:sp>
        <p:nvSpPr>
          <p:cNvPr id="10" name="object 10"/>
          <p:cNvSpPr txBox="1"/>
          <p:nvPr/>
        </p:nvSpPr>
        <p:spPr>
          <a:xfrm>
            <a:off x="3883024" y="751205"/>
            <a:ext cx="195036" cy="141055"/>
          </a:xfrm>
          <a:prstGeom prst="rect">
            <a:avLst/>
          </a:prstGeom>
        </p:spPr>
        <p:txBody>
          <a:bodyPr vert="horz" wrap="square" lIns="0" tIns="9071" rIns="0" bIns="0" rtlCol="0">
            <a:spAutoFit/>
          </a:bodyPr>
          <a:lstStyle/>
          <a:p>
            <a:pPr marL="9072">
              <a:spcBef>
                <a:spcPts val="71"/>
              </a:spcBef>
            </a:pPr>
            <a:r>
              <a:rPr sz="857" spc="-18" dirty="0">
                <a:latin typeface="Meiryo UI"/>
                <a:cs typeface="Meiryo UI"/>
              </a:rPr>
              <a:t>※1</a:t>
            </a:r>
            <a:endParaRPr sz="857">
              <a:latin typeface="Meiryo UI"/>
              <a:cs typeface="Meiryo UI"/>
            </a:endParaRPr>
          </a:p>
        </p:txBody>
      </p:sp>
      <p:sp>
        <p:nvSpPr>
          <p:cNvPr id="11" name="object 11"/>
          <p:cNvSpPr txBox="1"/>
          <p:nvPr/>
        </p:nvSpPr>
        <p:spPr>
          <a:xfrm>
            <a:off x="4550501" y="751205"/>
            <a:ext cx="195036" cy="141055"/>
          </a:xfrm>
          <a:prstGeom prst="rect">
            <a:avLst/>
          </a:prstGeom>
        </p:spPr>
        <p:txBody>
          <a:bodyPr vert="horz" wrap="square" lIns="0" tIns="9071" rIns="0" bIns="0" rtlCol="0">
            <a:spAutoFit/>
          </a:bodyPr>
          <a:lstStyle/>
          <a:p>
            <a:pPr marL="9072">
              <a:spcBef>
                <a:spcPts val="71"/>
              </a:spcBef>
            </a:pPr>
            <a:r>
              <a:rPr sz="857" spc="-18" dirty="0">
                <a:latin typeface="Meiryo UI"/>
                <a:cs typeface="Meiryo UI"/>
              </a:rPr>
              <a:t>※2</a:t>
            </a:r>
            <a:endParaRPr sz="857">
              <a:latin typeface="Meiryo UI"/>
              <a:cs typeface="Meiryo U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554071780"/>
              </p:ext>
            </p:extLst>
          </p:nvPr>
        </p:nvGraphicFramePr>
        <p:xfrm>
          <a:off x="93880" y="965426"/>
          <a:ext cx="8909045" cy="5064667"/>
        </p:xfrm>
        <a:graphic>
          <a:graphicData uri="http://schemas.openxmlformats.org/drawingml/2006/table">
            <a:tbl>
              <a:tblPr firstRow="1" bandRow="1">
                <a:tableStyleId>{2D5ABB26-0587-4C30-8999-92F81FD0307C}</a:tableStyleId>
              </a:tblPr>
              <a:tblGrid>
                <a:gridCol w="429079">
                  <a:extLst>
                    <a:ext uri="{9D8B030D-6E8A-4147-A177-3AD203B41FA5}">
                      <a16:colId xmlns:a16="http://schemas.microsoft.com/office/drawing/2014/main" val="20000"/>
                    </a:ext>
                  </a:extLst>
                </a:gridCol>
                <a:gridCol w="561521">
                  <a:extLst>
                    <a:ext uri="{9D8B030D-6E8A-4147-A177-3AD203B41FA5}">
                      <a16:colId xmlns:a16="http://schemas.microsoft.com/office/drawing/2014/main" val="20001"/>
                    </a:ext>
                  </a:extLst>
                </a:gridCol>
                <a:gridCol w="1123043">
                  <a:extLst>
                    <a:ext uri="{9D8B030D-6E8A-4147-A177-3AD203B41FA5}">
                      <a16:colId xmlns:a16="http://schemas.microsoft.com/office/drawing/2014/main" val="20002"/>
                    </a:ext>
                  </a:extLst>
                </a:gridCol>
                <a:gridCol w="738867">
                  <a:extLst>
                    <a:ext uri="{9D8B030D-6E8A-4147-A177-3AD203B41FA5}">
                      <a16:colId xmlns:a16="http://schemas.microsoft.com/office/drawing/2014/main" val="20003"/>
                    </a:ext>
                  </a:extLst>
                </a:gridCol>
                <a:gridCol w="709385">
                  <a:extLst>
                    <a:ext uri="{9D8B030D-6E8A-4147-A177-3AD203B41FA5}">
                      <a16:colId xmlns:a16="http://schemas.microsoft.com/office/drawing/2014/main" val="20004"/>
                    </a:ext>
                  </a:extLst>
                </a:gridCol>
                <a:gridCol w="561521">
                  <a:extLst>
                    <a:ext uri="{9D8B030D-6E8A-4147-A177-3AD203B41FA5}">
                      <a16:colId xmlns:a16="http://schemas.microsoft.com/office/drawing/2014/main" val="20005"/>
                    </a:ext>
                  </a:extLst>
                </a:gridCol>
                <a:gridCol w="687161">
                  <a:extLst>
                    <a:ext uri="{9D8B030D-6E8A-4147-A177-3AD203B41FA5}">
                      <a16:colId xmlns:a16="http://schemas.microsoft.com/office/drawing/2014/main" val="20006"/>
                    </a:ext>
                  </a:extLst>
                </a:gridCol>
                <a:gridCol w="492578">
                  <a:extLst>
                    <a:ext uri="{9D8B030D-6E8A-4147-A177-3AD203B41FA5}">
                      <a16:colId xmlns:a16="http://schemas.microsoft.com/office/drawing/2014/main" val="20007"/>
                    </a:ext>
                  </a:extLst>
                </a:gridCol>
                <a:gridCol w="492578">
                  <a:extLst>
                    <a:ext uri="{9D8B030D-6E8A-4147-A177-3AD203B41FA5}">
                      <a16:colId xmlns:a16="http://schemas.microsoft.com/office/drawing/2014/main" val="20008"/>
                    </a:ext>
                  </a:extLst>
                </a:gridCol>
                <a:gridCol w="492578">
                  <a:extLst>
                    <a:ext uri="{9D8B030D-6E8A-4147-A177-3AD203B41FA5}">
                      <a16:colId xmlns:a16="http://schemas.microsoft.com/office/drawing/2014/main" val="20009"/>
                    </a:ext>
                  </a:extLst>
                </a:gridCol>
                <a:gridCol w="819604">
                  <a:extLst>
                    <a:ext uri="{9D8B030D-6E8A-4147-A177-3AD203B41FA5}">
                      <a16:colId xmlns:a16="http://schemas.microsoft.com/office/drawing/2014/main" val="20010"/>
                    </a:ext>
                  </a:extLst>
                </a:gridCol>
                <a:gridCol w="383721">
                  <a:extLst>
                    <a:ext uri="{9D8B030D-6E8A-4147-A177-3AD203B41FA5}">
                      <a16:colId xmlns:a16="http://schemas.microsoft.com/office/drawing/2014/main" val="20011"/>
                    </a:ext>
                  </a:extLst>
                </a:gridCol>
                <a:gridCol w="383721">
                  <a:extLst>
                    <a:ext uri="{9D8B030D-6E8A-4147-A177-3AD203B41FA5}">
                      <a16:colId xmlns:a16="http://schemas.microsoft.com/office/drawing/2014/main" val="20012"/>
                    </a:ext>
                  </a:extLst>
                </a:gridCol>
                <a:gridCol w="383721">
                  <a:extLst>
                    <a:ext uri="{9D8B030D-6E8A-4147-A177-3AD203B41FA5}">
                      <a16:colId xmlns:a16="http://schemas.microsoft.com/office/drawing/2014/main" val="20013"/>
                    </a:ext>
                  </a:extLst>
                </a:gridCol>
                <a:gridCol w="649967">
                  <a:extLst>
                    <a:ext uri="{9D8B030D-6E8A-4147-A177-3AD203B41FA5}">
                      <a16:colId xmlns:a16="http://schemas.microsoft.com/office/drawing/2014/main" val="20014"/>
                    </a:ext>
                  </a:extLst>
                </a:gridCol>
              </a:tblGrid>
              <a:tr h="411389">
                <a:tc rowSpan="2">
                  <a:txBody>
                    <a:bodyPr/>
                    <a:lstStyle/>
                    <a:p>
                      <a:pPr>
                        <a:lnSpc>
                          <a:spcPct val="100000"/>
                        </a:lnSpc>
                      </a:pPr>
                      <a:endParaRPr sz="1300">
                        <a:latin typeface="Times New Roman"/>
                        <a:cs typeface="Times New Roman"/>
                      </a:endParaRPr>
                    </a:p>
                    <a:p>
                      <a:pPr>
                        <a:lnSpc>
                          <a:spcPct val="100000"/>
                        </a:lnSpc>
                        <a:spcBef>
                          <a:spcPts val="880"/>
                        </a:spcBef>
                      </a:pPr>
                      <a:endParaRPr sz="1300">
                        <a:latin typeface="Times New Roman"/>
                        <a:cs typeface="Times New Roman"/>
                      </a:endParaRPr>
                    </a:p>
                    <a:p>
                      <a:pPr marL="95250">
                        <a:lnSpc>
                          <a:spcPct val="100000"/>
                        </a:lnSpc>
                      </a:pPr>
                      <a:r>
                        <a:rPr sz="1300" b="1" spc="-25" dirty="0">
                          <a:latin typeface="Meiryo UI"/>
                          <a:cs typeface="Meiryo UI"/>
                        </a:rPr>
                        <a:t>No.</a:t>
                      </a:r>
                      <a:endParaRPr sz="1300">
                        <a:latin typeface="Meiryo UI"/>
                        <a:cs typeface="Meiryo U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rowSpan="2" gridSpan="3">
                  <a:txBody>
                    <a:bodyPr/>
                    <a:lstStyle/>
                    <a:p>
                      <a:pPr>
                        <a:lnSpc>
                          <a:spcPct val="100000"/>
                        </a:lnSpc>
                        <a:spcBef>
                          <a:spcPts val="1870"/>
                        </a:spcBef>
                      </a:pPr>
                      <a:endParaRPr sz="1300">
                        <a:latin typeface="Times New Roman"/>
                        <a:cs typeface="Times New Roman"/>
                      </a:endParaRPr>
                    </a:p>
                    <a:p>
                      <a:pPr algn="ctr">
                        <a:lnSpc>
                          <a:spcPct val="100000"/>
                        </a:lnSpc>
                      </a:pPr>
                      <a:r>
                        <a:rPr sz="1300" b="1" spc="-15" dirty="0">
                          <a:latin typeface="Meiryo UI"/>
                          <a:cs typeface="Meiryo UI"/>
                        </a:rPr>
                        <a:t>自治体名</a:t>
                      </a:r>
                      <a:endParaRPr sz="1300">
                        <a:latin typeface="Meiryo UI"/>
                        <a:cs typeface="Meiryo UI"/>
                      </a:endParaRPr>
                    </a:p>
                    <a:p>
                      <a:pPr marL="3175" algn="ctr">
                        <a:lnSpc>
                          <a:spcPct val="100000"/>
                        </a:lnSpc>
                      </a:pPr>
                      <a:r>
                        <a:rPr sz="1300" b="1" spc="-10" dirty="0">
                          <a:latin typeface="Meiryo UI"/>
                          <a:cs typeface="Meiryo UI"/>
                        </a:rPr>
                        <a:t>（＊</a:t>
                      </a:r>
                      <a:r>
                        <a:rPr sz="1300" b="1" dirty="0">
                          <a:latin typeface="Meiryo UI"/>
                          <a:cs typeface="Meiryo UI"/>
                        </a:rPr>
                        <a:t>代表自治体</a:t>
                      </a:r>
                      <a:r>
                        <a:rPr sz="1300" b="1" spc="-50" dirty="0">
                          <a:latin typeface="Meiryo UI"/>
                          <a:cs typeface="Meiryo UI"/>
                        </a:rPr>
                        <a:t>）</a:t>
                      </a:r>
                      <a:endParaRPr sz="1300">
                        <a:latin typeface="Meiryo UI"/>
                        <a:cs typeface="Meiryo UI"/>
                      </a:endParaRPr>
                    </a:p>
                  </a:txBody>
                  <a:tcPr marL="0" marR="0" marT="169636"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D9D9D9"/>
                    </a:solidFill>
                  </a:tcPr>
                </a:tc>
                <a:tc rowSpan="2" hMerge="1">
                  <a:txBody>
                    <a:bodyPr/>
                    <a:lstStyle/>
                    <a:p>
                      <a:endParaRPr/>
                    </a:p>
                  </a:txBody>
                  <a:tcPr marL="0" marR="0" marT="0" marB="0"/>
                </a:tc>
                <a:tc rowSpan="2" hMerge="1">
                  <a:txBody>
                    <a:bodyPr/>
                    <a:lstStyle/>
                    <a:p>
                      <a:endParaRPr/>
                    </a:p>
                  </a:txBody>
                  <a:tcPr marL="0" marR="0" marT="0" marB="0"/>
                </a:tc>
                <a:tc rowSpan="2">
                  <a:txBody>
                    <a:bodyPr/>
                    <a:lstStyle/>
                    <a:p>
                      <a:pPr>
                        <a:lnSpc>
                          <a:spcPct val="100000"/>
                        </a:lnSpc>
                      </a:pPr>
                      <a:endParaRPr sz="1100">
                        <a:latin typeface="Times New Roman"/>
                        <a:cs typeface="Times New Roman"/>
                      </a:endParaRPr>
                    </a:p>
                    <a:p>
                      <a:pPr>
                        <a:lnSpc>
                          <a:spcPct val="100000"/>
                        </a:lnSpc>
                        <a:spcBef>
                          <a:spcPts val="480"/>
                        </a:spcBef>
                      </a:pPr>
                      <a:endParaRPr sz="1100">
                        <a:latin typeface="Times New Roman"/>
                        <a:cs typeface="Times New Roman"/>
                      </a:endParaRPr>
                    </a:p>
                    <a:p>
                      <a:pPr marL="294640">
                        <a:lnSpc>
                          <a:spcPct val="100000"/>
                        </a:lnSpc>
                        <a:spcBef>
                          <a:spcPts val="5"/>
                        </a:spcBef>
                      </a:pPr>
                      <a:r>
                        <a:rPr sz="1100" b="1" spc="-40" dirty="0">
                          <a:latin typeface="Meiryo UI"/>
                          <a:cs typeface="Meiryo UI"/>
                        </a:rPr>
                        <a:t>人口</a:t>
                      </a:r>
                      <a:endParaRPr sz="1100">
                        <a:latin typeface="Meiryo UI"/>
                        <a:cs typeface="Meiryo UI"/>
                      </a:endParaRPr>
                    </a:p>
                    <a:p>
                      <a:pPr marL="195580">
                        <a:lnSpc>
                          <a:spcPct val="100000"/>
                        </a:lnSpc>
                      </a:pPr>
                      <a:r>
                        <a:rPr sz="1100" b="1" spc="-35" dirty="0">
                          <a:latin typeface="Meiryo UI"/>
                          <a:cs typeface="Meiryo UI"/>
                        </a:rPr>
                        <a:t>(万人)</a:t>
                      </a:r>
                      <a:endParaRPr sz="1100">
                        <a:latin typeface="Meiryo UI"/>
                        <a:cs typeface="Meiryo U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D9D9D9"/>
                    </a:solidFill>
                  </a:tcPr>
                </a:tc>
                <a:tc rowSpan="2">
                  <a:txBody>
                    <a:bodyPr/>
                    <a:lstStyle/>
                    <a:p>
                      <a:pPr>
                        <a:lnSpc>
                          <a:spcPct val="100000"/>
                        </a:lnSpc>
                        <a:spcBef>
                          <a:spcPts val="790"/>
                        </a:spcBef>
                      </a:pPr>
                      <a:endParaRPr sz="1300">
                        <a:latin typeface="Times New Roman"/>
                        <a:cs typeface="Times New Roman"/>
                      </a:endParaRPr>
                    </a:p>
                    <a:p>
                      <a:pPr algn="ctr">
                        <a:lnSpc>
                          <a:spcPct val="100000"/>
                        </a:lnSpc>
                      </a:pPr>
                      <a:r>
                        <a:rPr sz="1300" b="1" spc="-25" dirty="0">
                          <a:latin typeface="Meiryo UI"/>
                          <a:cs typeface="Meiryo UI"/>
                        </a:rPr>
                        <a:t>面積</a:t>
                      </a:r>
                      <a:endParaRPr sz="1300">
                        <a:latin typeface="Meiryo UI"/>
                        <a:cs typeface="Meiryo UI"/>
                      </a:endParaRPr>
                    </a:p>
                    <a:p>
                      <a:pPr algn="ctr">
                        <a:lnSpc>
                          <a:spcPct val="100000"/>
                        </a:lnSpc>
                      </a:pPr>
                      <a:r>
                        <a:rPr sz="1300" b="1" spc="-20" dirty="0">
                          <a:latin typeface="Meiryo UI"/>
                          <a:cs typeface="Meiryo UI"/>
                        </a:rPr>
                        <a:t>(km</a:t>
                      </a:r>
                      <a:r>
                        <a:rPr sz="1300" b="1" spc="-30" baseline="37037" dirty="0">
                          <a:latin typeface="Meiryo UI"/>
                          <a:cs typeface="Meiryo UI"/>
                        </a:rPr>
                        <a:t>2</a:t>
                      </a:r>
                      <a:endParaRPr sz="1300" baseline="37037">
                        <a:latin typeface="Meiryo UI"/>
                        <a:cs typeface="Meiryo UI"/>
                      </a:endParaRPr>
                    </a:p>
                    <a:p>
                      <a:pPr algn="ctr">
                        <a:lnSpc>
                          <a:spcPct val="100000"/>
                        </a:lnSpc>
                      </a:pPr>
                      <a:r>
                        <a:rPr sz="1300" b="1" spc="-50" dirty="0">
                          <a:latin typeface="Meiryo UI"/>
                          <a:cs typeface="Meiryo UI"/>
                        </a:rPr>
                        <a:t>)</a:t>
                      </a:r>
                      <a:endParaRPr sz="1300">
                        <a:latin typeface="Meiryo UI"/>
                        <a:cs typeface="Meiryo UI"/>
                      </a:endParaRPr>
                    </a:p>
                  </a:txBody>
                  <a:tcPr marL="0" marR="0" marT="71664"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D9D9D9"/>
                    </a:solidFill>
                  </a:tcPr>
                </a:tc>
                <a:tc rowSpan="2">
                  <a:txBody>
                    <a:bodyPr/>
                    <a:lstStyle/>
                    <a:p>
                      <a:pPr>
                        <a:lnSpc>
                          <a:spcPct val="100000"/>
                        </a:lnSpc>
                        <a:spcBef>
                          <a:spcPts val="790"/>
                        </a:spcBef>
                      </a:pPr>
                      <a:endParaRPr sz="1300">
                        <a:latin typeface="Times New Roman"/>
                        <a:cs typeface="Times New Roman"/>
                      </a:endParaRPr>
                    </a:p>
                    <a:p>
                      <a:pPr marL="138430" marR="130175" indent="114300">
                        <a:lnSpc>
                          <a:spcPct val="100000"/>
                        </a:lnSpc>
                      </a:pPr>
                      <a:r>
                        <a:rPr sz="1300" b="1" spc="-25" dirty="0">
                          <a:latin typeface="Meiryo UI"/>
                          <a:cs typeface="Meiryo UI"/>
                        </a:rPr>
                        <a:t>技術</a:t>
                      </a:r>
                      <a:r>
                        <a:rPr sz="1300" b="1" spc="-20" dirty="0">
                          <a:latin typeface="Meiryo UI"/>
                          <a:cs typeface="Meiryo UI"/>
                        </a:rPr>
                        <a:t>職員数</a:t>
                      </a:r>
                      <a:endParaRPr sz="1300">
                        <a:latin typeface="Meiryo UI"/>
                        <a:cs typeface="Meiryo UI"/>
                      </a:endParaRPr>
                    </a:p>
                    <a:p>
                      <a:pPr marL="139700">
                        <a:lnSpc>
                          <a:spcPct val="100000"/>
                        </a:lnSpc>
                      </a:pPr>
                      <a:r>
                        <a:rPr sz="1300" b="1" spc="-15" dirty="0">
                          <a:latin typeface="Meiryo UI"/>
                          <a:cs typeface="Meiryo UI"/>
                        </a:rPr>
                        <a:t>（</a:t>
                      </a:r>
                      <a:r>
                        <a:rPr sz="1300" b="1" dirty="0">
                          <a:latin typeface="Meiryo UI"/>
                          <a:cs typeface="Meiryo UI"/>
                        </a:rPr>
                        <a:t>人</a:t>
                      </a:r>
                      <a:r>
                        <a:rPr sz="1300" b="1" spc="-50" dirty="0">
                          <a:latin typeface="Meiryo UI"/>
                          <a:cs typeface="Meiryo UI"/>
                        </a:rPr>
                        <a:t>）</a:t>
                      </a:r>
                      <a:endParaRPr sz="1300">
                        <a:latin typeface="Meiryo UI"/>
                        <a:cs typeface="Meiryo UI"/>
                      </a:endParaRPr>
                    </a:p>
                  </a:txBody>
                  <a:tcPr marL="0" marR="0" marT="71664"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gridSpan="3">
                  <a:txBody>
                    <a:bodyPr/>
                    <a:lstStyle/>
                    <a:p>
                      <a:pPr marL="578485">
                        <a:lnSpc>
                          <a:spcPct val="100000"/>
                        </a:lnSpc>
                        <a:spcBef>
                          <a:spcPts val="1235"/>
                        </a:spcBef>
                      </a:pPr>
                      <a:r>
                        <a:rPr sz="1300" b="1" spc="-15" dirty="0">
                          <a:latin typeface="Meiryo UI"/>
                          <a:cs typeface="Meiryo UI"/>
                        </a:rPr>
                        <a:t>連携形態</a:t>
                      </a:r>
                      <a:endParaRPr sz="1300">
                        <a:latin typeface="Meiryo UI"/>
                        <a:cs typeface="Meiryo UI"/>
                      </a:endParaRPr>
                    </a:p>
                  </a:txBody>
                  <a:tcPr marL="0" marR="0" marT="112032" marB="0">
                    <a:lnL w="28575">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gridSpan="5">
                  <a:txBody>
                    <a:bodyPr/>
                    <a:lstStyle/>
                    <a:p>
                      <a:pPr marL="2540" algn="ctr">
                        <a:lnSpc>
                          <a:spcPct val="100000"/>
                        </a:lnSpc>
                        <a:spcBef>
                          <a:spcPts val="1275"/>
                        </a:spcBef>
                      </a:pPr>
                      <a:r>
                        <a:rPr sz="1300" b="1" spc="-25" dirty="0">
                          <a:latin typeface="Meiryo UI"/>
                          <a:cs typeface="Meiryo UI"/>
                        </a:rPr>
                        <a:t>分野</a:t>
                      </a:r>
                      <a:endParaRPr sz="1300">
                        <a:latin typeface="Meiryo UI"/>
                        <a:cs typeface="Meiryo UI"/>
                      </a:endParaRPr>
                    </a:p>
                  </a:txBody>
                  <a:tcPr marL="0" marR="0" marT="115661" marB="0">
                    <a:lnL w="28575">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85799">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gridSpan="3" vMerge="1">
                  <a:txBody>
                    <a:bodyPr/>
                    <a:lstStyle/>
                    <a:p>
                      <a:endParaRPr/>
                    </a:p>
                  </a:txBody>
                  <a:tcPr marL="0" marR="0" marT="23749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D9D9D9"/>
                    </a:solidFill>
                  </a:tcPr>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10033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10033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a:txBody>
                    <a:bodyPr/>
                    <a:lstStyle/>
                    <a:p>
                      <a:pPr>
                        <a:lnSpc>
                          <a:spcPct val="100000"/>
                        </a:lnSpc>
                        <a:spcBef>
                          <a:spcPts val="385"/>
                        </a:spcBef>
                      </a:pPr>
                      <a:endParaRPr sz="1300">
                        <a:latin typeface="Times New Roman"/>
                        <a:cs typeface="Times New Roman"/>
                      </a:endParaRPr>
                    </a:p>
                    <a:p>
                      <a:pPr marL="200025" marR="253365">
                        <a:lnSpc>
                          <a:spcPts val="1800"/>
                        </a:lnSpc>
                      </a:pPr>
                      <a:r>
                        <a:rPr sz="1300" b="1" spc="-50" dirty="0">
                          <a:latin typeface="Meiryo UI"/>
                          <a:cs typeface="Meiryo UI"/>
                        </a:rPr>
                        <a:t>垂直</a:t>
                      </a:r>
                      <a:endParaRPr sz="1300">
                        <a:latin typeface="Meiryo UI"/>
                        <a:cs typeface="Meiryo UI"/>
                      </a:endParaRPr>
                    </a:p>
                  </a:txBody>
                  <a:tcPr marL="0" marR="0" marT="34925"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D9D9D9"/>
                    </a:solidFill>
                  </a:tcPr>
                </a:tc>
                <a:tc>
                  <a:txBody>
                    <a:bodyPr/>
                    <a:lstStyle/>
                    <a:p>
                      <a:pPr>
                        <a:lnSpc>
                          <a:spcPct val="100000"/>
                        </a:lnSpc>
                        <a:spcBef>
                          <a:spcPts val="385"/>
                        </a:spcBef>
                      </a:pPr>
                      <a:endParaRPr sz="1300">
                        <a:latin typeface="Times New Roman"/>
                        <a:cs typeface="Times New Roman"/>
                      </a:endParaRPr>
                    </a:p>
                    <a:p>
                      <a:pPr marL="200025" marR="253365">
                        <a:lnSpc>
                          <a:spcPts val="1800"/>
                        </a:lnSpc>
                      </a:pPr>
                      <a:r>
                        <a:rPr sz="1300" b="1" spc="-50" dirty="0">
                          <a:latin typeface="Meiryo UI"/>
                          <a:cs typeface="Meiryo UI"/>
                        </a:rPr>
                        <a:t>水平</a:t>
                      </a:r>
                      <a:endParaRPr sz="1300">
                        <a:latin typeface="Meiryo UI"/>
                        <a:cs typeface="Meiryo UI"/>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D9D9D9"/>
                    </a:solidFill>
                  </a:tcPr>
                </a:tc>
                <a:tc>
                  <a:txBody>
                    <a:bodyPr/>
                    <a:lstStyle/>
                    <a:p>
                      <a:pPr>
                        <a:lnSpc>
                          <a:spcPct val="100000"/>
                        </a:lnSpc>
                        <a:spcBef>
                          <a:spcPts val="385"/>
                        </a:spcBef>
                      </a:pPr>
                      <a:endParaRPr sz="1300">
                        <a:latin typeface="Times New Roman"/>
                        <a:cs typeface="Times New Roman"/>
                      </a:endParaRPr>
                    </a:p>
                    <a:p>
                      <a:pPr marL="200660" marR="254000">
                        <a:lnSpc>
                          <a:spcPts val="1800"/>
                        </a:lnSpc>
                      </a:pPr>
                      <a:r>
                        <a:rPr sz="1300" b="1" spc="-60" dirty="0">
                          <a:latin typeface="Meiryo UI"/>
                          <a:cs typeface="Meiryo UI"/>
                        </a:rPr>
                        <a:t>単独</a:t>
                      </a:r>
                      <a:endParaRPr sz="1300">
                        <a:latin typeface="Meiryo UI"/>
                        <a:cs typeface="Meiryo UI"/>
                      </a:endParaRPr>
                    </a:p>
                  </a:txBody>
                  <a:tcPr marL="0" marR="0" marT="34925"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solidFill>
                      <a:srgbClr val="D9D9D9"/>
                    </a:solidFill>
                  </a:tcPr>
                </a:tc>
                <a:tc>
                  <a:txBody>
                    <a:bodyPr/>
                    <a:lstStyle/>
                    <a:p>
                      <a:pPr>
                        <a:lnSpc>
                          <a:spcPct val="100000"/>
                        </a:lnSpc>
                        <a:spcBef>
                          <a:spcPts val="420"/>
                        </a:spcBef>
                      </a:pPr>
                      <a:endParaRPr sz="1300">
                        <a:latin typeface="Times New Roman"/>
                        <a:cs typeface="Times New Roman"/>
                      </a:endParaRPr>
                    </a:p>
                    <a:p>
                      <a:pPr marL="429259" marR="481965" algn="ctr">
                        <a:lnSpc>
                          <a:spcPts val="1800"/>
                        </a:lnSpc>
                      </a:pPr>
                      <a:r>
                        <a:rPr sz="1300" b="1" spc="-50" dirty="0">
                          <a:latin typeface="Meiryo UI"/>
                          <a:cs typeface="Meiryo UI"/>
                        </a:rPr>
                        <a:t>道路</a:t>
                      </a:r>
                      <a:endParaRPr sz="1300">
                        <a:latin typeface="Meiryo UI"/>
                        <a:cs typeface="Meiryo UI"/>
                      </a:endParaRPr>
                    </a:p>
                  </a:txBody>
                  <a:tcPr marL="0" marR="0" marT="3810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D9D9D9"/>
                    </a:solidFill>
                  </a:tcPr>
                </a:tc>
                <a:tc>
                  <a:txBody>
                    <a:bodyPr/>
                    <a:lstStyle/>
                    <a:p>
                      <a:pPr>
                        <a:lnSpc>
                          <a:spcPct val="100000"/>
                        </a:lnSpc>
                        <a:spcBef>
                          <a:spcPts val="420"/>
                        </a:spcBef>
                      </a:pPr>
                      <a:endParaRPr sz="1300">
                        <a:latin typeface="Times New Roman"/>
                        <a:cs typeface="Times New Roman"/>
                      </a:endParaRPr>
                    </a:p>
                    <a:p>
                      <a:pPr marL="124460" marR="176530">
                        <a:lnSpc>
                          <a:spcPts val="1800"/>
                        </a:lnSpc>
                      </a:pPr>
                      <a:r>
                        <a:rPr sz="1300" b="1" spc="-50" dirty="0">
                          <a:latin typeface="Meiryo UI"/>
                          <a:cs typeface="Meiryo UI"/>
                        </a:rPr>
                        <a:t>河川</a:t>
                      </a:r>
                      <a:endParaRPr sz="1300">
                        <a:latin typeface="Meiryo UI"/>
                        <a:cs typeface="Meiryo UI"/>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D9D9D9"/>
                    </a:solidFill>
                  </a:tcPr>
                </a:tc>
                <a:tc>
                  <a:txBody>
                    <a:bodyPr/>
                    <a:lstStyle/>
                    <a:p>
                      <a:pPr>
                        <a:lnSpc>
                          <a:spcPct val="100000"/>
                        </a:lnSpc>
                        <a:spcBef>
                          <a:spcPts val="420"/>
                        </a:spcBef>
                      </a:pPr>
                      <a:endParaRPr sz="1300">
                        <a:latin typeface="Times New Roman"/>
                        <a:cs typeface="Times New Roman"/>
                      </a:endParaRPr>
                    </a:p>
                    <a:p>
                      <a:pPr marL="124460" marR="176530">
                        <a:lnSpc>
                          <a:spcPts val="1800"/>
                        </a:lnSpc>
                      </a:pPr>
                      <a:r>
                        <a:rPr sz="1300" b="1" spc="-50" dirty="0">
                          <a:latin typeface="Meiryo UI"/>
                          <a:cs typeface="Meiryo UI"/>
                        </a:rPr>
                        <a:t>公園</a:t>
                      </a:r>
                      <a:endParaRPr sz="1300">
                        <a:latin typeface="Meiryo UI"/>
                        <a:cs typeface="Meiryo UI"/>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D9D9D9"/>
                    </a:solidFill>
                  </a:tcPr>
                </a:tc>
                <a:tc>
                  <a:txBody>
                    <a:bodyPr/>
                    <a:lstStyle/>
                    <a:p>
                      <a:pPr marL="124460" marR="176530" algn="just">
                        <a:lnSpc>
                          <a:spcPts val="1800"/>
                        </a:lnSpc>
                        <a:spcBef>
                          <a:spcPts val="1590"/>
                        </a:spcBef>
                      </a:pPr>
                      <a:r>
                        <a:rPr sz="1300" b="1" spc="-50" dirty="0">
                          <a:latin typeface="Meiryo UI"/>
                          <a:cs typeface="Meiryo UI"/>
                        </a:rPr>
                        <a:t>下水道</a:t>
                      </a:r>
                      <a:endParaRPr sz="1300">
                        <a:latin typeface="Meiryo UI"/>
                        <a:cs typeface="Meiryo UI"/>
                      </a:endParaRPr>
                    </a:p>
                  </a:txBody>
                  <a:tcPr marL="0" marR="0" marT="144236"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D9D9D9"/>
                    </a:solidFill>
                  </a:tcPr>
                </a:tc>
                <a:tc>
                  <a:txBody>
                    <a:bodyPr/>
                    <a:lstStyle/>
                    <a:p>
                      <a:pPr marL="310515" marR="363220" algn="just">
                        <a:lnSpc>
                          <a:spcPts val="1800"/>
                        </a:lnSpc>
                        <a:spcBef>
                          <a:spcPts val="1590"/>
                        </a:spcBef>
                      </a:pPr>
                      <a:r>
                        <a:rPr sz="1300" b="1" spc="385" dirty="0">
                          <a:latin typeface="Meiryo UI"/>
                          <a:cs typeface="Meiryo UI"/>
                        </a:rPr>
                        <a:t>そ</a:t>
                      </a:r>
                      <a:r>
                        <a:rPr sz="1300" b="1" spc="95" dirty="0">
                          <a:latin typeface="Meiryo UI"/>
                          <a:cs typeface="Meiryo UI"/>
                        </a:rPr>
                        <a:t>の</a:t>
                      </a:r>
                      <a:r>
                        <a:rPr sz="1300" b="1" spc="-50" dirty="0">
                          <a:latin typeface="Meiryo UI"/>
                          <a:cs typeface="Meiryo UI"/>
                        </a:rPr>
                        <a:t>他</a:t>
                      </a:r>
                      <a:endParaRPr sz="1300">
                        <a:latin typeface="Meiryo UI"/>
                        <a:cs typeface="Meiryo UI"/>
                      </a:endParaRPr>
                    </a:p>
                  </a:txBody>
                  <a:tcPr marL="0" marR="0" marT="144236"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solidFill>
                      <a:srgbClr val="D9D9D9"/>
                    </a:solidFill>
                  </a:tcPr>
                </a:tc>
                <a:extLst>
                  <a:ext uri="{0D108BD9-81ED-4DB2-BD59-A6C34878D82A}">
                    <a16:rowId xmlns:a16="http://schemas.microsoft.com/office/drawing/2014/main" val="10001"/>
                  </a:ext>
                </a:extLst>
              </a:tr>
              <a:tr h="478971">
                <a:tc rowSpan="5">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1820"/>
                        </a:spcBef>
                      </a:pPr>
                      <a:endParaRPr sz="1300">
                        <a:latin typeface="Times New Roman"/>
                        <a:cs typeface="Times New Roman"/>
                      </a:endParaRPr>
                    </a:p>
                    <a:p>
                      <a:pPr marL="184785">
                        <a:lnSpc>
                          <a:spcPct val="100000"/>
                        </a:lnSpc>
                      </a:pPr>
                      <a:r>
                        <a:rPr sz="1300" b="1" spc="-50" dirty="0">
                          <a:latin typeface="Meiryo UI"/>
                          <a:cs typeface="Meiryo UI"/>
                        </a:rPr>
                        <a:t>⑦</a:t>
                      </a:r>
                      <a:endParaRPr sz="1300">
                        <a:latin typeface="Meiryo UI"/>
                        <a:cs typeface="Meiryo U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rowSpan="5">
                  <a:txBody>
                    <a:bodyPr/>
                    <a:lstStyle/>
                    <a:p>
                      <a:pPr>
                        <a:lnSpc>
                          <a:spcPct val="100000"/>
                        </a:lnSpc>
                      </a:pPr>
                      <a:endParaRPr sz="1300" dirty="0">
                        <a:highlight>
                          <a:srgbClr val="FFFF00"/>
                        </a:highlight>
                        <a:latin typeface="Times New Roman"/>
                        <a:cs typeface="Times New Roman"/>
                      </a:endParaRPr>
                    </a:p>
                    <a:p>
                      <a:pPr>
                        <a:lnSpc>
                          <a:spcPct val="100000"/>
                        </a:lnSpc>
                      </a:pPr>
                      <a:endParaRPr sz="1300" dirty="0">
                        <a:highlight>
                          <a:srgbClr val="FFFF00"/>
                        </a:highlight>
                        <a:latin typeface="Times New Roman"/>
                        <a:cs typeface="Times New Roman"/>
                      </a:endParaRPr>
                    </a:p>
                    <a:p>
                      <a:pPr>
                        <a:lnSpc>
                          <a:spcPct val="100000"/>
                        </a:lnSpc>
                      </a:pPr>
                      <a:endParaRPr sz="1300" dirty="0">
                        <a:highlight>
                          <a:srgbClr val="FFFF00"/>
                        </a:highlight>
                        <a:latin typeface="Times New Roman"/>
                        <a:cs typeface="Times New Roman"/>
                      </a:endParaRPr>
                    </a:p>
                    <a:p>
                      <a:pPr>
                        <a:lnSpc>
                          <a:spcPct val="100000"/>
                        </a:lnSpc>
                        <a:spcBef>
                          <a:spcPts val="1795"/>
                        </a:spcBef>
                      </a:pPr>
                      <a:endParaRPr sz="1300" dirty="0">
                        <a:highlight>
                          <a:srgbClr val="FFFF00"/>
                        </a:highlight>
                        <a:latin typeface="Times New Roman"/>
                        <a:cs typeface="Times New Roman"/>
                      </a:endParaRPr>
                    </a:p>
                    <a:p>
                      <a:pPr marL="247650" marR="302895" algn="just">
                        <a:lnSpc>
                          <a:spcPts val="1800"/>
                        </a:lnSpc>
                      </a:pPr>
                      <a:r>
                        <a:rPr sz="1300" spc="-50" dirty="0">
                          <a:highlight>
                            <a:srgbClr val="FFFF00"/>
                          </a:highlight>
                          <a:latin typeface="Meiryo UI"/>
                          <a:cs typeface="Meiryo UI"/>
                        </a:rPr>
                        <a:t>和歌山県</a:t>
                      </a:r>
                      <a:endParaRPr sz="1300" dirty="0">
                        <a:highlight>
                          <a:srgbClr val="FFFF00"/>
                        </a:highlight>
                        <a:latin typeface="Meiryo UI"/>
                        <a:cs typeface="Meiryo UI"/>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1610"/>
                        </a:spcBef>
                      </a:pPr>
                      <a:r>
                        <a:rPr sz="1300" spc="-20" dirty="0">
                          <a:highlight>
                            <a:srgbClr val="FFFF00"/>
                          </a:highlight>
                          <a:latin typeface="Meiryo UI"/>
                          <a:cs typeface="Meiryo UI"/>
                        </a:rPr>
                        <a:t>和歌山県＊</a:t>
                      </a:r>
                      <a:endParaRPr sz="1300" dirty="0">
                        <a:highlight>
                          <a:srgbClr val="FFFF00"/>
                        </a:highlight>
                        <a:latin typeface="Meiryo UI"/>
                        <a:cs typeface="Meiryo UI"/>
                      </a:endParaRPr>
                    </a:p>
                  </a:txBody>
                  <a:tcPr marL="0" marR="0" marT="146050" marB="0">
                    <a:lnL w="12700">
                      <a:solidFill>
                        <a:srgbClr val="000000"/>
                      </a:solidFill>
                      <a:prstDash val="solid"/>
                    </a:lnL>
                    <a:lnR w="12700">
                      <a:solidFill>
                        <a:srgbClr val="000000"/>
                      </a:solidFill>
                      <a:prstDash val="sysDash"/>
                    </a:lnR>
                    <a:lnT w="28575">
                      <a:solidFill>
                        <a:srgbClr val="000000"/>
                      </a:solidFill>
                      <a:prstDash val="solid"/>
                    </a:lnT>
                    <a:lnB w="12700">
                      <a:solidFill>
                        <a:srgbClr val="000000"/>
                      </a:solidFill>
                      <a:prstDash val="solid"/>
                    </a:lnB>
                  </a:tcPr>
                </a:tc>
                <a:tc>
                  <a:txBody>
                    <a:bodyPr/>
                    <a:lstStyle/>
                    <a:p>
                      <a:pPr>
                        <a:lnSpc>
                          <a:spcPct val="100000"/>
                        </a:lnSpc>
                        <a:spcBef>
                          <a:spcPts val="565"/>
                        </a:spcBef>
                      </a:pPr>
                      <a:endParaRPr sz="900" dirty="0">
                        <a:highlight>
                          <a:srgbClr val="FFFF00"/>
                        </a:highlight>
                        <a:latin typeface="Times New Roman"/>
                        <a:cs typeface="Times New Roman"/>
                      </a:endParaRPr>
                    </a:p>
                    <a:p>
                      <a:pPr marL="45720">
                        <a:lnSpc>
                          <a:spcPct val="100000"/>
                        </a:lnSpc>
                      </a:pPr>
                      <a:r>
                        <a:rPr sz="900" spc="-20" dirty="0">
                          <a:highlight>
                            <a:srgbClr val="FFFF00"/>
                          </a:highlight>
                          <a:latin typeface="Meiryo UI"/>
                          <a:cs typeface="Meiryo UI"/>
                        </a:rPr>
                        <a:t>わかやまけん</a:t>
                      </a:r>
                      <a:endParaRPr sz="900" dirty="0">
                        <a:highlight>
                          <a:srgbClr val="FFFF00"/>
                        </a:highlight>
                        <a:latin typeface="Meiryo UI"/>
                        <a:cs typeface="Meiryo UI"/>
                      </a:endParaRPr>
                    </a:p>
                  </a:txBody>
                  <a:tcPr marL="0" marR="0" marT="51254" marB="0">
                    <a:lnL w="12700">
                      <a:solidFill>
                        <a:srgbClr val="000000"/>
                      </a:solidFill>
                      <a:prstDash val="sysDash"/>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270" algn="ctr">
                        <a:lnSpc>
                          <a:spcPct val="100000"/>
                        </a:lnSpc>
                        <a:spcBef>
                          <a:spcPts val="1610"/>
                        </a:spcBef>
                      </a:pPr>
                      <a:r>
                        <a:rPr sz="1300" spc="-50" dirty="0">
                          <a:highlight>
                            <a:srgbClr val="FFFF00"/>
                          </a:highlight>
                          <a:latin typeface="Meiryo UI"/>
                          <a:cs typeface="Meiryo UI"/>
                        </a:rPr>
                        <a:t>-</a:t>
                      </a:r>
                      <a:endParaRPr sz="1300" dirty="0">
                        <a:highlight>
                          <a:srgbClr val="FFFF00"/>
                        </a:highlight>
                        <a:latin typeface="Meiryo UI"/>
                        <a:cs typeface="Meiryo UI"/>
                      </a:endParaRPr>
                    </a:p>
                  </a:txBody>
                  <a:tcPr marL="0" marR="0" marT="14605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algn="ctr">
                        <a:lnSpc>
                          <a:spcPct val="100000"/>
                        </a:lnSpc>
                        <a:spcBef>
                          <a:spcPts val="1610"/>
                        </a:spcBef>
                      </a:pPr>
                      <a:r>
                        <a:rPr sz="1300" spc="-50" dirty="0">
                          <a:highlight>
                            <a:srgbClr val="FFFF00"/>
                          </a:highlight>
                          <a:latin typeface="Meiryo UI"/>
                          <a:cs typeface="Meiryo UI"/>
                        </a:rPr>
                        <a:t>-</a:t>
                      </a:r>
                      <a:endParaRPr sz="1300">
                        <a:highlight>
                          <a:srgbClr val="FFFF00"/>
                        </a:highlight>
                        <a:latin typeface="Meiryo UI"/>
                        <a:cs typeface="Meiryo UI"/>
                      </a:endParaRPr>
                    </a:p>
                  </a:txBody>
                  <a:tcPr marL="0" marR="0" marT="14605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algn="ctr">
                        <a:lnSpc>
                          <a:spcPct val="100000"/>
                        </a:lnSpc>
                        <a:spcBef>
                          <a:spcPts val="1610"/>
                        </a:spcBef>
                      </a:pPr>
                      <a:r>
                        <a:rPr sz="1300" spc="-50" dirty="0">
                          <a:highlight>
                            <a:srgbClr val="FFFF00"/>
                          </a:highlight>
                          <a:latin typeface="Meiryo UI"/>
                          <a:cs typeface="Meiryo UI"/>
                        </a:rPr>
                        <a:t>-</a:t>
                      </a:r>
                      <a:endParaRPr sz="1300">
                        <a:highlight>
                          <a:srgbClr val="FFFF00"/>
                        </a:highlight>
                        <a:latin typeface="Meiryo UI"/>
                        <a:cs typeface="Meiryo UI"/>
                      </a:endParaRPr>
                    </a:p>
                  </a:txBody>
                  <a:tcPr marL="0" marR="0" marT="14605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tc rowSpan="5">
                  <a:txBody>
                    <a:bodyPr/>
                    <a:lstStyle/>
                    <a:p>
                      <a:pPr>
                        <a:lnSpc>
                          <a:spcPct val="100000"/>
                        </a:lnSpc>
                      </a:pPr>
                      <a:endParaRPr sz="1300">
                        <a:highlight>
                          <a:srgbClr val="FFFF00"/>
                        </a:highlight>
                        <a:latin typeface="Times New Roman"/>
                        <a:cs typeface="Times New Roman"/>
                      </a:endParaRPr>
                    </a:p>
                    <a:p>
                      <a:pPr>
                        <a:lnSpc>
                          <a:spcPct val="100000"/>
                        </a:lnSpc>
                      </a:pPr>
                      <a:endParaRPr sz="1300">
                        <a:highlight>
                          <a:srgbClr val="FFFF00"/>
                        </a:highlight>
                        <a:latin typeface="Times New Roman"/>
                        <a:cs typeface="Times New Roman"/>
                      </a:endParaRPr>
                    </a:p>
                    <a:p>
                      <a:pPr>
                        <a:lnSpc>
                          <a:spcPct val="100000"/>
                        </a:lnSpc>
                      </a:pPr>
                      <a:endParaRPr sz="1300">
                        <a:highlight>
                          <a:srgbClr val="FFFF00"/>
                        </a:highlight>
                        <a:latin typeface="Times New Roman"/>
                        <a:cs typeface="Times New Roman"/>
                      </a:endParaRPr>
                    </a:p>
                    <a:p>
                      <a:pPr>
                        <a:lnSpc>
                          <a:spcPct val="100000"/>
                        </a:lnSpc>
                      </a:pPr>
                      <a:endParaRPr sz="1300">
                        <a:highlight>
                          <a:srgbClr val="FFFF00"/>
                        </a:highlight>
                        <a:latin typeface="Times New Roman"/>
                        <a:cs typeface="Times New Roman"/>
                      </a:endParaRPr>
                    </a:p>
                    <a:p>
                      <a:pPr>
                        <a:lnSpc>
                          <a:spcPct val="100000"/>
                        </a:lnSpc>
                        <a:spcBef>
                          <a:spcPts val="1820"/>
                        </a:spcBef>
                      </a:pPr>
                      <a:endParaRPr sz="1300">
                        <a:highlight>
                          <a:srgbClr val="FFFF00"/>
                        </a:highlight>
                        <a:latin typeface="Times New Roman"/>
                        <a:cs typeface="Times New Roman"/>
                      </a:endParaRPr>
                    </a:p>
                    <a:p>
                      <a:pPr algn="ctr">
                        <a:lnSpc>
                          <a:spcPct val="100000"/>
                        </a:lnSpc>
                      </a:pPr>
                      <a:r>
                        <a:rPr sz="1300" spc="-50" dirty="0">
                          <a:highlight>
                            <a:srgbClr val="FFFF00"/>
                          </a:highlight>
                          <a:latin typeface="Meiryo UI"/>
                          <a:cs typeface="Meiryo UI"/>
                        </a:rPr>
                        <a:t>●</a:t>
                      </a:r>
                      <a:endParaRPr sz="1300">
                        <a:highlight>
                          <a:srgbClr val="FFFF00"/>
                        </a:highlight>
                        <a:latin typeface="Meiryo UI"/>
                        <a:cs typeface="Meiryo UI"/>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5">
                  <a:txBody>
                    <a:bodyPr/>
                    <a:lstStyle/>
                    <a:p>
                      <a:pPr>
                        <a:lnSpc>
                          <a:spcPct val="100000"/>
                        </a:lnSpc>
                      </a:pPr>
                      <a:endParaRPr sz="1100">
                        <a:highlight>
                          <a:srgbClr val="FFFF00"/>
                        </a:highlight>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5">
                  <a:txBody>
                    <a:bodyPr/>
                    <a:lstStyle/>
                    <a:p>
                      <a:pPr>
                        <a:lnSpc>
                          <a:spcPct val="100000"/>
                        </a:lnSpc>
                      </a:pPr>
                      <a:endParaRPr sz="1100">
                        <a:highlight>
                          <a:srgbClr val="FFFF00"/>
                        </a:highlight>
                        <a:latin typeface="Times New Roman"/>
                        <a:cs typeface="Times New Roman"/>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rowSpan="5">
                  <a:txBody>
                    <a:bodyPr/>
                    <a:lstStyle/>
                    <a:p>
                      <a:pPr>
                        <a:lnSpc>
                          <a:spcPct val="100000"/>
                        </a:lnSpc>
                      </a:pPr>
                      <a:endParaRPr sz="1300">
                        <a:highlight>
                          <a:srgbClr val="FFFF00"/>
                        </a:highlight>
                        <a:latin typeface="Times New Roman"/>
                        <a:cs typeface="Times New Roman"/>
                      </a:endParaRPr>
                    </a:p>
                    <a:p>
                      <a:pPr>
                        <a:lnSpc>
                          <a:spcPct val="100000"/>
                        </a:lnSpc>
                      </a:pPr>
                      <a:endParaRPr sz="1300">
                        <a:highlight>
                          <a:srgbClr val="FFFF00"/>
                        </a:highlight>
                        <a:latin typeface="Times New Roman"/>
                        <a:cs typeface="Times New Roman"/>
                      </a:endParaRPr>
                    </a:p>
                    <a:p>
                      <a:pPr>
                        <a:lnSpc>
                          <a:spcPct val="100000"/>
                        </a:lnSpc>
                        <a:spcBef>
                          <a:spcPts val="1639"/>
                        </a:spcBef>
                      </a:pPr>
                      <a:endParaRPr sz="1300">
                        <a:highlight>
                          <a:srgbClr val="FFFF00"/>
                        </a:highlight>
                        <a:latin typeface="Times New Roman"/>
                        <a:cs typeface="Times New Roman"/>
                      </a:endParaRPr>
                    </a:p>
                    <a:p>
                      <a:pPr marL="346075" marR="336550" indent="114300">
                        <a:lnSpc>
                          <a:spcPct val="200000"/>
                        </a:lnSpc>
                      </a:pPr>
                      <a:r>
                        <a:rPr sz="1300" spc="-50" dirty="0">
                          <a:highlight>
                            <a:srgbClr val="FFFF00"/>
                          </a:highlight>
                          <a:latin typeface="Meiryo UI"/>
                          <a:cs typeface="Meiryo UI"/>
                        </a:rPr>
                        <a:t>●</a:t>
                      </a:r>
                      <a:r>
                        <a:rPr sz="1300" spc="-25" dirty="0">
                          <a:highlight>
                            <a:srgbClr val="FFFF00"/>
                          </a:highlight>
                          <a:latin typeface="Meiryo UI"/>
                          <a:cs typeface="Meiryo UI"/>
                        </a:rPr>
                        <a:t>橋梁</a:t>
                      </a:r>
                      <a:endParaRPr sz="1300">
                        <a:highlight>
                          <a:srgbClr val="FFFF00"/>
                        </a:highlight>
                        <a:latin typeface="Meiryo UI"/>
                        <a:cs typeface="Meiryo UI"/>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5">
                  <a:txBody>
                    <a:bodyPr/>
                    <a:lstStyle/>
                    <a:p>
                      <a:pPr>
                        <a:lnSpc>
                          <a:spcPct val="100000"/>
                        </a:lnSpc>
                      </a:pPr>
                      <a:endParaRPr sz="1100">
                        <a:highlight>
                          <a:srgbClr val="FFFF00"/>
                        </a:highlight>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5">
                  <a:txBody>
                    <a:bodyPr/>
                    <a:lstStyle/>
                    <a:p>
                      <a:pPr>
                        <a:lnSpc>
                          <a:spcPct val="100000"/>
                        </a:lnSpc>
                      </a:pPr>
                      <a:endParaRPr sz="1100">
                        <a:highlight>
                          <a:srgbClr val="FFFF00"/>
                        </a:highlight>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5">
                  <a:txBody>
                    <a:bodyPr/>
                    <a:lstStyle/>
                    <a:p>
                      <a:pPr>
                        <a:lnSpc>
                          <a:spcPct val="100000"/>
                        </a:lnSpc>
                      </a:pPr>
                      <a:endParaRPr sz="1100">
                        <a:highlight>
                          <a:srgbClr val="FFFF00"/>
                        </a:highlight>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5">
                  <a:txBody>
                    <a:bodyPr/>
                    <a:lstStyle/>
                    <a:p>
                      <a:pPr>
                        <a:lnSpc>
                          <a:spcPct val="100000"/>
                        </a:lnSpc>
                      </a:pPr>
                      <a:endParaRPr sz="1100">
                        <a:highlight>
                          <a:srgbClr val="FFFF00"/>
                        </a:highlight>
                        <a:latin typeface="Times New Roman"/>
                        <a:cs typeface="Times New Roman"/>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r h="478518">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1610"/>
                        </a:spcBef>
                      </a:pPr>
                      <a:r>
                        <a:rPr sz="1300" spc="-20" dirty="0">
                          <a:highlight>
                            <a:srgbClr val="FFFF00"/>
                          </a:highlight>
                          <a:latin typeface="Meiryo UI"/>
                          <a:cs typeface="Meiryo UI"/>
                        </a:rPr>
                        <a:t>橋本市</a:t>
                      </a:r>
                      <a:endParaRPr sz="1300">
                        <a:highlight>
                          <a:srgbClr val="FFFF00"/>
                        </a:highlight>
                        <a:latin typeface="Meiryo UI"/>
                        <a:cs typeface="Meiryo UI"/>
                      </a:endParaRPr>
                    </a:p>
                  </a:txBody>
                  <a:tcPr marL="0" marR="0" marT="146050" marB="0">
                    <a:lnL w="12700">
                      <a:solidFill>
                        <a:srgbClr val="000000"/>
                      </a:solidFill>
                      <a:prstDash val="solid"/>
                    </a:lnL>
                    <a:lnR w="12700">
                      <a:solidFill>
                        <a:srgbClr val="000000"/>
                      </a:solidFill>
                      <a:prstDash val="sysDash"/>
                    </a:lnR>
                    <a:lnT w="12700">
                      <a:solidFill>
                        <a:srgbClr val="000000"/>
                      </a:solidFill>
                      <a:prstDash val="solid"/>
                    </a:lnT>
                    <a:lnB w="12700">
                      <a:solidFill>
                        <a:srgbClr val="000000"/>
                      </a:solidFill>
                      <a:prstDash val="solid"/>
                    </a:lnB>
                  </a:tcPr>
                </a:tc>
                <a:tc>
                  <a:txBody>
                    <a:bodyPr/>
                    <a:lstStyle/>
                    <a:p>
                      <a:pPr>
                        <a:lnSpc>
                          <a:spcPct val="100000"/>
                        </a:lnSpc>
                        <a:spcBef>
                          <a:spcPts val="565"/>
                        </a:spcBef>
                      </a:pPr>
                      <a:endParaRPr sz="900">
                        <a:highlight>
                          <a:srgbClr val="FFFF00"/>
                        </a:highlight>
                        <a:latin typeface="Times New Roman"/>
                        <a:cs typeface="Times New Roman"/>
                      </a:endParaRPr>
                    </a:p>
                    <a:p>
                      <a:pPr marL="45720">
                        <a:lnSpc>
                          <a:spcPct val="100000"/>
                        </a:lnSpc>
                        <a:spcBef>
                          <a:spcPts val="5"/>
                        </a:spcBef>
                      </a:pPr>
                      <a:r>
                        <a:rPr sz="900" spc="-15" dirty="0">
                          <a:highlight>
                            <a:srgbClr val="FFFF00"/>
                          </a:highlight>
                          <a:latin typeface="Meiryo UI"/>
                          <a:cs typeface="Meiryo UI"/>
                        </a:rPr>
                        <a:t>はしもとし</a:t>
                      </a:r>
                      <a:endParaRPr sz="900">
                        <a:highlight>
                          <a:srgbClr val="FFFF00"/>
                        </a:highlight>
                        <a:latin typeface="Meiryo UI"/>
                        <a:cs typeface="Meiryo UI"/>
                      </a:endParaRPr>
                    </a:p>
                  </a:txBody>
                  <a:tcPr marL="0" marR="0" marT="51254" marB="0">
                    <a:lnL w="12700">
                      <a:solidFill>
                        <a:srgbClr val="000000"/>
                      </a:solidFill>
                      <a:prstDash val="sysDash"/>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610"/>
                        </a:spcBef>
                      </a:pPr>
                      <a:r>
                        <a:rPr sz="1300" spc="-25" dirty="0">
                          <a:highlight>
                            <a:srgbClr val="FFFF00"/>
                          </a:highlight>
                          <a:latin typeface="Meiryo UI"/>
                          <a:cs typeface="Meiryo UI"/>
                        </a:rPr>
                        <a:t>6.1</a:t>
                      </a:r>
                      <a:endParaRPr sz="1300" dirty="0">
                        <a:highlight>
                          <a:srgbClr val="FFFF00"/>
                        </a:highlight>
                        <a:latin typeface="Meiryo UI"/>
                        <a:cs typeface="Meiryo UI"/>
                      </a:endParaRPr>
                    </a:p>
                  </a:txBody>
                  <a:tcPr marL="0" marR="0" marT="146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610"/>
                        </a:spcBef>
                      </a:pPr>
                      <a:r>
                        <a:rPr sz="1300" spc="-25" dirty="0">
                          <a:highlight>
                            <a:srgbClr val="FFFF00"/>
                          </a:highlight>
                          <a:latin typeface="Meiryo UI"/>
                          <a:cs typeface="Meiryo UI"/>
                        </a:rPr>
                        <a:t>131</a:t>
                      </a:r>
                      <a:endParaRPr sz="1300" dirty="0">
                        <a:highlight>
                          <a:srgbClr val="FFFF00"/>
                        </a:highlight>
                        <a:latin typeface="Meiryo UI"/>
                        <a:cs typeface="Meiryo UI"/>
                      </a:endParaRPr>
                    </a:p>
                  </a:txBody>
                  <a:tcPr marL="0" marR="0" marT="146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610"/>
                        </a:spcBef>
                      </a:pPr>
                      <a:r>
                        <a:rPr sz="1300" spc="-25" dirty="0">
                          <a:highlight>
                            <a:srgbClr val="FFFF00"/>
                          </a:highlight>
                          <a:latin typeface="Meiryo UI"/>
                          <a:cs typeface="Meiryo UI"/>
                        </a:rPr>
                        <a:t>29</a:t>
                      </a:r>
                      <a:endParaRPr sz="1300" dirty="0">
                        <a:highlight>
                          <a:srgbClr val="FFFF00"/>
                        </a:highlight>
                        <a:latin typeface="Meiryo UI"/>
                        <a:cs typeface="Meiryo UI"/>
                      </a:endParaRPr>
                    </a:p>
                  </a:txBody>
                  <a:tcPr marL="0" marR="0" marT="14605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3"/>
                  </a:ext>
                </a:extLst>
              </a:tr>
              <a:tr h="478971">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1610"/>
                        </a:spcBef>
                      </a:pPr>
                      <a:r>
                        <a:rPr sz="1300" spc="-30" dirty="0">
                          <a:highlight>
                            <a:srgbClr val="FFFF00"/>
                          </a:highlight>
                          <a:latin typeface="Meiryo UI"/>
                          <a:cs typeface="Meiryo UI"/>
                        </a:rPr>
                        <a:t>かつらぎ町</a:t>
                      </a:r>
                      <a:endParaRPr sz="1300">
                        <a:highlight>
                          <a:srgbClr val="FFFF00"/>
                        </a:highlight>
                        <a:latin typeface="Meiryo UI"/>
                        <a:cs typeface="Meiryo UI"/>
                      </a:endParaRPr>
                    </a:p>
                  </a:txBody>
                  <a:tcPr marL="0" marR="0" marT="146050" marB="0">
                    <a:lnL w="12700">
                      <a:solidFill>
                        <a:srgbClr val="000000"/>
                      </a:solidFill>
                      <a:prstDash val="solid"/>
                    </a:lnL>
                    <a:lnR w="12700">
                      <a:solidFill>
                        <a:srgbClr val="000000"/>
                      </a:solidFill>
                      <a:prstDash val="sysDash"/>
                    </a:lnR>
                    <a:lnT w="12700">
                      <a:solidFill>
                        <a:srgbClr val="000000"/>
                      </a:solidFill>
                      <a:prstDash val="solid"/>
                    </a:lnT>
                    <a:lnB w="12700">
                      <a:solidFill>
                        <a:srgbClr val="000000"/>
                      </a:solidFill>
                      <a:prstDash val="solid"/>
                    </a:lnB>
                  </a:tcPr>
                </a:tc>
                <a:tc>
                  <a:txBody>
                    <a:bodyPr/>
                    <a:lstStyle/>
                    <a:p>
                      <a:pPr>
                        <a:lnSpc>
                          <a:spcPct val="100000"/>
                        </a:lnSpc>
                        <a:spcBef>
                          <a:spcPts val="565"/>
                        </a:spcBef>
                      </a:pPr>
                      <a:endParaRPr sz="900">
                        <a:highlight>
                          <a:srgbClr val="FFFF00"/>
                        </a:highlight>
                        <a:latin typeface="Times New Roman"/>
                        <a:cs typeface="Times New Roman"/>
                      </a:endParaRPr>
                    </a:p>
                    <a:p>
                      <a:pPr marL="45720">
                        <a:lnSpc>
                          <a:spcPct val="100000"/>
                        </a:lnSpc>
                        <a:spcBef>
                          <a:spcPts val="5"/>
                        </a:spcBef>
                      </a:pPr>
                      <a:r>
                        <a:rPr sz="900" spc="-20" dirty="0">
                          <a:highlight>
                            <a:srgbClr val="FFFF00"/>
                          </a:highlight>
                          <a:latin typeface="Meiryo UI"/>
                          <a:cs typeface="Meiryo UI"/>
                        </a:rPr>
                        <a:t>かつらぎちょう</a:t>
                      </a:r>
                      <a:endParaRPr sz="900">
                        <a:highlight>
                          <a:srgbClr val="FFFF00"/>
                        </a:highlight>
                        <a:latin typeface="Meiryo UI"/>
                        <a:cs typeface="Meiryo UI"/>
                      </a:endParaRPr>
                    </a:p>
                  </a:txBody>
                  <a:tcPr marL="0" marR="0" marT="51254" marB="0">
                    <a:lnL w="12700">
                      <a:solidFill>
                        <a:srgbClr val="000000"/>
                      </a:solidFill>
                      <a:prstDash val="sysDash"/>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610"/>
                        </a:spcBef>
                      </a:pPr>
                      <a:r>
                        <a:rPr sz="1300" spc="-25" dirty="0">
                          <a:highlight>
                            <a:srgbClr val="FFFF00"/>
                          </a:highlight>
                          <a:latin typeface="Meiryo UI"/>
                          <a:cs typeface="Meiryo UI"/>
                        </a:rPr>
                        <a:t>1.6</a:t>
                      </a:r>
                      <a:endParaRPr sz="1300">
                        <a:highlight>
                          <a:srgbClr val="FFFF00"/>
                        </a:highlight>
                        <a:latin typeface="Meiryo UI"/>
                        <a:cs typeface="Meiryo UI"/>
                      </a:endParaRPr>
                    </a:p>
                  </a:txBody>
                  <a:tcPr marL="0" marR="0" marT="146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610"/>
                        </a:spcBef>
                      </a:pPr>
                      <a:r>
                        <a:rPr sz="1300" spc="-25" dirty="0">
                          <a:highlight>
                            <a:srgbClr val="FFFF00"/>
                          </a:highlight>
                          <a:latin typeface="Meiryo UI"/>
                          <a:cs typeface="Meiryo UI"/>
                        </a:rPr>
                        <a:t>152</a:t>
                      </a:r>
                      <a:endParaRPr sz="1300">
                        <a:highlight>
                          <a:srgbClr val="FFFF00"/>
                        </a:highlight>
                        <a:latin typeface="Meiryo UI"/>
                        <a:cs typeface="Meiryo UI"/>
                      </a:endParaRPr>
                    </a:p>
                  </a:txBody>
                  <a:tcPr marL="0" marR="0" marT="146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1610"/>
                        </a:spcBef>
                      </a:pPr>
                      <a:r>
                        <a:rPr sz="1300" spc="-50" dirty="0">
                          <a:highlight>
                            <a:srgbClr val="FFFF00"/>
                          </a:highlight>
                          <a:latin typeface="Meiryo UI"/>
                          <a:cs typeface="Meiryo UI"/>
                        </a:rPr>
                        <a:t>0</a:t>
                      </a:r>
                      <a:endParaRPr sz="1300" dirty="0">
                        <a:highlight>
                          <a:srgbClr val="FFFF00"/>
                        </a:highlight>
                        <a:latin typeface="Meiryo UI"/>
                        <a:cs typeface="Meiryo UI"/>
                      </a:endParaRPr>
                    </a:p>
                  </a:txBody>
                  <a:tcPr marL="0" marR="0" marT="14605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4"/>
                  </a:ext>
                </a:extLst>
              </a:tr>
              <a:tr h="478971">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1610"/>
                        </a:spcBef>
                      </a:pPr>
                      <a:r>
                        <a:rPr sz="1300" spc="-30" dirty="0">
                          <a:highlight>
                            <a:srgbClr val="FFFF00"/>
                          </a:highlight>
                          <a:latin typeface="Meiryo UI"/>
                          <a:cs typeface="Meiryo UI"/>
                        </a:rPr>
                        <a:t>九度山町</a:t>
                      </a:r>
                      <a:endParaRPr sz="1300">
                        <a:highlight>
                          <a:srgbClr val="FFFF00"/>
                        </a:highlight>
                        <a:latin typeface="Meiryo UI"/>
                        <a:cs typeface="Meiryo UI"/>
                      </a:endParaRPr>
                    </a:p>
                  </a:txBody>
                  <a:tcPr marL="0" marR="0" marT="146050" marB="0">
                    <a:lnL w="12700">
                      <a:solidFill>
                        <a:srgbClr val="000000"/>
                      </a:solidFill>
                      <a:prstDash val="solid"/>
                    </a:lnL>
                    <a:lnR w="12700">
                      <a:solidFill>
                        <a:srgbClr val="000000"/>
                      </a:solidFill>
                      <a:prstDash val="sysDash"/>
                    </a:lnR>
                    <a:lnT w="12700">
                      <a:solidFill>
                        <a:srgbClr val="000000"/>
                      </a:solidFill>
                      <a:prstDash val="solid"/>
                    </a:lnT>
                    <a:lnB w="12700">
                      <a:solidFill>
                        <a:srgbClr val="000000"/>
                      </a:solidFill>
                      <a:prstDash val="solid"/>
                    </a:lnB>
                  </a:tcPr>
                </a:tc>
                <a:tc>
                  <a:txBody>
                    <a:bodyPr/>
                    <a:lstStyle/>
                    <a:p>
                      <a:pPr>
                        <a:lnSpc>
                          <a:spcPct val="100000"/>
                        </a:lnSpc>
                        <a:spcBef>
                          <a:spcPts val="565"/>
                        </a:spcBef>
                      </a:pPr>
                      <a:endParaRPr sz="900">
                        <a:highlight>
                          <a:srgbClr val="FFFF00"/>
                        </a:highlight>
                        <a:latin typeface="Times New Roman"/>
                        <a:cs typeface="Times New Roman"/>
                      </a:endParaRPr>
                    </a:p>
                    <a:p>
                      <a:pPr marL="45720">
                        <a:lnSpc>
                          <a:spcPct val="100000"/>
                        </a:lnSpc>
                        <a:spcBef>
                          <a:spcPts val="5"/>
                        </a:spcBef>
                      </a:pPr>
                      <a:r>
                        <a:rPr sz="900" spc="-20" dirty="0">
                          <a:highlight>
                            <a:srgbClr val="FFFF00"/>
                          </a:highlight>
                          <a:latin typeface="Meiryo UI"/>
                          <a:cs typeface="Meiryo UI"/>
                        </a:rPr>
                        <a:t>くどやまちょう</a:t>
                      </a:r>
                      <a:endParaRPr sz="900">
                        <a:highlight>
                          <a:srgbClr val="FFFF00"/>
                        </a:highlight>
                        <a:latin typeface="Meiryo UI"/>
                        <a:cs typeface="Meiryo UI"/>
                      </a:endParaRPr>
                    </a:p>
                  </a:txBody>
                  <a:tcPr marL="0" marR="0" marT="51254" marB="0">
                    <a:lnL w="12700">
                      <a:solidFill>
                        <a:srgbClr val="000000"/>
                      </a:solidFill>
                      <a:prstDash val="sysDash"/>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610"/>
                        </a:spcBef>
                      </a:pPr>
                      <a:r>
                        <a:rPr sz="1300" spc="-25" dirty="0">
                          <a:highlight>
                            <a:srgbClr val="FFFF00"/>
                          </a:highlight>
                          <a:latin typeface="Meiryo UI"/>
                          <a:cs typeface="Meiryo UI"/>
                        </a:rPr>
                        <a:t>0.4</a:t>
                      </a:r>
                      <a:endParaRPr sz="1300">
                        <a:highlight>
                          <a:srgbClr val="FFFF00"/>
                        </a:highlight>
                        <a:latin typeface="Meiryo UI"/>
                        <a:cs typeface="Meiryo UI"/>
                      </a:endParaRPr>
                    </a:p>
                  </a:txBody>
                  <a:tcPr marL="0" marR="0" marT="146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610"/>
                        </a:spcBef>
                      </a:pPr>
                      <a:r>
                        <a:rPr sz="1300" spc="-25" dirty="0">
                          <a:highlight>
                            <a:srgbClr val="FFFF00"/>
                          </a:highlight>
                          <a:latin typeface="Meiryo UI"/>
                          <a:cs typeface="Meiryo UI"/>
                        </a:rPr>
                        <a:t>44</a:t>
                      </a:r>
                      <a:endParaRPr sz="1300">
                        <a:highlight>
                          <a:srgbClr val="FFFF00"/>
                        </a:highlight>
                        <a:latin typeface="Meiryo UI"/>
                        <a:cs typeface="Meiryo UI"/>
                      </a:endParaRPr>
                    </a:p>
                  </a:txBody>
                  <a:tcPr marL="0" marR="0" marT="146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610"/>
                        </a:spcBef>
                      </a:pPr>
                      <a:r>
                        <a:rPr sz="1300" spc="-25" dirty="0">
                          <a:highlight>
                            <a:srgbClr val="FFFF00"/>
                          </a:highlight>
                          <a:latin typeface="Meiryo UI"/>
                          <a:cs typeface="Meiryo UI"/>
                        </a:rPr>
                        <a:t>10</a:t>
                      </a:r>
                      <a:endParaRPr sz="1300" dirty="0">
                        <a:highlight>
                          <a:srgbClr val="FFFF00"/>
                        </a:highlight>
                        <a:latin typeface="Meiryo UI"/>
                        <a:cs typeface="Meiryo UI"/>
                      </a:endParaRPr>
                    </a:p>
                  </a:txBody>
                  <a:tcPr marL="0" marR="0" marT="14605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5"/>
                  </a:ext>
                </a:extLst>
              </a:tr>
              <a:tr h="478971">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1615"/>
                        </a:spcBef>
                      </a:pPr>
                      <a:r>
                        <a:rPr sz="1300" spc="-30" dirty="0">
                          <a:highlight>
                            <a:srgbClr val="FFFF00"/>
                          </a:highlight>
                          <a:latin typeface="Meiryo UI"/>
                          <a:cs typeface="Meiryo UI"/>
                        </a:rPr>
                        <a:t>高野町</a:t>
                      </a:r>
                      <a:endParaRPr sz="1300">
                        <a:highlight>
                          <a:srgbClr val="FFFF00"/>
                        </a:highlight>
                        <a:latin typeface="Meiryo UI"/>
                        <a:cs typeface="Meiryo UI"/>
                      </a:endParaRPr>
                    </a:p>
                  </a:txBody>
                  <a:tcPr marL="0" marR="0" marT="146504" marB="0">
                    <a:lnL w="12700">
                      <a:solidFill>
                        <a:srgbClr val="000000"/>
                      </a:solidFill>
                      <a:prstDash val="solid"/>
                    </a:lnL>
                    <a:lnR w="12700">
                      <a:solidFill>
                        <a:srgbClr val="000000"/>
                      </a:solidFill>
                      <a:prstDash val="sysDash"/>
                    </a:lnR>
                    <a:lnT w="12700">
                      <a:solidFill>
                        <a:srgbClr val="000000"/>
                      </a:solidFill>
                      <a:prstDash val="solid"/>
                    </a:lnT>
                    <a:lnB w="28575">
                      <a:solidFill>
                        <a:srgbClr val="000000"/>
                      </a:solidFill>
                      <a:prstDash val="solid"/>
                    </a:lnB>
                  </a:tcPr>
                </a:tc>
                <a:tc>
                  <a:txBody>
                    <a:bodyPr/>
                    <a:lstStyle/>
                    <a:p>
                      <a:pPr>
                        <a:lnSpc>
                          <a:spcPct val="100000"/>
                        </a:lnSpc>
                        <a:spcBef>
                          <a:spcPts val="570"/>
                        </a:spcBef>
                      </a:pPr>
                      <a:endParaRPr sz="900">
                        <a:highlight>
                          <a:srgbClr val="FFFF00"/>
                        </a:highlight>
                        <a:latin typeface="Times New Roman"/>
                        <a:cs typeface="Times New Roman"/>
                      </a:endParaRPr>
                    </a:p>
                    <a:p>
                      <a:pPr marL="45720">
                        <a:lnSpc>
                          <a:spcPct val="100000"/>
                        </a:lnSpc>
                      </a:pPr>
                      <a:r>
                        <a:rPr sz="900" spc="-20" dirty="0">
                          <a:highlight>
                            <a:srgbClr val="FFFF00"/>
                          </a:highlight>
                          <a:latin typeface="Meiryo UI"/>
                          <a:cs typeface="Meiryo UI"/>
                        </a:rPr>
                        <a:t>こうやちょう</a:t>
                      </a:r>
                      <a:endParaRPr sz="900">
                        <a:highlight>
                          <a:srgbClr val="FFFF00"/>
                        </a:highlight>
                        <a:latin typeface="Meiryo UI"/>
                        <a:cs typeface="Meiryo UI"/>
                      </a:endParaRPr>
                    </a:p>
                  </a:txBody>
                  <a:tcPr marL="0" marR="0" marT="51707" marB="0">
                    <a:lnL w="12700">
                      <a:solidFill>
                        <a:srgbClr val="000000"/>
                      </a:solidFill>
                      <a:prstDash val="sysDash"/>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1270" algn="ctr">
                        <a:lnSpc>
                          <a:spcPct val="100000"/>
                        </a:lnSpc>
                        <a:spcBef>
                          <a:spcPts val="1615"/>
                        </a:spcBef>
                      </a:pPr>
                      <a:r>
                        <a:rPr sz="1300" spc="-25" dirty="0">
                          <a:highlight>
                            <a:srgbClr val="FFFF00"/>
                          </a:highlight>
                          <a:latin typeface="Meiryo UI"/>
                          <a:cs typeface="Meiryo UI"/>
                        </a:rPr>
                        <a:t>0.3</a:t>
                      </a:r>
                      <a:endParaRPr sz="1300">
                        <a:highlight>
                          <a:srgbClr val="FFFF00"/>
                        </a:highlight>
                        <a:latin typeface="Meiryo UI"/>
                        <a:cs typeface="Meiryo UI"/>
                      </a:endParaRPr>
                    </a:p>
                  </a:txBody>
                  <a:tcPr marL="0" marR="0" marT="146504"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635" algn="ctr">
                        <a:lnSpc>
                          <a:spcPct val="100000"/>
                        </a:lnSpc>
                        <a:spcBef>
                          <a:spcPts val="1615"/>
                        </a:spcBef>
                      </a:pPr>
                      <a:r>
                        <a:rPr sz="1300" spc="-25" dirty="0">
                          <a:highlight>
                            <a:srgbClr val="FFFF00"/>
                          </a:highlight>
                          <a:latin typeface="Meiryo UI"/>
                          <a:cs typeface="Meiryo UI"/>
                        </a:rPr>
                        <a:t>137</a:t>
                      </a:r>
                      <a:endParaRPr sz="1300">
                        <a:highlight>
                          <a:srgbClr val="FFFF00"/>
                        </a:highlight>
                        <a:latin typeface="Meiryo UI"/>
                        <a:cs typeface="Meiryo UI"/>
                      </a:endParaRPr>
                    </a:p>
                  </a:txBody>
                  <a:tcPr marL="0" marR="0" marT="146504"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1905" algn="ctr">
                        <a:lnSpc>
                          <a:spcPct val="100000"/>
                        </a:lnSpc>
                        <a:spcBef>
                          <a:spcPts val="1615"/>
                        </a:spcBef>
                      </a:pPr>
                      <a:r>
                        <a:rPr sz="1300" spc="-50" dirty="0">
                          <a:highlight>
                            <a:srgbClr val="FFFF00"/>
                          </a:highlight>
                          <a:latin typeface="Meiryo UI"/>
                          <a:cs typeface="Meiryo UI"/>
                        </a:rPr>
                        <a:t>2</a:t>
                      </a:r>
                      <a:endParaRPr sz="1300" dirty="0">
                        <a:highlight>
                          <a:srgbClr val="FFFF00"/>
                        </a:highlight>
                        <a:latin typeface="Meiryo UI"/>
                        <a:cs typeface="Meiryo UI"/>
                      </a:endParaRPr>
                    </a:p>
                  </a:txBody>
                  <a:tcPr marL="0" marR="0" marT="146504"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6"/>
                  </a:ext>
                </a:extLst>
              </a:tr>
              <a:tr h="478518">
                <a:tc rowSpan="3">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685"/>
                        </a:spcBef>
                      </a:pPr>
                      <a:endParaRPr sz="1300">
                        <a:latin typeface="Times New Roman"/>
                        <a:cs typeface="Times New Roman"/>
                      </a:endParaRPr>
                    </a:p>
                    <a:p>
                      <a:pPr marL="184785">
                        <a:lnSpc>
                          <a:spcPct val="100000"/>
                        </a:lnSpc>
                      </a:pPr>
                      <a:r>
                        <a:rPr sz="1300" b="1" spc="-50" dirty="0">
                          <a:latin typeface="Meiryo UI"/>
                          <a:cs typeface="Meiryo UI"/>
                        </a:rPr>
                        <a:t>⑧</a:t>
                      </a:r>
                      <a:endParaRPr sz="1300">
                        <a:latin typeface="Meiryo UI"/>
                        <a:cs typeface="Meiryo U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rowSpan="3">
                  <a:txBody>
                    <a:bodyPr/>
                    <a:lstStyle/>
                    <a:p>
                      <a:pPr>
                        <a:lnSpc>
                          <a:spcPct val="100000"/>
                        </a:lnSpc>
                      </a:pPr>
                      <a:endParaRPr sz="1300" dirty="0">
                        <a:highlight>
                          <a:srgbClr val="FFFF00"/>
                        </a:highlight>
                        <a:latin typeface="Times New Roman"/>
                        <a:cs typeface="Times New Roman"/>
                      </a:endParaRPr>
                    </a:p>
                    <a:p>
                      <a:pPr>
                        <a:lnSpc>
                          <a:spcPct val="100000"/>
                        </a:lnSpc>
                        <a:spcBef>
                          <a:spcPts val="1545"/>
                        </a:spcBef>
                      </a:pPr>
                      <a:endParaRPr sz="1300" dirty="0">
                        <a:highlight>
                          <a:srgbClr val="FFFF00"/>
                        </a:highlight>
                        <a:latin typeface="Times New Roman"/>
                        <a:cs typeface="Times New Roman"/>
                      </a:endParaRPr>
                    </a:p>
                    <a:p>
                      <a:pPr marL="247650" marR="302895" algn="just">
                        <a:lnSpc>
                          <a:spcPts val="1800"/>
                        </a:lnSpc>
                      </a:pPr>
                      <a:r>
                        <a:rPr sz="1300" spc="-50" dirty="0">
                          <a:highlight>
                            <a:srgbClr val="FFFF00"/>
                          </a:highlight>
                          <a:latin typeface="Meiryo UI"/>
                          <a:cs typeface="Meiryo UI"/>
                        </a:rPr>
                        <a:t>島根県</a:t>
                      </a:r>
                      <a:endParaRPr sz="1300" dirty="0">
                        <a:highlight>
                          <a:srgbClr val="FFFF00"/>
                        </a:highlight>
                        <a:latin typeface="Meiryo UI"/>
                        <a:cs typeface="Meiryo UI"/>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1615"/>
                        </a:spcBef>
                      </a:pPr>
                      <a:r>
                        <a:rPr sz="1300" spc="-20" dirty="0">
                          <a:highlight>
                            <a:srgbClr val="FFFF00"/>
                          </a:highlight>
                          <a:latin typeface="Meiryo UI"/>
                          <a:cs typeface="Meiryo UI"/>
                        </a:rPr>
                        <a:t>益田市＊</a:t>
                      </a:r>
                      <a:endParaRPr sz="1300" dirty="0">
                        <a:highlight>
                          <a:srgbClr val="FFFF00"/>
                        </a:highlight>
                        <a:latin typeface="Meiryo UI"/>
                        <a:cs typeface="Meiryo UI"/>
                      </a:endParaRPr>
                    </a:p>
                  </a:txBody>
                  <a:tcPr marL="0" marR="0" marT="146504" marB="0">
                    <a:lnL w="12700">
                      <a:solidFill>
                        <a:srgbClr val="000000"/>
                      </a:solidFill>
                      <a:prstDash val="solid"/>
                    </a:lnL>
                    <a:lnR w="12700">
                      <a:solidFill>
                        <a:srgbClr val="000000"/>
                      </a:solidFill>
                      <a:prstDash val="sysDash"/>
                    </a:lnR>
                    <a:lnT w="28575">
                      <a:solidFill>
                        <a:srgbClr val="000000"/>
                      </a:solidFill>
                      <a:prstDash val="solid"/>
                    </a:lnT>
                    <a:lnB w="12700">
                      <a:solidFill>
                        <a:srgbClr val="000000"/>
                      </a:solidFill>
                      <a:prstDash val="solid"/>
                    </a:lnB>
                  </a:tcPr>
                </a:tc>
                <a:tc>
                  <a:txBody>
                    <a:bodyPr/>
                    <a:lstStyle/>
                    <a:p>
                      <a:pPr>
                        <a:lnSpc>
                          <a:spcPct val="100000"/>
                        </a:lnSpc>
                        <a:spcBef>
                          <a:spcPts val="570"/>
                        </a:spcBef>
                      </a:pPr>
                      <a:endParaRPr sz="900" dirty="0">
                        <a:highlight>
                          <a:srgbClr val="FFFF00"/>
                        </a:highlight>
                        <a:latin typeface="Times New Roman"/>
                        <a:cs typeface="Times New Roman"/>
                      </a:endParaRPr>
                    </a:p>
                    <a:p>
                      <a:pPr marL="45720">
                        <a:lnSpc>
                          <a:spcPct val="100000"/>
                        </a:lnSpc>
                      </a:pPr>
                      <a:r>
                        <a:rPr sz="900" spc="-20" dirty="0">
                          <a:highlight>
                            <a:srgbClr val="FFFF00"/>
                          </a:highlight>
                          <a:latin typeface="Meiryo UI"/>
                          <a:cs typeface="Meiryo UI"/>
                        </a:rPr>
                        <a:t>ますだし</a:t>
                      </a:r>
                      <a:endParaRPr sz="900" dirty="0">
                        <a:highlight>
                          <a:srgbClr val="FFFF00"/>
                        </a:highlight>
                        <a:latin typeface="Meiryo UI"/>
                        <a:cs typeface="Meiryo UI"/>
                      </a:endParaRPr>
                    </a:p>
                  </a:txBody>
                  <a:tcPr marL="0" marR="0" marT="51707" marB="0">
                    <a:lnL w="12700">
                      <a:solidFill>
                        <a:srgbClr val="000000"/>
                      </a:solidFill>
                      <a:prstDash val="sysDash"/>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270" algn="ctr">
                        <a:lnSpc>
                          <a:spcPct val="100000"/>
                        </a:lnSpc>
                        <a:spcBef>
                          <a:spcPts val="1615"/>
                        </a:spcBef>
                      </a:pPr>
                      <a:r>
                        <a:rPr sz="1300" spc="-25" dirty="0">
                          <a:highlight>
                            <a:srgbClr val="FFFF00"/>
                          </a:highlight>
                          <a:latin typeface="Meiryo UI"/>
                          <a:cs typeface="Meiryo UI"/>
                        </a:rPr>
                        <a:t>4.5</a:t>
                      </a:r>
                      <a:endParaRPr sz="1300" dirty="0">
                        <a:highlight>
                          <a:srgbClr val="FFFF00"/>
                        </a:highlight>
                        <a:latin typeface="Meiryo UI"/>
                        <a:cs typeface="Meiryo UI"/>
                      </a:endParaRPr>
                    </a:p>
                  </a:txBody>
                  <a:tcPr marL="0" marR="0" marT="146504"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35" algn="ctr">
                        <a:lnSpc>
                          <a:spcPct val="100000"/>
                        </a:lnSpc>
                        <a:spcBef>
                          <a:spcPts val="1615"/>
                        </a:spcBef>
                      </a:pPr>
                      <a:r>
                        <a:rPr sz="1300" spc="-25" dirty="0">
                          <a:highlight>
                            <a:srgbClr val="FFFF00"/>
                          </a:highlight>
                          <a:latin typeface="Meiryo UI"/>
                          <a:cs typeface="Meiryo UI"/>
                        </a:rPr>
                        <a:t>733</a:t>
                      </a:r>
                      <a:endParaRPr sz="1300" dirty="0">
                        <a:highlight>
                          <a:srgbClr val="FFFF00"/>
                        </a:highlight>
                        <a:latin typeface="Meiryo UI"/>
                        <a:cs typeface="Meiryo UI"/>
                      </a:endParaRPr>
                    </a:p>
                  </a:txBody>
                  <a:tcPr marL="0" marR="0" marT="146504"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algn="ctr">
                        <a:lnSpc>
                          <a:spcPct val="100000"/>
                        </a:lnSpc>
                        <a:spcBef>
                          <a:spcPts val="1615"/>
                        </a:spcBef>
                      </a:pPr>
                      <a:r>
                        <a:rPr sz="1300" spc="-25" dirty="0">
                          <a:highlight>
                            <a:srgbClr val="FFFF00"/>
                          </a:highlight>
                          <a:latin typeface="Meiryo UI"/>
                          <a:cs typeface="Meiryo UI"/>
                        </a:rPr>
                        <a:t>31</a:t>
                      </a:r>
                      <a:endParaRPr sz="1300">
                        <a:highlight>
                          <a:srgbClr val="FFFF00"/>
                        </a:highlight>
                        <a:latin typeface="Meiryo UI"/>
                        <a:cs typeface="Meiryo UI"/>
                      </a:endParaRPr>
                    </a:p>
                  </a:txBody>
                  <a:tcPr marL="0" marR="0" marT="146504"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tc rowSpan="3">
                  <a:txBody>
                    <a:bodyPr/>
                    <a:lstStyle/>
                    <a:p>
                      <a:pPr>
                        <a:lnSpc>
                          <a:spcPct val="100000"/>
                        </a:lnSpc>
                      </a:pPr>
                      <a:endParaRPr sz="1100">
                        <a:highlight>
                          <a:srgbClr val="FFFF00"/>
                        </a:highlight>
                        <a:latin typeface="Times New Roman"/>
                        <a:cs typeface="Times New Roman"/>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3">
                  <a:txBody>
                    <a:bodyPr/>
                    <a:lstStyle/>
                    <a:p>
                      <a:pPr>
                        <a:lnSpc>
                          <a:spcPct val="100000"/>
                        </a:lnSpc>
                      </a:pPr>
                      <a:endParaRPr sz="1300">
                        <a:highlight>
                          <a:srgbClr val="FFFF00"/>
                        </a:highlight>
                        <a:latin typeface="Times New Roman"/>
                        <a:cs typeface="Times New Roman"/>
                      </a:endParaRPr>
                    </a:p>
                    <a:p>
                      <a:pPr>
                        <a:lnSpc>
                          <a:spcPct val="100000"/>
                        </a:lnSpc>
                      </a:pPr>
                      <a:endParaRPr sz="1300">
                        <a:highlight>
                          <a:srgbClr val="FFFF00"/>
                        </a:highlight>
                        <a:latin typeface="Times New Roman"/>
                        <a:cs typeface="Times New Roman"/>
                      </a:endParaRPr>
                    </a:p>
                    <a:p>
                      <a:pPr>
                        <a:lnSpc>
                          <a:spcPct val="100000"/>
                        </a:lnSpc>
                        <a:spcBef>
                          <a:spcPts val="685"/>
                        </a:spcBef>
                      </a:pPr>
                      <a:endParaRPr sz="1300">
                        <a:highlight>
                          <a:srgbClr val="FFFF00"/>
                        </a:highlight>
                        <a:latin typeface="Times New Roman"/>
                        <a:cs typeface="Times New Roman"/>
                      </a:endParaRPr>
                    </a:p>
                    <a:p>
                      <a:pPr marL="635" algn="ctr">
                        <a:lnSpc>
                          <a:spcPct val="100000"/>
                        </a:lnSpc>
                      </a:pPr>
                      <a:r>
                        <a:rPr sz="1300" spc="-50" dirty="0">
                          <a:highlight>
                            <a:srgbClr val="FFFF00"/>
                          </a:highlight>
                          <a:latin typeface="Meiryo UI"/>
                          <a:cs typeface="Meiryo UI"/>
                        </a:rPr>
                        <a:t>●</a:t>
                      </a:r>
                      <a:endParaRPr sz="1300">
                        <a:highlight>
                          <a:srgbClr val="FFFF00"/>
                        </a:highlight>
                        <a:latin typeface="Meiryo UI"/>
                        <a:cs typeface="Meiryo U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3">
                  <a:txBody>
                    <a:bodyPr/>
                    <a:lstStyle/>
                    <a:p>
                      <a:pPr>
                        <a:lnSpc>
                          <a:spcPct val="100000"/>
                        </a:lnSpc>
                      </a:pPr>
                      <a:endParaRPr sz="1100">
                        <a:highlight>
                          <a:srgbClr val="FFFF00"/>
                        </a:highlight>
                        <a:latin typeface="Times New Roman"/>
                        <a:cs typeface="Times New Roman"/>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rowSpan="3">
                  <a:txBody>
                    <a:bodyPr/>
                    <a:lstStyle/>
                    <a:p>
                      <a:pPr>
                        <a:lnSpc>
                          <a:spcPct val="100000"/>
                        </a:lnSpc>
                        <a:spcBef>
                          <a:spcPts val="505"/>
                        </a:spcBef>
                      </a:pPr>
                      <a:endParaRPr sz="1300">
                        <a:highlight>
                          <a:srgbClr val="FFFF00"/>
                        </a:highlight>
                        <a:latin typeface="Times New Roman"/>
                        <a:cs typeface="Times New Roman"/>
                      </a:endParaRPr>
                    </a:p>
                    <a:p>
                      <a:pPr marL="1270" algn="ctr">
                        <a:lnSpc>
                          <a:spcPct val="100000"/>
                        </a:lnSpc>
                      </a:pPr>
                      <a:r>
                        <a:rPr sz="1300" spc="-50" dirty="0">
                          <a:highlight>
                            <a:srgbClr val="FFFF00"/>
                          </a:highlight>
                          <a:latin typeface="Meiryo UI"/>
                          <a:cs typeface="Meiryo UI"/>
                        </a:rPr>
                        <a:t>●</a:t>
                      </a:r>
                      <a:endParaRPr sz="1300">
                        <a:highlight>
                          <a:srgbClr val="FFFF00"/>
                        </a:highlight>
                        <a:latin typeface="Meiryo UI"/>
                        <a:cs typeface="Meiryo UI"/>
                      </a:endParaRPr>
                    </a:p>
                    <a:p>
                      <a:pPr>
                        <a:lnSpc>
                          <a:spcPct val="100000"/>
                        </a:lnSpc>
                        <a:spcBef>
                          <a:spcPts val="90"/>
                        </a:spcBef>
                      </a:pPr>
                      <a:endParaRPr sz="1300">
                        <a:highlight>
                          <a:srgbClr val="FFFF00"/>
                        </a:highlight>
                        <a:latin typeface="Times New Roman"/>
                        <a:cs typeface="Times New Roman"/>
                      </a:endParaRPr>
                    </a:p>
                    <a:p>
                      <a:pPr marL="1270" algn="ctr">
                        <a:lnSpc>
                          <a:spcPct val="100000"/>
                        </a:lnSpc>
                      </a:pPr>
                      <a:r>
                        <a:rPr sz="1300" spc="-25" dirty="0">
                          <a:highlight>
                            <a:srgbClr val="FFFF00"/>
                          </a:highlight>
                          <a:latin typeface="Meiryo UI"/>
                          <a:cs typeface="Meiryo UI"/>
                        </a:rPr>
                        <a:t>橋梁</a:t>
                      </a:r>
                      <a:endParaRPr sz="1300">
                        <a:highlight>
                          <a:srgbClr val="FFFF00"/>
                        </a:highlight>
                        <a:latin typeface="Meiryo UI"/>
                        <a:cs typeface="Meiryo UI"/>
                      </a:endParaRPr>
                    </a:p>
                    <a:p>
                      <a:pPr marL="3810" algn="ctr">
                        <a:lnSpc>
                          <a:spcPct val="100000"/>
                        </a:lnSpc>
                      </a:pPr>
                      <a:r>
                        <a:rPr sz="1300" spc="-30" dirty="0">
                          <a:highlight>
                            <a:srgbClr val="FFFF00"/>
                          </a:highlight>
                          <a:latin typeface="Meiryo UI"/>
                          <a:cs typeface="Meiryo UI"/>
                        </a:rPr>
                        <a:t>トンネル</a:t>
                      </a:r>
                      <a:endParaRPr sz="1300">
                        <a:highlight>
                          <a:srgbClr val="FFFF00"/>
                        </a:highlight>
                        <a:latin typeface="Meiryo UI"/>
                        <a:cs typeface="Meiryo UI"/>
                      </a:endParaRPr>
                    </a:p>
                  </a:txBody>
                  <a:tcPr marL="0" marR="0" marT="45811"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3">
                  <a:txBody>
                    <a:bodyPr/>
                    <a:lstStyle/>
                    <a:p>
                      <a:pPr>
                        <a:lnSpc>
                          <a:spcPct val="100000"/>
                        </a:lnSpc>
                      </a:pPr>
                      <a:endParaRPr sz="1100">
                        <a:highlight>
                          <a:srgbClr val="FFFF00"/>
                        </a:highlight>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3">
                  <a:txBody>
                    <a:bodyPr/>
                    <a:lstStyle/>
                    <a:p>
                      <a:pPr>
                        <a:lnSpc>
                          <a:spcPct val="100000"/>
                        </a:lnSpc>
                      </a:pPr>
                      <a:endParaRPr sz="1100">
                        <a:highlight>
                          <a:srgbClr val="FFFF00"/>
                        </a:highlight>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3">
                  <a:txBody>
                    <a:bodyPr/>
                    <a:lstStyle/>
                    <a:p>
                      <a:pPr>
                        <a:lnSpc>
                          <a:spcPct val="100000"/>
                        </a:lnSpc>
                      </a:pPr>
                      <a:endParaRPr sz="1100">
                        <a:highlight>
                          <a:srgbClr val="FFFF00"/>
                        </a:highlight>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3">
                  <a:txBody>
                    <a:bodyPr/>
                    <a:lstStyle/>
                    <a:p>
                      <a:pPr marL="113030" marR="103505" indent="228600">
                        <a:lnSpc>
                          <a:spcPct val="200000"/>
                        </a:lnSpc>
                        <a:spcBef>
                          <a:spcPts val="415"/>
                        </a:spcBef>
                      </a:pPr>
                      <a:r>
                        <a:rPr sz="1300" spc="-50" dirty="0">
                          <a:highlight>
                            <a:srgbClr val="FFFF00"/>
                          </a:highlight>
                          <a:latin typeface="Meiryo UI"/>
                          <a:cs typeface="Meiryo UI"/>
                        </a:rPr>
                        <a:t>● </a:t>
                      </a:r>
                      <a:r>
                        <a:rPr sz="1300" spc="-20" dirty="0">
                          <a:highlight>
                            <a:srgbClr val="FFFF00"/>
                          </a:highlight>
                          <a:latin typeface="Meiryo UI"/>
                          <a:cs typeface="Meiryo UI"/>
                        </a:rPr>
                        <a:t>農林道</a:t>
                      </a:r>
                      <a:endParaRPr sz="1300">
                        <a:highlight>
                          <a:srgbClr val="FFFF00"/>
                        </a:highlight>
                        <a:latin typeface="Meiryo UI"/>
                        <a:cs typeface="Meiryo UI"/>
                      </a:endParaRPr>
                    </a:p>
                  </a:txBody>
                  <a:tcPr marL="0" marR="0" marT="37646"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7"/>
                  </a:ext>
                </a:extLst>
              </a:tr>
              <a:tr h="478971">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1614"/>
                        </a:spcBef>
                      </a:pPr>
                      <a:r>
                        <a:rPr sz="1300" spc="-20" dirty="0">
                          <a:highlight>
                            <a:srgbClr val="FFFF00"/>
                          </a:highlight>
                          <a:latin typeface="Meiryo UI"/>
                          <a:cs typeface="Meiryo UI"/>
                        </a:rPr>
                        <a:t>津和野町</a:t>
                      </a:r>
                      <a:endParaRPr sz="1300">
                        <a:highlight>
                          <a:srgbClr val="FFFF00"/>
                        </a:highlight>
                        <a:latin typeface="Meiryo UI"/>
                        <a:cs typeface="Meiryo UI"/>
                      </a:endParaRPr>
                    </a:p>
                  </a:txBody>
                  <a:tcPr marL="0" marR="0" marT="146503" marB="0">
                    <a:lnL w="12700">
                      <a:solidFill>
                        <a:srgbClr val="000000"/>
                      </a:solidFill>
                      <a:prstDash val="solid"/>
                    </a:lnL>
                    <a:lnR w="12700">
                      <a:solidFill>
                        <a:srgbClr val="000000"/>
                      </a:solidFill>
                      <a:prstDash val="sysDash"/>
                    </a:lnR>
                    <a:lnT w="12700">
                      <a:solidFill>
                        <a:srgbClr val="000000"/>
                      </a:solidFill>
                      <a:prstDash val="solid"/>
                    </a:lnT>
                    <a:lnB w="12700">
                      <a:solidFill>
                        <a:srgbClr val="000000"/>
                      </a:solidFill>
                      <a:prstDash val="solid"/>
                    </a:lnB>
                  </a:tcPr>
                </a:tc>
                <a:tc>
                  <a:txBody>
                    <a:bodyPr/>
                    <a:lstStyle/>
                    <a:p>
                      <a:pPr>
                        <a:lnSpc>
                          <a:spcPct val="100000"/>
                        </a:lnSpc>
                        <a:spcBef>
                          <a:spcPts val="570"/>
                        </a:spcBef>
                      </a:pPr>
                      <a:endParaRPr sz="900">
                        <a:highlight>
                          <a:srgbClr val="FFFF00"/>
                        </a:highlight>
                        <a:latin typeface="Times New Roman"/>
                        <a:cs typeface="Times New Roman"/>
                      </a:endParaRPr>
                    </a:p>
                    <a:p>
                      <a:pPr marL="45720">
                        <a:lnSpc>
                          <a:spcPct val="100000"/>
                        </a:lnSpc>
                      </a:pPr>
                      <a:r>
                        <a:rPr sz="900" spc="-20" dirty="0">
                          <a:highlight>
                            <a:srgbClr val="FFFF00"/>
                          </a:highlight>
                          <a:latin typeface="Meiryo UI"/>
                          <a:cs typeface="Meiryo UI"/>
                        </a:rPr>
                        <a:t>つわのちょう</a:t>
                      </a:r>
                      <a:endParaRPr sz="900">
                        <a:highlight>
                          <a:srgbClr val="FFFF00"/>
                        </a:highlight>
                        <a:latin typeface="Meiryo UI"/>
                        <a:cs typeface="Meiryo UI"/>
                      </a:endParaRPr>
                    </a:p>
                  </a:txBody>
                  <a:tcPr marL="0" marR="0" marT="51707" marB="0">
                    <a:lnL w="12700">
                      <a:solidFill>
                        <a:srgbClr val="000000"/>
                      </a:solidFill>
                      <a:prstDash val="sysDash"/>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614"/>
                        </a:spcBef>
                      </a:pPr>
                      <a:r>
                        <a:rPr sz="1300" spc="-25" dirty="0">
                          <a:highlight>
                            <a:srgbClr val="FFFF00"/>
                          </a:highlight>
                          <a:latin typeface="Meiryo UI"/>
                          <a:cs typeface="Meiryo UI"/>
                        </a:rPr>
                        <a:t>0.7</a:t>
                      </a:r>
                      <a:endParaRPr sz="1300">
                        <a:highlight>
                          <a:srgbClr val="FFFF00"/>
                        </a:highlight>
                        <a:latin typeface="Meiryo UI"/>
                        <a:cs typeface="Meiryo UI"/>
                      </a:endParaRPr>
                    </a:p>
                  </a:txBody>
                  <a:tcPr marL="0" marR="0" marT="14650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614"/>
                        </a:spcBef>
                      </a:pPr>
                      <a:r>
                        <a:rPr sz="1300" spc="-25" dirty="0">
                          <a:highlight>
                            <a:srgbClr val="FFFF00"/>
                          </a:highlight>
                          <a:latin typeface="Meiryo UI"/>
                          <a:cs typeface="Meiryo UI"/>
                        </a:rPr>
                        <a:t>307</a:t>
                      </a:r>
                      <a:endParaRPr sz="1300">
                        <a:highlight>
                          <a:srgbClr val="FFFF00"/>
                        </a:highlight>
                        <a:latin typeface="Meiryo UI"/>
                        <a:cs typeface="Meiryo UI"/>
                      </a:endParaRPr>
                    </a:p>
                  </a:txBody>
                  <a:tcPr marL="0" marR="0" marT="14650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1614"/>
                        </a:spcBef>
                      </a:pPr>
                      <a:r>
                        <a:rPr sz="1300" spc="-50" dirty="0">
                          <a:highlight>
                            <a:srgbClr val="FFFF00"/>
                          </a:highlight>
                          <a:latin typeface="Meiryo UI"/>
                          <a:cs typeface="Meiryo UI"/>
                        </a:rPr>
                        <a:t>3</a:t>
                      </a:r>
                      <a:endParaRPr sz="1300" dirty="0">
                        <a:highlight>
                          <a:srgbClr val="FFFF00"/>
                        </a:highlight>
                        <a:latin typeface="Meiryo UI"/>
                        <a:cs typeface="Meiryo UI"/>
                      </a:endParaRPr>
                    </a:p>
                  </a:txBody>
                  <a:tcPr marL="0" marR="0" marT="146503"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64135"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52705"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8"/>
                  </a:ext>
                </a:extLst>
              </a:tr>
              <a:tr h="478971">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1614"/>
                        </a:spcBef>
                      </a:pPr>
                      <a:r>
                        <a:rPr sz="1300" spc="-20" dirty="0">
                          <a:highlight>
                            <a:srgbClr val="FFFF00"/>
                          </a:highlight>
                          <a:latin typeface="Meiryo UI"/>
                          <a:cs typeface="Meiryo UI"/>
                        </a:rPr>
                        <a:t>吉賀町</a:t>
                      </a:r>
                      <a:endParaRPr sz="1300">
                        <a:highlight>
                          <a:srgbClr val="FFFF00"/>
                        </a:highlight>
                        <a:latin typeface="Meiryo UI"/>
                        <a:cs typeface="Meiryo UI"/>
                      </a:endParaRPr>
                    </a:p>
                  </a:txBody>
                  <a:tcPr marL="0" marR="0" marT="146503" marB="0">
                    <a:lnL w="12700">
                      <a:solidFill>
                        <a:srgbClr val="000000"/>
                      </a:solidFill>
                      <a:prstDash val="solid"/>
                    </a:lnL>
                    <a:lnR w="12700">
                      <a:solidFill>
                        <a:srgbClr val="000000"/>
                      </a:solidFill>
                      <a:prstDash val="sysDash"/>
                    </a:lnR>
                    <a:lnT w="12700">
                      <a:solidFill>
                        <a:srgbClr val="000000"/>
                      </a:solidFill>
                      <a:prstDash val="solid"/>
                    </a:lnT>
                    <a:lnB w="28575">
                      <a:solidFill>
                        <a:srgbClr val="000000"/>
                      </a:solidFill>
                      <a:prstDash val="solid"/>
                    </a:lnB>
                  </a:tcPr>
                </a:tc>
                <a:tc>
                  <a:txBody>
                    <a:bodyPr/>
                    <a:lstStyle/>
                    <a:p>
                      <a:pPr>
                        <a:lnSpc>
                          <a:spcPct val="100000"/>
                        </a:lnSpc>
                        <a:spcBef>
                          <a:spcPts val="570"/>
                        </a:spcBef>
                      </a:pPr>
                      <a:endParaRPr sz="900">
                        <a:highlight>
                          <a:srgbClr val="FFFF00"/>
                        </a:highlight>
                        <a:latin typeface="Times New Roman"/>
                        <a:cs typeface="Times New Roman"/>
                      </a:endParaRPr>
                    </a:p>
                    <a:p>
                      <a:pPr marL="45720">
                        <a:lnSpc>
                          <a:spcPct val="100000"/>
                        </a:lnSpc>
                        <a:spcBef>
                          <a:spcPts val="5"/>
                        </a:spcBef>
                      </a:pPr>
                      <a:r>
                        <a:rPr sz="900" spc="-20" dirty="0">
                          <a:highlight>
                            <a:srgbClr val="FFFF00"/>
                          </a:highlight>
                          <a:latin typeface="Meiryo UI"/>
                          <a:cs typeface="Meiryo UI"/>
                        </a:rPr>
                        <a:t>よしかちょう</a:t>
                      </a:r>
                      <a:endParaRPr sz="900">
                        <a:highlight>
                          <a:srgbClr val="FFFF00"/>
                        </a:highlight>
                        <a:latin typeface="Meiryo UI"/>
                        <a:cs typeface="Meiryo UI"/>
                      </a:endParaRPr>
                    </a:p>
                  </a:txBody>
                  <a:tcPr marL="0" marR="0" marT="51707" marB="0">
                    <a:lnL w="12700">
                      <a:solidFill>
                        <a:srgbClr val="000000"/>
                      </a:solidFill>
                      <a:prstDash val="sysDash"/>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1270" algn="ctr">
                        <a:lnSpc>
                          <a:spcPct val="100000"/>
                        </a:lnSpc>
                        <a:spcBef>
                          <a:spcPts val="1614"/>
                        </a:spcBef>
                      </a:pPr>
                      <a:r>
                        <a:rPr sz="1300" spc="-25" dirty="0">
                          <a:highlight>
                            <a:srgbClr val="FFFF00"/>
                          </a:highlight>
                          <a:latin typeface="Meiryo UI"/>
                          <a:cs typeface="Meiryo UI"/>
                        </a:rPr>
                        <a:t>0.6</a:t>
                      </a:r>
                      <a:endParaRPr sz="1300">
                        <a:highlight>
                          <a:srgbClr val="FFFF00"/>
                        </a:highlight>
                        <a:latin typeface="Meiryo UI"/>
                        <a:cs typeface="Meiryo UI"/>
                      </a:endParaRPr>
                    </a:p>
                  </a:txBody>
                  <a:tcPr marL="0" marR="0" marT="146503"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635" algn="ctr">
                        <a:lnSpc>
                          <a:spcPct val="100000"/>
                        </a:lnSpc>
                        <a:spcBef>
                          <a:spcPts val="1614"/>
                        </a:spcBef>
                      </a:pPr>
                      <a:r>
                        <a:rPr sz="1300" spc="-25" dirty="0">
                          <a:highlight>
                            <a:srgbClr val="FFFF00"/>
                          </a:highlight>
                          <a:latin typeface="Meiryo UI"/>
                          <a:cs typeface="Meiryo UI"/>
                        </a:rPr>
                        <a:t>337</a:t>
                      </a:r>
                      <a:endParaRPr sz="1300">
                        <a:highlight>
                          <a:srgbClr val="FFFF00"/>
                        </a:highlight>
                        <a:latin typeface="Meiryo UI"/>
                        <a:cs typeface="Meiryo UI"/>
                      </a:endParaRPr>
                    </a:p>
                  </a:txBody>
                  <a:tcPr marL="0" marR="0" marT="146503"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1905" algn="ctr">
                        <a:lnSpc>
                          <a:spcPct val="100000"/>
                        </a:lnSpc>
                        <a:spcBef>
                          <a:spcPts val="1614"/>
                        </a:spcBef>
                      </a:pPr>
                      <a:r>
                        <a:rPr sz="1300" spc="-50" dirty="0">
                          <a:highlight>
                            <a:srgbClr val="FFFF00"/>
                          </a:highlight>
                          <a:latin typeface="Meiryo UI"/>
                          <a:cs typeface="Meiryo UI"/>
                        </a:rPr>
                        <a:t>0</a:t>
                      </a:r>
                      <a:endParaRPr sz="1300" dirty="0">
                        <a:highlight>
                          <a:srgbClr val="FFFF00"/>
                        </a:highlight>
                        <a:latin typeface="Meiryo UI"/>
                        <a:cs typeface="Meiryo UI"/>
                      </a:endParaRPr>
                    </a:p>
                  </a:txBody>
                  <a:tcPr marL="0" marR="0" marT="146503"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64135"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52705"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9"/>
                  </a:ext>
                </a:extLst>
              </a:tr>
            </a:tbl>
          </a:graphicData>
        </a:graphic>
      </p:graphicFrame>
      <p:sp>
        <p:nvSpPr>
          <p:cNvPr id="3" name="object 3"/>
          <p:cNvSpPr txBox="1"/>
          <p:nvPr/>
        </p:nvSpPr>
        <p:spPr>
          <a:xfrm>
            <a:off x="160311" y="675186"/>
            <a:ext cx="2164896" cy="449024"/>
          </a:xfrm>
          <a:prstGeom prst="rect">
            <a:avLst/>
          </a:prstGeom>
        </p:spPr>
        <p:txBody>
          <a:bodyPr vert="horz" wrap="square" lIns="0" tIns="9071" rIns="0" bIns="0" rtlCol="0">
            <a:spAutoFit/>
          </a:bodyPr>
          <a:lstStyle/>
          <a:p>
            <a:pPr marL="9072">
              <a:spcBef>
                <a:spcPts val="71"/>
              </a:spcBef>
            </a:pPr>
            <a:r>
              <a:rPr sz="1429" b="1" dirty="0">
                <a:latin typeface="Meiryo UI"/>
                <a:cs typeface="Meiryo UI"/>
              </a:rPr>
              <a:t>【選定案件</a:t>
            </a:r>
            <a:r>
              <a:rPr sz="1429" b="1" spc="-7" dirty="0">
                <a:latin typeface="Meiryo UI"/>
                <a:cs typeface="Meiryo UI"/>
              </a:rPr>
              <a:t>（No.⑦～⑧）</a:t>
            </a:r>
            <a:r>
              <a:rPr sz="1429" b="1" spc="-36" dirty="0">
                <a:latin typeface="Meiryo UI"/>
                <a:cs typeface="Meiryo UI"/>
              </a:rPr>
              <a:t>】</a:t>
            </a:r>
            <a:endParaRPr sz="1429">
              <a:latin typeface="Meiryo UI"/>
              <a:cs typeface="Meiryo UI"/>
            </a:endParaRPr>
          </a:p>
        </p:txBody>
      </p:sp>
      <p:grpSp>
        <p:nvGrpSpPr>
          <p:cNvPr id="4" name="object 4"/>
          <p:cNvGrpSpPr/>
          <p:nvPr/>
        </p:nvGrpSpPr>
        <p:grpSpPr>
          <a:xfrm>
            <a:off x="88355" y="88355"/>
            <a:ext cx="8938986" cy="469900"/>
            <a:chOff x="123697" y="123697"/>
            <a:chExt cx="12514580" cy="657860"/>
          </a:xfrm>
        </p:grpSpPr>
        <p:sp>
          <p:nvSpPr>
            <p:cNvPr id="5" name="object 5"/>
            <p:cNvSpPr/>
            <p:nvPr/>
          </p:nvSpPr>
          <p:spPr>
            <a:xfrm>
              <a:off x="136397" y="136397"/>
              <a:ext cx="12489180" cy="632460"/>
            </a:xfrm>
            <a:custGeom>
              <a:avLst/>
              <a:gdLst/>
              <a:ahLst/>
              <a:cxnLst/>
              <a:rect l="l" t="t" r="r" b="b"/>
              <a:pathLst>
                <a:path w="12489180" h="632460">
                  <a:moveTo>
                    <a:pt x="12418187" y="0"/>
                  </a:moveTo>
                  <a:lnTo>
                    <a:pt x="70967" y="0"/>
                  </a:lnTo>
                  <a:lnTo>
                    <a:pt x="43344" y="5574"/>
                  </a:lnTo>
                  <a:lnTo>
                    <a:pt x="20786" y="20780"/>
                  </a:lnTo>
                  <a:lnTo>
                    <a:pt x="5577" y="43344"/>
                  </a:lnTo>
                  <a:lnTo>
                    <a:pt x="0" y="70993"/>
                  </a:lnTo>
                  <a:lnTo>
                    <a:pt x="0" y="561467"/>
                  </a:lnTo>
                  <a:lnTo>
                    <a:pt x="5577" y="589115"/>
                  </a:lnTo>
                  <a:lnTo>
                    <a:pt x="20786" y="611679"/>
                  </a:lnTo>
                  <a:lnTo>
                    <a:pt x="43344" y="626885"/>
                  </a:lnTo>
                  <a:lnTo>
                    <a:pt x="70967" y="632459"/>
                  </a:lnTo>
                  <a:lnTo>
                    <a:pt x="12418187" y="632459"/>
                  </a:lnTo>
                  <a:lnTo>
                    <a:pt x="12445835" y="626885"/>
                  </a:lnTo>
                  <a:lnTo>
                    <a:pt x="12468399" y="611679"/>
                  </a:lnTo>
                  <a:lnTo>
                    <a:pt x="12483605" y="589115"/>
                  </a:lnTo>
                  <a:lnTo>
                    <a:pt x="12489180" y="561467"/>
                  </a:lnTo>
                  <a:lnTo>
                    <a:pt x="12489180" y="70993"/>
                  </a:lnTo>
                  <a:lnTo>
                    <a:pt x="12483605" y="43344"/>
                  </a:lnTo>
                  <a:lnTo>
                    <a:pt x="12468399" y="20780"/>
                  </a:lnTo>
                  <a:lnTo>
                    <a:pt x="12445835" y="5574"/>
                  </a:lnTo>
                  <a:lnTo>
                    <a:pt x="12418187" y="0"/>
                  </a:lnTo>
                  <a:close/>
                </a:path>
              </a:pathLst>
            </a:custGeom>
            <a:solidFill>
              <a:srgbClr val="DBEDF4"/>
            </a:solidFill>
          </p:spPr>
          <p:txBody>
            <a:bodyPr wrap="square" lIns="0" tIns="0" rIns="0" bIns="0" rtlCol="0"/>
            <a:lstStyle/>
            <a:p>
              <a:endParaRPr sz="1461"/>
            </a:p>
          </p:txBody>
        </p:sp>
        <p:sp>
          <p:nvSpPr>
            <p:cNvPr id="6" name="object 6"/>
            <p:cNvSpPr/>
            <p:nvPr/>
          </p:nvSpPr>
          <p:spPr>
            <a:xfrm>
              <a:off x="136397" y="136397"/>
              <a:ext cx="12489180" cy="632460"/>
            </a:xfrm>
            <a:custGeom>
              <a:avLst/>
              <a:gdLst/>
              <a:ahLst/>
              <a:cxnLst/>
              <a:rect l="l" t="t" r="r" b="b"/>
              <a:pathLst>
                <a:path w="12489180" h="632460">
                  <a:moveTo>
                    <a:pt x="0" y="70993"/>
                  </a:moveTo>
                  <a:lnTo>
                    <a:pt x="5577" y="43344"/>
                  </a:lnTo>
                  <a:lnTo>
                    <a:pt x="20786" y="20780"/>
                  </a:lnTo>
                  <a:lnTo>
                    <a:pt x="43344" y="5574"/>
                  </a:lnTo>
                  <a:lnTo>
                    <a:pt x="70967" y="0"/>
                  </a:lnTo>
                  <a:lnTo>
                    <a:pt x="12418187" y="0"/>
                  </a:lnTo>
                  <a:lnTo>
                    <a:pt x="12445835" y="5574"/>
                  </a:lnTo>
                  <a:lnTo>
                    <a:pt x="12468399" y="20780"/>
                  </a:lnTo>
                  <a:lnTo>
                    <a:pt x="12483605" y="43344"/>
                  </a:lnTo>
                  <a:lnTo>
                    <a:pt x="12489180" y="70993"/>
                  </a:lnTo>
                  <a:lnTo>
                    <a:pt x="12489180" y="561467"/>
                  </a:lnTo>
                  <a:lnTo>
                    <a:pt x="12483605" y="589115"/>
                  </a:lnTo>
                  <a:lnTo>
                    <a:pt x="12468399" y="611679"/>
                  </a:lnTo>
                  <a:lnTo>
                    <a:pt x="12445835" y="626885"/>
                  </a:lnTo>
                  <a:lnTo>
                    <a:pt x="12418187" y="632459"/>
                  </a:lnTo>
                  <a:lnTo>
                    <a:pt x="70967" y="632459"/>
                  </a:lnTo>
                  <a:lnTo>
                    <a:pt x="43344" y="626885"/>
                  </a:lnTo>
                  <a:lnTo>
                    <a:pt x="20786" y="611679"/>
                  </a:lnTo>
                  <a:lnTo>
                    <a:pt x="5577" y="589115"/>
                  </a:lnTo>
                  <a:lnTo>
                    <a:pt x="0" y="561467"/>
                  </a:lnTo>
                  <a:lnTo>
                    <a:pt x="0" y="70993"/>
                  </a:lnTo>
                  <a:close/>
                </a:path>
              </a:pathLst>
            </a:custGeom>
            <a:ln w="25400">
              <a:solidFill>
                <a:srgbClr val="000000"/>
              </a:solidFill>
            </a:ln>
          </p:spPr>
          <p:txBody>
            <a:bodyPr wrap="square" lIns="0" tIns="0" rIns="0" bIns="0" rtlCol="0"/>
            <a:lstStyle/>
            <a:p>
              <a:endParaRPr sz="1461"/>
            </a:p>
          </p:txBody>
        </p:sp>
      </p:grpSp>
      <p:sp>
        <p:nvSpPr>
          <p:cNvPr id="7" name="object 7"/>
          <p:cNvSpPr txBox="1">
            <a:spLocks noGrp="1"/>
          </p:cNvSpPr>
          <p:nvPr>
            <p:ph type="title"/>
          </p:nvPr>
        </p:nvSpPr>
        <p:spPr>
          <a:xfrm flipH="1">
            <a:off x="0" y="219284"/>
            <a:ext cx="9144000" cy="233828"/>
          </a:xfrm>
          <a:prstGeom prst="rect">
            <a:avLst/>
          </a:prstGeom>
        </p:spPr>
        <p:txBody>
          <a:bodyPr vert="horz" wrap="square" lIns="0" tIns="8618" rIns="0" bIns="0" rtlCol="0">
            <a:spAutoFit/>
          </a:bodyPr>
          <a:lstStyle/>
          <a:p>
            <a:pPr marL="9072">
              <a:lnSpc>
                <a:spcPct val="100000"/>
              </a:lnSpc>
              <a:spcBef>
                <a:spcPts val="68"/>
              </a:spcBef>
              <a:tabLst>
                <a:tab pos="1974889" algn="l"/>
              </a:tabLst>
            </a:pPr>
            <a:r>
              <a:rPr spc="-25" dirty="0"/>
              <a:t>群</a:t>
            </a:r>
            <a:r>
              <a:rPr spc="-21" dirty="0"/>
              <a:t>マネモデ</a:t>
            </a:r>
            <a:r>
              <a:rPr spc="-29" dirty="0"/>
              <a:t>ル</a:t>
            </a:r>
            <a:r>
              <a:rPr spc="-25" dirty="0"/>
              <a:t>地</a:t>
            </a:r>
            <a:r>
              <a:rPr spc="-36" dirty="0"/>
              <a:t>域</a:t>
            </a:r>
            <a:r>
              <a:rPr dirty="0"/>
              <a:t>	</a:t>
            </a:r>
            <a:r>
              <a:rPr spc="-25" dirty="0"/>
              <a:t>選定案件一</a:t>
            </a:r>
            <a:r>
              <a:rPr spc="-36" dirty="0"/>
              <a:t>覧</a:t>
            </a:r>
          </a:p>
        </p:txBody>
      </p:sp>
      <p:sp>
        <p:nvSpPr>
          <p:cNvPr id="11" name="object 11"/>
          <p:cNvSpPr txBox="1">
            <a:spLocks noGrp="1"/>
          </p:cNvSpPr>
          <p:nvPr>
            <p:ph type="ftr" sz="quarter" idx="5"/>
          </p:nvPr>
        </p:nvSpPr>
        <p:spPr>
          <a:xfrm>
            <a:off x="364947" y="9092581"/>
            <a:ext cx="11683365" cy="401954"/>
          </a:xfrm>
          <a:prstGeom prst="rect">
            <a:avLst/>
          </a:prstGeom>
        </p:spPr>
        <p:txBody>
          <a:bodyPr vert="horz" wrap="square" lIns="0" tIns="0" rIns="0" bIns="0" rtlCol="0">
            <a:spAutoFit/>
          </a:bodyPr>
          <a:lstStyle>
            <a:defPPr>
              <a:defRPr kern="0"/>
            </a:defPPr>
            <a:lvl1pPr>
              <a:defRPr sz="1200" b="0" i="0">
                <a:solidFill>
                  <a:schemeClr val="tx1"/>
                </a:solidFill>
                <a:latin typeface="Meiryo UI"/>
                <a:cs typeface="Meiryo UI"/>
              </a:defRPr>
            </a:lvl1pPr>
          </a:lstStyle>
          <a:p>
            <a:pPr marL="12700">
              <a:spcBef>
                <a:spcPts val="170"/>
              </a:spcBef>
            </a:pPr>
            <a:r>
              <a:rPr lang="en-US" altLang="ja-JP" spc="-10"/>
              <a:t>※1</a:t>
            </a:r>
            <a:r>
              <a:rPr lang="ja-JP" altLang="en-US" spc="-10"/>
              <a:t>：人口・面積については、総務省 統計でみる市区町村のすがた</a:t>
            </a:r>
            <a:r>
              <a:rPr lang="en-US" altLang="ja-JP" spc="-20"/>
              <a:t>2023</a:t>
            </a:r>
            <a:r>
              <a:rPr lang="ja-JP" altLang="en-US" spc="-10"/>
              <a:t>より事務局作成。人口は</a:t>
            </a:r>
            <a:r>
              <a:rPr lang="en-US" altLang="ja-JP" spc="-20"/>
              <a:t>2020</a:t>
            </a:r>
            <a:r>
              <a:rPr lang="ja-JP" altLang="en-US" spc="-25"/>
              <a:t>年時点、面積は</a:t>
            </a:r>
            <a:r>
              <a:rPr lang="en-US" altLang="ja-JP" spc="-20"/>
              <a:t>2021</a:t>
            </a:r>
            <a:r>
              <a:rPr lang="ja-JP" altLang="en-US" spc="-30"/>
              <a:t>年時点。</a:t>
            </a:r>
          </a:p>
          <a:p>
            <a:pPr marL="12700"/>
            <a:r>
              <a:rPr lang="en-US" altLang="ja-JP" spc="-10"/>
              <a:t>※2</a:t>
            </a:r>
            <a:r>
              <a:rPr lang="ja-JP" altLang="en-US" spc="-5"/>
              <a:t>：技術職員数については、総務省 地方公共団体定員管理調査結果</a:t>
            </a:r>
            <a:r>
              <a:rPr lang="en-US" altLang="ja-JP" spc="-5"/>
              <a:t>(</a:t>
            </a:r>
            <a:r>
              <a:rPr lang="en-US" altLang="ja-JP" spc="-10"/>
              <a:t>2022</a:t>
            </a:r>
            <a:r>
              <a:rPr lang="ja-JP" altLang="en-US"/>
              <a:t>年</a:t>
            </a:r>
            <a:r>
              <a:rPr lang="en-US" altLang="ja-JP" spc="-20"/>
              <a:t>4</a:t>
            </a:r>
            <a:r>
              <a:rPr lang="ja-JP" altLang="en-US" spc="-30"/>
              <a:t>月時点</a:t>
            </a:r>
            <a:r>
              <a:rPr lang="en-US" altLang="ja-JP" spc="-30"/>
              <a:t>)</a:t>
            </a:r>
            <a:r>
              <a:rPr lang="ja-JP" altLang="en-US" spc="-30"/>
              <a:t>等より事務局作成。技術系職員とは、一般行政部門の職員のうち、土木技師・建築技師の合計。</a:t>
            </a:r>
            <a:endParaRPr spc="-21" dirty="0"/>
          </a:p>
        </p:txBody>
      </p:sp>
      <p:sp>
        <p:nvSpPr>
          <p:cNvPr id="12" name="object 12"/>
          <p:cNvSpPr txBox="1">
            <a:spLocks noGrp="1"/>
          </p:cNvSpPr>
          <p:nvPr>
            <p:ph type="sldNum" sz="quarter" idx="7"/>
          </p:nvPr>
        </p:nvSpPr>
        <p:spPr>
          <a:xfrm>
            <a:off x="12495530" y="9150304"/>
            <a:ext cx="252095" cy="358775"/>
          </a:xfrm>
          <a:prstGeom prst="rect">
            <a:avLst/>
          </a:prstGeom>
        </p:spPr>
        <p:txBody>
          <a:bodyPr vert="horz" wrap="square" lIns="0" tIns="0" rIns="0" bIns="0" rtlCol="0">
            <a:spAutoFit/>
          </a:bodyPr>
          <a:lstStyle>
            <a:defPPr>
              <a:defRPr kern="0"/>
            </a:defPPr>
            <a:lvl1pPr>
              <a:defRPr sz="2050" b="0" i="0">
                <a:solidFill>
                  <a:schemeClr val="tx1"/>
                </a:solidFill>
                <a:latin typeface="Meiryo UI"/>
                <a:cs typeface="Meiryo UI"/>
              </a:defRPr>
            </a:lvl1pPr>
          </a:lstStyle>
          <a:p>
            <a:pPr marL="38100">
              <a:spcBef>
                <a:spcPts val="235"/>
              </a:spcBef>
            </a:pPr>
            <a:fld id="{81D60167-4931-47E6-BA6A-407CBD079E47}" type="slidenum">
              <a:rPr lang="en-US" altLang="ja-JP" spc="-50" smtClean="0"/>
              <a:pPr marL="38100">
                <a:spcBef>
                  <a:spcPts val="235"/>
                </a:spcBef>
              </a:pPr>
              <a:t>11</a:t>
            </a:fld>
            <a:endParaRPr spc="-36" dirty="0"/>
          </a:p>
        </p:txBody>
      </p:sp>
      <p:sp>
        <p:nvSpPr>
          <p:cNvPr id="8" name="object 8"/>
          <p:cNvSpPr txBox="1"/>
          <p:nvPr/>
        </p:nvSpPr>
        <p:spPr>
          <a:xfrm>
            <a:off x="3162844" y="778147"/>
            <a:ext cx="195036" cy="141055"/>
          </a:xfrm>
          <a:prstGeom prst="rect">
            <a:avLst/>
          </a:prstGeom>
        </p:spPr>
        <p:txBody>
          <a:bodyPr vert="horz" wrap="square" lIns="0" tIns="9071" rIns="0" bIns="0" rtlCol="0">
            <a:spAutoFit/>
          </a:bodyPr>
          <a:lstStyle/>
          <a:p>
            <a:pPr marL="9072">
              <a:spcBef>
                <a:spcPts val="71"/>
              </a:spcBef>
            </a:pPr>
            <a:r>
              <a:rPr sz="857" spc="-18" dirty="0">
                <a:latin typeface="Meiryo UI"/>
                <a:cs typeface="Meiryo UI"/>
              </a:rPr>
              <a:t>※1</a:t>
            </a:r>
            <a:endParaRPr sz="857">
              <a:latin typeface="Meiryo UI"/>
              <a:cs typeface="Meiryo UI"/>
            </a:endParaRPr>
          </a:p>
        </p:txBody>
      </p:sp>
      <p:sp>
        <p:nvSpPr>
          <p:cNvPr id="9" name="object 9"/>
          <p:cNvSpPr txBox="1"/>
          <p:nvPr/>
        </p:nvSpPr>
        <p:spPr>
          <a:xfrm>
            <a:off x="3864519" y="778147"/>
            <a:ext cx="195036" cy="141055"/>
          </a:xfrm>
          <a:prstGeom prst="rect">
            <a:avLst/>
          </a:prstGeom>
        </p:spPr>
        <p:txBody>
          <a:bodyPr vert="horz" wrap="square" lIns="0" tIns="9071" rIns="0" bIns="0" rtlCol="0">
            <a:spAutoFit/>
          </a:bodyPr>
          <a:lstStyle/>
          <a:p>
            <a:pPr marL="9072">
              <a:spcBef>
                <a:spcPts val="71"/>
              </a:spcBef>
            </a:pPr>
            <a:r>
              <a:rPr sz="857" spc="-18" dirty="0">
                <a:latin typeface="Meiryo UI"/>
                <a:cs typeface="Meiryo UI"/>
              </a:rPr>
              <a:t>※1</a:t>
            </a:r>
            <a:endParaRPr sz="857">
              <a:latin typeface="Meiryo UI"/>
              <a:cs typeface="Meiryo UI"/>
            </a:endParaRPr>
          </a:p>
        </p:txBody>
      </p:sp>
      <p:sp>
        <p:nvSpPr>
          <p:cNvPr id="10" name="object 10"/>
          <p:cNvSpPr txBox="1"/>
          <p:nvPr/>
        </p:nvSpPr>
        <p:spPr>
          <a:xfrm>
            <a:off x="4473211" y="782138"/>
            <a:ext cx="195036" cy="141055"/>
          </a:xfrm>
          <a:prstGeom prst="rect">
            <a:avLst/>
          </a:prstGeom>
        </p:spPr>
        <p:txBody>
          <a:bodyPr vert="horz" wrap="square" lIns="0" tIns="9071" rIns="0" bIns="0" rtlCol="0">
            <a:spAutoFit/>
          </a:bodyPr>
          <a:lstStyle/>
          <a:p>
            <a:pPr marL="9072">
              <a:spcBef>
                <a:spcPts val="71"/>
              </a:spcBef>
            </a:pPr>
            <a:r>
              <a:rPr sz="857" spc="-18" dirty="0">
                <a:latin typeface="Meiryo UI"/>
                <a:cs typeface="Meiryo UI"/>
              </a:rPr>
              <a:t>※2</a:t>
            </a:r>
            <a:endParaRPr sz="857">
              <a:latin typeface="Meiryo UI"/>
              <a:cs typeface="Meiryo U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8261" y="913992"/>
            <a:ext cx="8909957" cy="5441042"/>
            <a:chOff x="179565" y="1279588"/>
            <a:chExt cx="12473940" cy="7617459"/>
          </a:xfrm>
        </p:grpSpPr>
        <p:sp>
          <p:nvSpPr>
            <p:cNvPr id="3" name="object 3"/>
            <p:cNvSpPr/>
            <p:nvPr/>
          </p:nvSpPr>
          <p:spPr>
            <a:xfrm>
              <a:off x="208140" y="1308226"/>
              <a:ext cx="12416790" cy="7560309"/>
            </a:xfrm>
            <a:custGeom>
              <a:avLst/>
              <a:gdLst/>
              <a:ahLst/>
              <a:cxnLst/>
              <a:rect l="l" t="t" r="r" b="b"/>
              <a:pathLst>
                <a:path w="12416790" h="7560309">
                  <a:moveTo>
                    <a:pt x="596684" y="5683008"/>
                  </a:moveTo>
                  <a:lnTo>
                    <a:pt x="0" y="5683008"/>
                  </a:lnTo>
                  <a:lnTo>
                    <a:pt x="0" y="7559688"/>
                  </a:lnTo>
                  <a:lnTo>
                    <a:pt x="596684" y="7559688"/>
                  </a:lnTo>
                  <a:lnTo>
                    <a:pt x="596684" y="5683008"/>
                  </a:lnTo>
                  <a:close/>
                </a:path>
                <a:path w="12416790" h="7560309">
                  <a:moveTo>
                    <a:pt x="596684" y="2046998"/>
                  </a:moveTo>
                  <a:lnTo>
                    <a:pt x="0" y="2046998"/>
                  </a:lnTo>
                  <a:lnTo>
                    <a:pt x="0" y="3806317"/>
                  </a:lnTo>
                  <a:lnTo>
                    <a:pt x="0" y="5682996"/>
                  </a:lnTo>
                  <a:lnTo>
                    <a:pt x="596684" y="5682996"/>
                  </a:lnTo>
                  <a:lnTo>
                    <a:pt x="596684" y="3806317"/>
                  </a:lnTo>
                  <a:lnTo>
                    <a:pt x="596684" y="2046998"/>
                  </a:lnTo>
                  <a:close/>
                </a:path>
                <a:path w="12416790" h="7560309">
                  <a:moveTo>
                    <a:pt x="4603242" y="0"/>
                  </a:moveTo>
                  <a:lnTo>
                    <a:pt x="3708184" y="0"/>
                  </a:lnTo>
                  <a:lnTo>
                    <a:pt x="596684" y="0"/>
                  </a:lnTo>
                  <a:lnTo>
                    <a:pt x="0" y="0"/>
                  </a:lnTo>
                  <a:lnTo>
                    <a:pt x="0" y="2046986"/>
                  </a:lnTo>
                  <a:lnTo>
                    <a:pt x="596684" y="2046986"/>
                  </a:lnTo>
                  <a:lnTo>
                    <a:pt x="3708158" y="2046986"/>
                  </a:lnTo>
                  <a:lnTo>
                    <a:pt x="4603242" y="2046986"/>
                  </a:lnTo>
                  <a:lnTo>
                    <a:pt x="4603242" y="0"/>
                  </a:lnTo>
                  <a:close/>
                </a:path>
                <a:path w="12416790" h="7560309">
                  <a:moveTo>
                    <a:pt x="6430975" y="0"/>
                  </a:moveTo>
                  <a:lnTo>
                    <a:pt x="5413083" y="0"/>
                  </a:lnTo>
                  <a:lnTo>
                    <a:pt x="4603254" y="0"/>
                  </a:lnTo>
                  <a:lnTo>
                    <a:pt x="4603254" y="2046986"/>
                  </a:lnTo>
                  <a:lnTo>
                    <a:pt x="5413006" y="2046986"/>
                  </a:lnTo>
                  <a:lnTo>
                    <a:pt x="6430975" y="2046986"/>
                  </a:lnTo>
                  <a:lnTo>
                    <a:pt x="6430975" y="0"/>
                  </a:lnTo>
                  <a:close/>
                </a:path>
                <a:path w="12416790" h="7560309">
                  <a:moveTo>
                    <a:pt x="12416727" y="678561"/>
                  </a:moveTo>
                  <a:lnTo>
                    <a:pt x="12416663" y="25"/>
                  </a:lnTo>
                  <a:lnTo>
                    <a:pt x="8675637" y="25"/>
                  </a:lnTo>
                  <a:lnTo>
                    <a:pt x="6431039" y="25"/>
                  </a:lnTo>
                  <a:lnTo>
                    <a:pt x="6431039" y="678561"/>
                  </a:lnTo>
                  <a:lnTo>
                    <a:pt x="6431039" y="2046986"/>
                  </a:lnTo>
                  <a:lnTo>
                    <a:pt x="7179196" y="2046986"/>
                  </a:lnTo>
                  <a:lnTo>
                    <a:pt x="7927403" y="2046986"/>
                  </a:lnTo>
                  <a:lnTo>
                    <a:pt x="7927403" y="678561"/>
                  </a:lnTo>
                  <a:lnTo>
                    <a:pt x="7927480" y="2046986"/>
                  </a:lnTo>
                  <a:lnTo>
                    <a:pt x="8675637" y="2046986"/>
                  </a:lnTo>
                  <a:lnTo>
                    <a:pt x="9423857" y="2046986"/>
                  </a:lnTo>
                  <a:lnTo>
                    <a:pt x="9423857" y="678561"/>
                  </a:lnTo>
                  <a:lnTo>
                    <a:pt x="9423921" y="2046986"/>
                  </a:lnTo>
                  <a:lnTo>
                    <a:pt x="10172078" y="2046986"/>
                  </a:lnTo>
                  <a:lnTo>
                    <a:pt x="10920298" y="2046986"/>
                  </a:lnTo>
                  <a:lnTo>
                    <a:pt x="10920298" y="678561"/>
                  </a:lnTo>
                  <a:lnTo>
                    <a:pt x="10920362" y="2046986"/>
                  </a:lnTo>
                  <a:lnTo>
                    <a:pt x="11668519" y="2046986"/>
                  </a:lnTo>
                  <a:lnTo>
                    <a:pt x="12416727" y="2046986"/>
                  </a:lnTo>
                  <a:lnTo>
                    <a:pt x="12416727" y="678561"/>
                  </a:lnTo>
                  <a:close/>
                </a:path>
              </a:pathLst>
            </a:custGeom>
            <a:solidFill>
              <a:srgbClr val="D9D9D9"/>
            </a:solidFill>
          </p:spPr>
          <p:txBody>
            <a:bodyPr wrap="square" lIns="0" tIns="0" rIns="0" bIns="0" rtlCol="0"/>
            <a:lstStyle/>
            <a:p>
              <a:endParaRPr sz="1461"/>
            </a:p>
          </p:txBody>
        </p:sp>
        <p:sp>
          <p:nvSpPr>
            <p:cNvPr id="4" name="object 4"/>
            <p:cNvSpPr/>
            <p:nvPr/>
          </p:nvSpPr>
          <p:spPr>
            <a:xfrm>
              <a:off x="804824" y="1293875"/>
              <a:ext cx="0" cy="7588884"/>
            </a:xfrm>
            <a:custGeom>
              <a:avLst/>
              <a:gdLst/>
              <a:ahLst/>
              <a:cxnLst/>
              <a:rect l="l" t="t" r="r" b="b"/>
              <a:pathLst>
                <a:path h="7588884">
                  <a:moveTo>
                    <a:pt x="0" y="0"/>
                  </a:moveTo>
                  <a:lnTo>
                    <a:pt x="0" y="7588326"/>
                  </a:lnTo>
                </a:path>
              </a:pathLst>
            </a:custGeom>
            <a:ln w="28575">
              <a:solidFill>
                <a:srgbClr val="000000"/>
              </a:solidFill>
            </a:ln>
          </p:spPr>
          <p:txBody>
            <a:bodyPr wrap="square" lIns="0" tIns="0" rIns="0" bIns="0" rtlCol="0"/>
            <a:lstStyle/>
            <a:p>
              <a:endParaRPr sz="1461"/>
            </a:p>
          </p:txBody>
        </p:sp>
        <p:sp>
          <p:nvSpPr>
            <p:cNvPr id="5" name="object 5"/>
            <p:cNvSpPr/>
            <p:nvPr/>
          </p:nvSpPr>
          <p:spPr>
            <a:xfrm>
              <a:off x="1401572" y="3340861"/>
              <a:ext cx="0" cy="5541645"/>
            </a:xfrm>
            <a:custGeom>
              <a:avLst/>
              <a:gdLst/>
              <a:ahLst/>
              <a:cxnLst/>
              <a:rect l="l" t="t" r="r" b="b"/>
              <a:pathLst>
                <a:path h="5541645">
                  <a:moveTo>
                    <a:pt x="0" y="0"/>
                  </a:moveTo>
                  <a:lnTo>
                    <a:pt x="0" y="5541340"/>
                  </a:lnTo>
                </a:path>
              </a:pathLst>
            </a:custGeom>
            <a:ln w="12700">
              <a:solidFill>
                <a:srgbClr val="000000"/>
              </a:solidFill>
            </a:ln>
          </p:spPr>
          <p:txBody>
            <a:bodyPr wrap="square" lIns="0" tIns="0" rIns="0" bIns="0" rtlCol="0"/>
            <a:lstStyle/>
            <a:p>
              <a:endParaRPr sz="1461"/>
            </a:p>
          </p:txBody>
        </p:sp>
        <p:sp>
          <p:nvSpPr>
            <p:cNvPr id="6" name="object 6"/>
            <p:cNvSpPr/>
            <p:nvPr/>
          </p:nvSpPr>
          <p:spPr>
            <a:xfrm>
              <a:off x="2978531" y="3340861"/>
              <a:ext cx="0" cy="5541645"/>
            </a:xfrm>
            <a:custGeom>
              <a:avLst/>
              <a:gdLst/>
              <a:ahLst/>
              <a:cxnLst/>
              <a:rect l="l" t="t" r="r" b="b"/>
              <a:pathLst>
                <a:path h="5541645">
                  <a:moveTo>
                    <a:pt x="0" y="0"/>
                  </a:moveTo>
                  <a:lnTo>
                    <a:pt x="0" y="5541340"/>
                  </a:lnTo>
                </a:path>
              </a:pathLst>
            </a:custGeom>
            <a:ln w="12700">
              <a:solidFill>
                <a:srgbClr val="000000"/>
              </a:solidFill>
              <a:prstDash val="sysDash"/>
            </a:ln>
          </p:spPr>
          <p:txBody>
            <a:bodyPr wrap="square" lIns="0" tIns="0" rIns="0" bIns="0" rtlCol="0"/>
            <a:lstStyle/>
            <a:p>
              <a:endParaRPr sz="1461"/>
            </a:p>
          </p:txBody>
        </p:sp>
        <p:sp>
          <p:nvSpPr>
            <p:cNvPr id="7" name="object 7"/>
            <p:cNvSpPr/>
            <p:nvPr/>
          </p:nvSpPr>
          <p:spPr>
            <a:xfrm>
              <a:off x="3916298" y="1293875"/>
              <a:ext cx="1704975" cy="7588884"/>
            </a:xfrm>
            <a:custGeom>
              <a:avLst/>
              <a:gdLst/>
              <a:ahLst/>
              <a:cxnLst/>
              <a:rect l="l" t="t" r="r" b="b"/>
              <a:pathLst>
                <a:path w="1704975" h="7588884">
                  <a:moveTo>
                    <a:pt x="0" y="0"/>
                  </a:moveTo>
                  <a:lnTo>
                    <a:pt x="0" y="7588326"/>
                  </a:lnTo>
                </a:path>
                <a:path w="1704975" h="7588884">
                  <a:moveTo>
                    <a:pt x="895096" y="0"/>
                  </a:moveTo>
                  <a:lnTo>
                    <a:pt x="895096" y="7588326"/>
                  </a:lnTo>
                </a:path>
                <a:path w="1704975" h="7588884">
                  <a:moveTo>
                    <a:pt x="1704848" y="0"/>
                  </a:moveTo>
                  <a:lnTo>
                    <a:pt x="1704848" y="7588326"/>
                  </a:lnTo>
                </a:path>
              </a:pathLst>
            </a:custGeom>
            <a:ln w="12700">
              <a:solidFill>
                <a:srgbClr val="000000"/>
              </a:solidFill>
            </a:ln>
          </p:spPr>
          <p:txBody>
            <a:bodyPr wrap="square" lIns="0" tIns="0" rIns="0" bIns="0" rtlCol="0"/>
            <a:lstStyle/>
            <a:p>
              <a:endParaRPr sz="1461"/>
            </a:p>
          </p:txBody>
        </p:sp>
        <p:sp>
          <p:nvSpPr>
            <p:cNvPr id="8" name="object 8"/>
            <p:cNvSpPr/>
            <p:nvPr/>
          </p:nvSpPr>
          <p:spPr>
            <a:xfrm>
              <a:off x="6639179" y="1293875"/>
              <a:ext cx="0" cy="7588884"/>
            </a:xfrm>
            <a:custGeom>
              <a:avLst/>
              <a:gdLst/>
              <a:ahLst/>
              <a:cxnLst/>
              <a:rect l="l" t="t" r="r" b="b"/>
              <a:pathLst>
                <a:path h="7588884">
                  <a:moveTo>
                    <a:pt x="0" y="0"/>
                  </a:moveTo>
                  <a:lnTo>
                    <a:pt x="0" y="7588326"/>
                  </a:lnTo>
                </a:path>
              </a:pathLst>
            </a:custGeom>
            <a:ln w="28575">
              <a:solidFill>
                <a:srgbClr val="000000"/>
              </a:solidFill>
            </a:ln>
          </p:spPr>
          <p:txBody>
            <a:bodyPr wrap="square" lIns="0" tIns="0" rIns="0" bIns="0" rtlCol="0"/>
            <a:lstStyle/>
            <a:p>
              <a:endParaRPr sz="1461"/>
            </a:p>
          </p:txBody>
        </p:sp>
        <p:sp>
          <p:nvSpPr>
            <p:cNvPr id="9" name="object 9"/>
            <p:cNvSpPr/>
            <p:nvPr/>
          </p:nvSpPr>
          <p:spPr>
            <a:xfrm>
              <a:off x="7387336" y="1980437"/>
              <a:ext cx="748665" cy="6901815"/>
            </a:xfrm>
            <a:custGeom>
              <a:avLst/>
              <a:gdLst/>
              <a:ahLst/>
              <a:cxnLst/>
              <a:rect l="l" t="t" r="r" b="b"/>
              <a:pathLst>
                <a:path w="748665" h="6901815">
                  <a:moveTo>
                    <a:pt x="0" y="0"/>
                  </a:moveTo>
                  <a:lnTo>
                    <a:pt x="0" y="6901764"/>
                  </a:lnTo>
                </a:path>
                <a:path w="748665" h="6901815">
                  <a:moveTo>
                    <a:pt x="748284" y="0"/>
                  </a:moveTo>
                  <a:lnTo>
                    <a:pt x="748284" y="6901764"/>
                  </a:lnTo>
                </a:path>
              </a:pathLst>
            </a:custGeom>
            <a:ln w="12700">
              <a:solidFill>
                <a:srgbClr val="000000"/>
              </a:solidFill>
            </a:ln>
          </p:spPr>
          <p:txBody>
            <a:bodyPr wrap="square" lIns="0" tIns="0" rIns="0" bIns="0" rtlCol="0"/>
            <a:lstStyle/>
            <a:p>
              <a:endParaRPr sz="1461"/>
            </a:p>
          </p:txBody>
        </p:sp>
        <p:sp>
          <p:nvSpPr>
            <p:cNvPr id="10" name="object 10"/>
            <p:cNvSpPr/>
            <p:nvPr/>
          </p:nvSpPr>
          <p:spPr>
            <a:xfrm>
              <a:off x="8883776" y="1293875"/>
              <a:ext cx="0" cy="7588884"/>
            </a:xfrm>
            <a:custGeom>
              <a:avLst/>
              <a:gdLst/>
              <a:ahLst/>
              <a:cxnLst/>
              <a:rect l="l" t="t" r="r" b="b"/>
              <a:pathLst>
                <a:path h="7588884">
                  <a:moveTo>
                    <a:pt x="0" y="0"/>
                  </a:moveTo>
                  <a:lnTo>
                    <a:pt x="0" y="7588326"/>
                  </a:lnTo>
                </a:path>
              </a:pathLst>
            </a:custGeom>
            <a:ln w="28575">
              <a:solidFill>
                <a:srgbClr val="000000"/>
              </a:solidFill>
            </a:ln>
          </p:spPr>
          <p:txBody>
            <a:bodyPr wrap="square" lIns="0" tIns="0" rIns="0" bIns="0" rtlCol="0"/>
            <a:lstStyle/>
            <a:p>
              <a:endParaRPr sz="1461"/>
            </a:p>
          </p:txBody>
        </p:sp>
        <p:sp>
          <p:nvSpPr>
            <p:cNvPr id="11" name="object 11"/>
            <p:cNvSpPr/>
            <p:nvPr/>
          </p:nvSpPr>
          <p:spPr>
            <a:xfrm>
              <a:off x="6624828" y="1980437"/>
              <a:ext cx="6014720" cy="6901815"/>
            </a:xfrm>
            <a:custGeom>
              <a:avLst/>
              <a:gdLst/>
              <a:ahLst/>
              <a:cxnLst/>
              <a:rect l="l" t="t" r="r" b="b"/>
              <a:pathLst>
                <a:path w="6014720" h="6901815">
                  <a:moveTo>
                    <a:pt x="3007232" y="0"/>
                  </a:moveTo>
                  <a:lnTo>
                    <a:pt x="3007232" y="6901764"/>
                  </a:lnTo>
                </a:path>
                <a:path w="6014720" h="6901815">
                  <a:moveTo>
                    <a:pt x="3755390" y="0"/>
                  </a:moveTo>
                  <a:lnTo>
                    <a:pt x="3755390" y="6901764"/>
                  </a:lnTo>
                </a:path>
                <a:path w="6014720" h="6901815">
                  <a:moveTo>
                    <a:pt x="4503674" y="0"/>
                  </a:moveTo>
                  <a:lnTo>
                    <a:pt x="4503674" y="6901764"/>
                  </a:lnTo>
                </a:path>
                <a:path w="6014720" h="6901815">
                  <a:moveTo>
                    <a:pt x="5251831" y="0"/>
                  </a:moveTo>
                  <a:lnTo>
                    <a:pt x="5251831" y="6901764"/>
                  </a:lnTo>
                </a:path>
                <a:path w="6014720" h="6901815">
                  <a:moveTo>
                    <a:pt x="0" y="6350"/>
                  </a:moveTo>
                  <a:lnTo>
                    <a:pt x="6014339" y="6350"/>
                  </a:lnTo>
                </a:path>
              </a:pathLst>
            </a:custGeom>
            <a:ln w="12700">
              <a:solidFill>
                <a:srgbClr val="000000"/>
              </a:solidFill>
            </a:ln>
          </p:spPr>
          <p:txBody>
            <a:bodyPr wrap="square" lIns="0" tIns="0" rIns="0" bIns="0" rtlCol="0"/>
            <a:lstStyle/>
            <a:p>
              <a:endParaRPr sz="1461"/>
            </a:p>
          </p:txBody>
        </p:sp>
        <p:sp>
          <p:nvSpPr>
            <p:cNvPr id="12" name="object 12"/>
            <p:cNvSpPr/>
            <p:nvPr/>
          </p:nvSpPr>
          <p:spPr>
            <a:xfrm>
              <a:off x="193852" y="3355212"/>
              <a:ext cx="12445365" cy="0"/>
            </a:xfrm>
            <a:custGeom>
              <a:avLst/>
              <a:gdLst/>
              <a:ahLst/>
              <a:cxnLst/>
              <a:rect l="l" t="t" r="r" b="b"/>
              <a:pathLst>
                <a:path w="12445365">
                  <a:moveTo>
                    <a:pt x="0" y="0"/>
                  </a:moveTo>
                  <a:lnTo>
                    <a:pt x="12445314" y="0"/>
                  </a:lnTo>
                </a:path>
              </a:pathLst>
            </a:custGeom>
            <a:ln w="28575">
              <a:solidFill>
                <a:srgbClr val="000000"/>
              </a:solidFill>
            </a:ln>
          </p:spPr>
          <p:txBody>
            <a:bodyPr wrap="square" lIns="0" tIns="0" rIns="0" bIns="0" rtlCol="0"/>
            <a:lstStyle/>
            <a:p>
              <a:endParaRPr sz="1461"/>
            </a:p>
          </p:txBody>
        </p:sp>
        <p:sp>
          <p:nvSpPr>
            <p:cNvPr id="13" name="object 13"/>
            <p:cNvSpPr/>
            <p:nvPr/>
          </p:nvSpPr>
          <p:spPr>
            <a:xfrm>
              <a:off x="1395222" y="3941571"/>
              <a:ext cx="5258435" cy="586740"/>
            </a:xfrm>
            <a:custGeom>
              <a:avLst/>
              <a:gdLst/>
              <a:ahLst/>
              <a:cxnLst/>
              <a:rect l="l" t="t" r="r" b="b"/>
              <a:pathLst>
                <a:path w="5258434" h="586739">
                  <a:moveTo>
                    <a:pt x="0" y="0"/>
                  </a:moveTo>
                  <a:lnTo>
                    <a:pt x="5258181" y="0"/>
                  </a:lnTo>
                </a:path>
                <a:path w="5258434" h="586739">
                  <a:moveTo>
                    <a:pt x="0" y="586486"/>
                  </a:moveTo>
                  <a:lnTo>
                    <a:pt x="5258181" y="586486"/>
                  </a:lnTo>
                </a:path>
              </a:pathLst>
            </a:custGeom>
            <a:ln w="12700">
              <a:solidFill>
                <a:srgbClr val="000000"/>
              </a:solidFill>
            </a:ln>
          </p:spPr>
          <p:txBody>
            <a:bodyPr wrap="square" lIns="0" tIns="0" rIns="0" bIns="0" rtlCol="0"/>
            <a:lstStyle/>
            <a:p>
              <a:endParaRPr sz="1461"/>
            </a:p>
          </p:txBody>
        </p:sp>
        <p:sp>
          <p:nvSpPr>
            <p:cNvPr id="14" name="object 14"/>
            <p:cNvSpPr/>
            <p:nvPr/>
          </p:nvSpPr>
          <p:spPr>
            <a:xfrm>
              <a:off x="193852" y="1293875"/>
              <a:ext cx="12445365" cy="7588884"/>
            </a:xfrm>
            <a:custGeom>
              <a:avLst/>
              <a:gdLst/>
              <a:ahLst/>
              <a:cxnLst/>
              <a:rect l="l" t="t" r="r" b="b"/>
              <a:pathLst>
                <a:path w="12445365" h="7588884">
                  <a:moveTo>
                    <a:pt x="0" y="3820668"/>
                  </a:moveTo>
                  <a:lnTo>
                    <a:pt x="12445314" y="3820668"/>
                  </a:lnTo>
                </a:path>
                <a:path w="12445365" h="7588884">
                  <a:moveTo>
                    <a:pt x="0" y="5697347"/>
                  </a:moveTo>
                  <a:lnTo>
                    <a:pt x="12445314" y="5697347"/>
                  </a:lnTo>
                </a:path>
                <a:path w="12445365" h="7588884">
                  <a:moveTo>
                    <a:pt x="14287" y="0"/>
                  </a:moveTo>
                  <a:lnTo>
                    <a:pt x="14287" y="7588326"/>
                  </a:lnTo>
                </a:path>
                <a:path w="12445365" h="7588884">
                  <a:moveTo>
                    <a:pt x="12431090" y="0"/>
                  </a:moveTo>
                  <a:lnTo>
                    <a:pt x="12431090" y="7588326"/>
                  </a:lnTo>
                </a:path>
                <a:path w="12445365" h="7588884">
                  <a:moveTo>
                    <a:pt x="0" y="14350"/>
                  </a:moveTo>
                  <a:lnTo>
                    <a:pt x="12445314" y="14350"/>
                  </a:lnTo>
                </a:path>
                <a:path w="12445365" h="7588884">
                  <a:moveTo>
                    <a:pt x="0" y="7574038"/>
                  </a:moveTo>
                  <a:lnTo>
                    <a:pt x="12445314" y="7574038"/>
                  </a:lnTo>
                </a:path>
              </a:pathLst>
            </a:custGeom>
            <a:ln w="28575">
              <a:solidFill>
                <a:srgbClr val="000000"/>
              </a:solidFill>
            </a:ln>
          </p:spPr>
          <p:txBody>
            <a:bodyPr wrap="square" lIns="0" tIns="0" rIns="0" bIns="0" rtlCol="0"/>
            <a:lstStyle/>
            <a:p>
              <a:endParaRPr sz="1461"/>
            </a:p>
          </p:txBody>
        </p:sp>
      </p:grpSp>
      <p:sp>
        <p:nvSpPr>
          <p:cNvPr id="15" name="object 15"/>
          <p:cNvSpPr txBox="1"/>
          <p:nvPr/>
        </p:nvSpPr>
        <p:spPr>
          <a:xfrm>
            <a:off x="206248" y="1563007"/>
            <a:ext cx="311149" cy="207034"/>
          </a:xfrm>
          <a:prstGeom prst="rect">
            <a:avLst/>
          </a:prstGeom>
        </p:spPr>
        <p:txBody>
          <a:bodyPr vert="horz" wrap="square" lIns="0" tIns="9071" rIns="0" bIns="0" rtlCol="0">
            <a:spAutoFit/>
          </a:bodyPr>
          <a:lstStyle/>
          <a:p>
            <a:pPr marL="9072">
              <a:spcBef>
                <a:spcPts val="71"/>
              </a:spcBef>
            </a:pPr>
            <a:r>
              <a:rPr sz="1286" b="1" spc="-18" dirty="0">
                <a:latin typeface="Meiryo UI"/>
                <a:cs typeface="Meiryo UI"/>
              </a:rPr>
              <a:t>No.</a:t>
            </a:r>
            <a:endParaRPr sz="1286">
              <a:latin typeface="Meiryo UI"/>
              <a:cs typeface="Meiryo UI"/>
            </a:endParaRPr>
          </a:p>
        </p:txBody>
      </p:sp>
      <p:sp>
        <p:nvSpPr>
          <p:cNvPr id="16" name="object 16"/>
          <p:cNvSpPr txBox="1"/>
          <p:nvPr/>
        </p:nvSpPr>
        <p:spPr>
          <a:xfrm>
            <a:off x="1025525" y="1465036"/>
            <a:ext cx="1322161" cy="404909"/>
          </a:xfrm>
          <a:prstGeom prst="rect">
            <a:avLst/>
          </a:prstGeom>
        </p:spPr>
        <p:txBody>
          <a:bodyPr vert="horz" wrap="square" lIns="0" tIns="9071" rIns="0" bIns="0" rtlCol="0">
            <a:spAutoFit/>
          </a:bodyPr>
          <a:lstStyle/>
          <a:p>
            <a:pPr algn="ctr">
              <a:spcBef>
                <a:spcPts val="71"/>
              </a:spcBef>
            </a:pPr>
            <a:r>
              <a:rPr sz="1286" b="1" spc="-11" dirty="0">
                <a:latin typeface="Meiryo UI"/>
                <a:cs typeface="Meiryo UI"/>
              </a:rPr>
              <a:t>自治体名</a:t>
            </a:r>
            <a:endParaRPr sz="1286">
              <a:latin typeface="Meiryo UI"/>
              <a:cs typeface="Meiryo UI"/>
            </a:endParaRPr>
          </a:p>
          <a:p>
            <a:pPr algn="ctr">
              <a:lnSpc>
                <a:spcPct val="100000"/>
              </a:lnSpc>
            </a:pPr>
            <a:r>
              <a:rPr sz="1286" b="1" spc="-11" dirty="0">
                <a:latin typeface="Meiryo UI"/>
                <a:cs typeface="Meiryo UI"/>
              </a:rPr>
              <a:t>（＊</a:t>
            </a:r>
            <a:r>
              <a:rPr sz="1286" b="1" dirty="0">
                <a:latin typeface="Meiryo UI"/>
                <a:cs typeface="Meiryo UI"/>
              </a:rPr>
              <a:t>代表自治体</a:t>
            </a:r>
            <a:r>
              <a:rPr sz="1286" b="1" spc="-36" dirty="0">
                <a:latin typeface="Meiryo UI"/>
                <a:cs typeface="Meiryo UI"/>
              </a:rPr>
              <a:t>）</a:t>
            </a:r>
            <a:endParaRPr sz="1286">
              <a:latin typeface="Meiryo UI"/>
              <a:cs typeface="Meiryo UI"/>
            </a:endParaRPr>
          </a:p>
        </p:txBody>
      </p:sp>
      <p:sp>
        <p:nvSpPr>
          <p:cNvPr id="17" name="object 17"/>
          <p:cNvSpPr txBox="1"/>
          <p:nvPr/>
        </p:nvSpPr>
        <p:spPr>
          <a:xfrm>
            <a:off x="2874010" y="1467212"/>
            <a:ext cx="1140732" cy="393880"/>
          </a:xfrm>
          <a:prstGeom prst="rect">
            <a:avLst/>
          </a:prstGeom>
        </p:spPr>
        <p:txBody>
          <a:bodyPr vert="horz" wrap="square" lIns="0" tIns="9071" rIns="0" bIns="0" rtlCol="0">
            <a:spAutoFit/>
          </a:bodyPr>
          <a:lstStyle/>
          <a:p>
            <a:pPr marL="97973">
              <a:lnSpc>
                <a:spcPts val="1456"/>
              </a:lnSpc>
              <a:spcBef>
                <a:spcPts val="71"/>
              </a:spcBef>
              <a:tabLst>
                <a:tab pos="688535" algn="l"/>
              </a:tabLst>
            </a:pPr>
            <a:r>
              <a:rPr sz="1143" b="1" spc="-18" dirty="0">
                <a:latin typeface="Meiryo UI"/>
                <a:cs typeface="Meiryo UI"/>
              </a:rPr>
              <a:t>人</a:t>
            </a:r>
            <a:r>
              <a:rPr sz="1143" b="1" spc="-36" dirty="0">
                <a:latin typeface="Meiryo UI"/>
                <a:cs typeface="Meiryo UI"/>
              </a:rPr>
              <a:t>口</a:t>
            </a:r>
            <a:r>
              <a:rPr sz="1143" b="1" dirty="0">
                <a:latin typeface="Meiryo UI"/>
                <a:cs typeface="Meiryo UI"/>
              </a:rPr>
              <a:t>	</a:t>
            </a:r>
            <a:r>
              <a:rPr sz="1286" b="1" dirty="0">
                <a:latin typeface="Meiryo UI"/>
                <a:cs typeface="Meiryo UI"/>
              </a:rPr>
              <a:t>面</a:t>
            </a:r>
            <a:r>
              <a:rPr sz="1286" b="1" spc="-36" dirty="0">
                <a:latin typeface="Meiryo UI"/>
                <a:cs typeface="Meiryo UI"/>
              </a:rPr>
              <a:t>積</a:t>
            </a:r>
            <a:endParaRPr sz="1286">
              <a:latin typeface="Meiryo UI"/>
              <a:cs typeface="Meiryo UI"/>
            </a:endParaRPr>
          </a:p>
          <a:p>
            <a:pPr marL="27215">
              <a:lnSpc>
                <a:spcPts val="1456"/>
              </a:lnSpc>
              <a:tabLst>
                <a:tab pos="599180" algn="l"/>
              </a:tabLst>
            </a:pPr>
            <a:r>
              <a:rPr sz="1143" b="1" spc="-18" dirty="0">
                <a:latin typeface="Meiryo UI"/>
                <a:cs typeface="Meiryo UI"/>
              </a:rPr>
              <a:t>(万人</a:t>
            </a:r>
            <a:r>
              <a:rPr sz="1143" b="1" spc="-36" dirty="0">
                <a:latin typeface="Meiryo UI"/>
                <a:cs typeface="Meiryo UI"/>
              </a:rPr>
              <a:t>)</a:t>
            </a:r>
            <a:r>
              <a:rPr sz="1143" b="1" dirty="0">
                <a:latin typeface="Meiryo UI"/>
                <a:cs typeface="Meiryo UI"/>
              </a:rPr>
              <a:t>	</a:t>
            </a:r>
            <a:r>
              <a:rPr sz="1929" b="1" spc="-21" baseline="-6172" dirty="0">
                <a:latin typeface="Meiryo UI"/>
                <a:cs typeface="Meiryo UI"/>
              </a:rPr>
              <a:t>(km</a:t>
            </a:r>
            <a:r>
              <a:rPr sz="1286" b="1" spc="-21" baseline="27777" dirty="0">
                <a:latin typeface="Meiryo UI"/>
                <a:cs typeface="Meiryo UI"/>
              </a:rPr>
              <a:t>2</a:t>
            </a:r>
            <a:r>
              <a:rPr sz="1929" b="1" spc="-21" baseline="-6172" dirty="0">
                <a:latin typeface="Meiryo UI"/>
                <a:cs typeface="Meiryo UI"/>
              </a:rPr>
              <a:t>)</a:t>
            </a:r>
            <a:endParaRPr sz="1929" baseline="-6172">
              <a:latin typeface="Meiryo UI"/>
              <a:cs typeface="Meiryo UI"/>
            </a:endParaRPr>
          </a:p>
        </p:txBody>
      </p:sp>
      <p:sp>
        <p:nvSpPr>
          <p:cNvPr id="18" name="object 18"/>
          <p:cNvSpPr txBox="1"/>
          <p:nvPr/>
        </p:nvSpPr>
        <p:spPr>
          <a:xfrm>
            <a:off x="4124416" y="1367064"/>
            <a:ext cx="508000" cy="602784"/>
          </a:xfrm>
          <a:prstGeom prst="rect">
            <a:avLst/>
          </a:prstGeom>
        </p:spPr>
        <p:txBody>
          <a:bodyPr vert="horz" wrap="square" lIns="0" tIns="9071" rIns="0" bIns="0" rtlCol="0">
            <a:spAutoFit/>
          </a:bodyPr>
          <a:lstStyle/>
          <a:p>
            <a:pPr marL="9072" marR="3629" indent="81644">
              <a:spcBef>
                <a:spcPts val="71"/>
              </a:spcBef>
            </a:pPr>
            <a:r>
              <a:rPr sz="1286" b="1" spc="-18" dirty="0">
                <a:latin typeface="Meiryo UI"/>
                <a:cs typeface="Meiryo UI"/>
              </a:rPr>
              <a:t>技術</a:t>
            </a:r>
            <a:r>
              <a:rPr sz="1286" b="1" spc="-14" dirty="0">
                <a:latin typeface="Meiryo UI"/>
                <a:cs typeface="Meiryo UI"/>
              </a:rPr>
              <a:t>職員数</a:t>
            </a:r>
            <a:endParaRPr sz="1286">
              <a:latin typeface="Meiryo UI"/>
              <a:cs typeface="Meiryo UI"/>
            </a:endParaRPr>
          </a:p>
          <a:p>
            <a:pPr marL="9979"/>
            <a:r>
              <a:rPr sz="1286" b="1" spc="-11" dirty="0">
                <a:latin typeface="Meiryo UI"/>
                <a:cs typeface="Meiryo UI"/>
              </a:rPr>
              <a:t>（</a:t>
            </a:r>
            <a:r>
              <a:rPr sz="1286" b="1" dirty="0">
                <a:latin typeface="Meiryo UI"/>
                <a:cs typeface="Meiryo UI"/>
              </a:rPr>
              <a:t>人</a:t>
            </a:r>
            <a:r>
              <a:rPr sz="1286" b="1" spc="-36" dirty="0">
                <a:latin typeface="Meiryo UI"/>
                <a:cs typeface="Meiryo UI"/>
              </a:rPr>
              <a:t>）</a:t>
            </a:r>
            <a:endParaRPr sz="1286">
              <a:latin typeface="Meiryo UI"/>
              <a:cs typeface="Meiryo UI"/>
            </a:endParaRPr>
          </a:p>
        </p:txBody>
      </p:sp>
      <p:sp>
        <p:nvSpPr>
          <p:cNvPr id="19" name="object 19"/>
          <p:cNvSpPr txBox="1"/>
          <p:nvPr/>
        </p:nvSpPr>
        <p:spPr>
          <a:xfrm>
            <a:off x="5208632" y="1074238"/>
            <a:ext cx="671286" cy="207034"/>
          </a:xfrm>
          <a:prstGeom prst="rect">
            <a:avLst/>
          </a:prstGeom>
        </p:spPr>
        <p:txBody>
          <a:bodyPr vert="horz" wrap="square" lIns="0" tIns="9071" rIns="0" bIns="0" rtlCol="0">
            <a:spAutoFit/>
          </a:bodyPr>
          <a:lstStyle/>
          <a:p>
            <a:pPr marL="9072">
              <a:spcBef>
                <a:spcPts val="71"/>
              </a:spcBef>
            </a:pPr>
            <a:r>
              <a:rPr sz="1286" b="1" spc="-11" dirty="0">
                <a:latin typeface="Meiryo UI"/>
                <a:cs typeface="Meiryo UI"/>
              </a:rPr>
              <a:t>連携形態</a:t>
            </a:r>
            <a:endParaRPr sz="1286">
              <a:latin typeface="Meiryo UI"/>
              <a:cs typeface="Meiryo UI"/>
            </a:endParaRPr>
          </a:p>
        </p:txBody>
      </p:sp>
      <p:sp>
        <p:nvSpPr>
          <p:cNvPr id="20" name="object 20"/>
          <p:cNvSpPr txBox="1"/>
          <p:nvPr/>
        </p:nvSpPr>
        <p:spPr>
          <a:xfrm>
            <a:off x="7510326" y="1077776"/>
            <a:ext cx="344714" cy="207034"/>
          </a:xfrm>
          <a:prstGeom prst="rect">
            <a:avLst/>
          </a:prstGeom>
        </p:spPr>
        <p:txBody>
          <a:bodyPr vert="horz" wrap="square" lIns="0" tIns="9071" rIns="0" bIns="0" rtlCol="0">
            <a:spAutoFit/>
          </a:bodyPr>
          <a:lstStyle/>
          <a:p>
            <a:pPr marL="9072">
              <a:spcBef>
                <a:spcPts val="71"/>
              </a:spcBef>
            </a:pPr>
            <a:r>
              <a:rPr sz="1286" b="1" spc="-18" dirty="0">
                <a:latin typeface="Meiryo UI"/>
                <a:cs typeface="Meiryo UI"/>
              </a:rPr>
              <a:t>分野</a:t>
            </a:r>
            <a:endParaRPr sz="1286">
              <a:latin typeface="Meiryo UI"/>
              <a:cs typeface="Meiryo UI"/>
            </a:endParaRPr>
          </a:p>
        </p:txBody>
      </p:sp>
      <p:sp>
        <p:nvSpPr>
          <p:cNvPr id="21" name="object 21"/>
          <p:cNvSpPr txBox="1"/>
          <p:nvPr/>
        </p:nvSpPr>
        <p:spPr>
          <a:xfrm>
            <a:off x="4897029" y="1745706"/>
            <a:ext cx="181429" cy="383319"/>
          </a:xfrm>
          <a:prstGeom prst="rect">
            <a:avLst/>
          </a:prstGeom>
        </p:spPr>
        <p:txBody>
          <a:bodyPr vert="horz" wrap="square" lIns="0" tIns="41728" rIns="0" bIns="0" rtlCol="0">
            <a:spAutoFit/>
          </a:bodyPr>
          <a:lstStyle/>
          <a:p>
            <a:pPr marL="9072" marR="3629">
              <a:lnSpc>
                <a:spcPts val="1286"/>
              </a:lnSpc>
              <a:spcBef>
                <a:spcPts val="328"/>
              </a:spcBef>
            </a:pPr>
            <a:r>
              <a:rPr sz="1286" b="1" spc="-36" dirty="0">
                <a:latin typeface="Meiryo UI"/>
                <a:cs typeface="Meiryo UI"/>
              </a:rPr>
              <a:t>垂直</a:t>
            </a:r>
            <a:endParaRPr sz="1286">
              <a:latin typeface="Meiryo UI"/>
              <a:cs typeface="Meiryo UI"/>
            </a:endParaRPr>
          </a:p>
        </p:txBody>
      </p:sp>
      <p:sp>
        <p:nvSpPr>
          <p:cNvPr id="22" name="object 22"/>
          <p:cNvSpPr txBox="1"/>
          <p:nvPr/>
        </p:nvSpPr>
        <p:spPr>
          <a:xfrm>
            <a:off x="5431518" y="1745706"/>
            <a:ext cx="181429" cy="383319"/>
          </a:xfrm>
          <a:prstGeom prst="rect">
            <a:avLst/>
          </a:prstGeom>
        </p:spPr>
        <p:txBody>
          <a:bodyPr vert="horz" wrap="square" lIns="0" tIns="41728" rIns="0" bIns="0" rtlCol="0">
            <a:spAutoFit/>
          </a:bodyPr>
          <a:lstStyle/>
          <a:p>
            <a:pPr marL="9072" marR="3629">
              <a:lnSpc>
                <a:spcPts val="1286"/>
              </a:lnSpc>
              <a:spcBef>
                <a:spcPts val="328"/>
              </a:spcBef>
            </a:pPr>
            <a:r>
              <a:rPr sz="1286" b="1" spc="-36" dirty="0">
                <a:latin typeface="Meiryo UI"/>
                <a:cs typeface="Meiryo UI"/>
              </a:rPr>
              <a:t>水平</a:t>
            </a:r>
            <a:endParaRPr sz="1286">
              <a:latin typeface="Meiryo UI"/>
              <a:cs typeface="Meiryo UI"/>
            </a:endParaRPr>
          </a:p>
        </p:txBody>
      </p:sp>
      <p:sp>
        <p:nvSpPr>
          <p:cNvPr id="23" name="object 23"/>
          <p:cNvSpPr txBox="1"/>
          <p:nvPr/>
        </p:nvSpPr>
        <p:spPr>
          <a:xfrm>
            <a:off x="5966006" y="1745706"/>
            <a:ext cx="181429" cy="383319"/>
          </a:xfrm>
          <a:prstGeom prst="rect">
            <a:avLst/>
          </a:prstGeom>
        </p:spPr>
        <p:txBody>
          <a:bodyPr vert="horz" wrap="square" lIns="0" tIns="41728" rIns="0" bIns="0" rtlCol="0">
            <a:spAutoFit/>
          </a:bodyPr>
          <a:lstStyle/>
          <a:p>
            <a:pPr marL="9072" marR="3629">
              <a:lnSpc>
                <a:spcPts val="1286"/>
              </a:lnSpc>
              <a:spcBef>
                <a:spcPts val="328"/>
              </a:spcBef>
            </a:pPr>
            <a:r>
              <a:rPr sz="1286" b="1" spc="-36" dirty="0">
                <a:latin typeface="Meiryo UI"/>
                <a:cs typeface="Meiryo UI"/>
              </a:rPr>
              <a:t>単独</a:t>
            </a:r>
            <a:endParaRPr sz="1286">
              <a:latin typeface="Meiryo UI"/>
              <a:cs typeface="Meiryo UI"/>
            </a:endParaRPr>
          </a:p>
        </p:txBody>
      </p:sp>
      <p:sp>
        <p:nvSpPr>
          <p:cNvPr id="24" name="object 24"/>
          <p:cNvSpPr txBox="1"/>
          <p:nvPr/>
        </p:nvSpPr>
        <p:spPr>
          <a:xfrm>
            <a:off x="6500495" y="1748518"/>
            <a:ext cx="181429" cy="383319"/>
          </a:xfrm>
          <a:prstGeom prst="rect">
            <a:avLst/>
          </a:prstGeom>
        </p:spPr>
        <p:txBody>
          <a:bodyPr vert="horz" wrap="square" lIns="0" tIns="41728" rIns="0" bIns="0" rtlCol="0">
            <a:spAutoFit/>
          </a:bodyPr>
          <a:lstStyle/>
          <a:p>
            <a:pPr marL="9072" marR="3629">
              <a:lnSpc>
                <a:spcPts val="1286"/>
              </a:lnSpc>
              <a:spcBef>
                <a:spcPts val="328"/>
              </a:spcBef>
            </a:pPr>
            <a:r>
              <a:rPr sz="1286" b="1" spc="-36" dirty="0">
                <a:latin typeface="Meiryo UI"/>
                <a:cs typeface="Meiryo UI"/>
              </a:rPr>
              <a:t>道路</a:t>
            </a:r>
            <a:endParaRPr sz="1286">
              <a:latin typeface="Meiryo UI"/>
              <a:cs typeface="Meiryo UI"/>
            </a:endParaRPr>
          </a:p>
        </p:txBody>
      </p:sp>
      <p:sp>
        <p:nvSpPr>
          <p:cNvPr id="25" name="object 25"/>
          <p:cNvSpPr txBox="1"/>
          <p:nvPr/>
        </p:nvSpPr>
        <p:spPr>
          <a:xfrm>
            <a:off x="7034983" y="1748518"/>
            <a:ext cx="181429" cy="383319"/>
          </a:xfrm>
          <a:prstGeom prst="rect">
            <a:avLst/>
          </a:prstGeom>
        </p:spPr>
        <p:txBody>
          <a:bodyPr vert="horz" wrap="square" lIns="0" tIns="41728" rIns="0" bIns="0" rtlCol="0">
            <a:spAutoFit/>
          </a:bodyPr>
          <a:lstStyle/>
          <a:p>
            <a:pPr marL="9072" marR="3629">
              <a:lnSpc>
                <a:spcPts val="1286"/>
              </a:lnSpc>
              <a:spcBef>
                <a:spcPts val="328"/>
              </a:spcBef>
            </a:pPr>
            <a:r>
              <a:rPr sz="1286" b="1" spc="-36" dirty="0">
                <a:latin typeface="Meiryo UI"/>
                <a:cs typeface="Meiryo UI"/>
              </a:rPr>
              <a:t>河川</a:t>
            </a:r>
            <a:endParaRPr sz="1286">
              <a:latin typeface="Meiryo UI"/>
              <a:cs typeface="Meiryo UI"/>
            </a:endParaRPr>
          </a:p>
        </p:txBody>
      </p:sp>
      <p:sp>
        <p:nvSpPr>
          <p:cNvPr id="26" name="object 26"/>
          <p:cNvSpPr txBox="1"/>
          <p:nvPr/>
        </p:nvSpPr>
        <p:spPr>
          <a:xfrm>
            <a:off x="7569654" y="1748572"/>
            <a:ext cx="181882" cy="383319"/>
          </a:xfrm>
          <a:prstGeom prst="rect">
            <a:avLst/>
          </a:prstGeom>
        </p:spPr>
        <p:txBody>
          <a:bodyPr vert="horz" wrap="square" lIns="0" tIns="41728" rIns="0" bIns="0" rtlCol="0">
            <a:spAutoFit/>
          </a:bodyPr>
          <a:lstStyle/>
          <a:p>
            <a:pPr marL="9072" marR="3629">
              <a:lnSpc>
                <a:spcPts val="1286"/>
              </a:lnSpc>
              <a:spcBef>
                <a:spcPts val="328"/>
              </a:spcBef>
            </a:pPr>
            <a:r>
              <a:rPr sz="1286" b="1" spc="-36" dirty="0">
                <a:latin typeface="Meiryo UI"/>
                <a:cs typeface="Meiryo UI"/>
              </a:rPr>
              <a:t>公園</a:t>
            </a:r>
            <a:endParaRPr sz="1286">
              <a:latin typeface="Meiryo UI"/>
              <a:cs typeface="Meiryo UI"/>
            </a:endParaRPr>
          </a:p>
        </p:txBody>
      </p:sp>
      <p:sp>
        <p:nvSpPr>
          <p:cNvPr id="27" name="object 27"/>
          <p:cNvSpPr txBox="1"/>
          <p:nvPr/>
        </p:nvSpPr>
        <p:spPr>
          <a:xfrm>
            <a:off x="8104141" y="1666875"/>
            <a:ext cx="181429" cy="550031"/>
          </a:xfrm>
          <a:prstGeom prst="rect">
            <a:avLst/>
          </a:prstGeom>
        </p:spPr>
        <p:txBody>
          <a:bodyPr vert="horz" wrap="square" lIns="0" tIns="41728" rIns="0" bIns="0" rtlCol="0">
            <a:spAutoFit/>
          </a:bodyPr>
          <a:lstStyle/>
          <a:p>
            <a:pPr marL="9072" marR="3629" algn="just">
              <a:lnSpc>
                <a:spcPts val="1286"/>
              </a:lnSpc>
              <a:spcBef>
                <a:spcPts val="328"/>
              </a:spcBef>
            </a:pPr>
            <a:r>
              <a:rPr sz="1286" b="1" spc="-36" dirty="0">
                <a:latin typeface="Meiryo UI"/>
                <a:cs typeface="Meiryo UI"/>
              </a:rPr>
              <a:t>下水道</a:t>
            </a:r>
            <a:endParaRPr sz="1286">
              <a:latin typeface="Meiryo UI"/>
              <a:cs typeface="Meiryo UI"/>
            </a:endParaRPr>
          </a:p>
        </p:txBody>
      </p:sp>
      <p:sp>
        <p:nvSpPr>
          <p:cNvPr id="28" name="object 28"/>
          <p:cNvSpPr txBox="1"/>
          <p:nvPr/>
        </p:nvSpPr>
        <p:spPr>
          <a:xfrm>
            <a:off x="8638630" y="1666875"/>
            <a:ext cx="181429" cy="550031"/>
          </a:xfrm>
          <a:prstGeom prst="rect">
            <a:avLst/>
          </a:prstGeom>
        </p:spPr>
        <p:txBody>
          <a:bodyPr vert="horz" wrap="square" lIns="0" tIns="41728" rIns="0" bIns="0" rtlCol="0">
            <a:spAutoFit/>
          </a:bodyPr>
          <a:lstStyle/>
          <a:p>
            <a:pPr marL="9072" marR="3629" algn="just">
              <a:lnSpc>
                <a:spcPts val="1286"/>
              </a:lnSpc>
              <a:spcBef>
                <a:spcPts val="328"/>
              </a:spcBef>
            </a:pPr>
            <a:r>
              <a:rPr sz="1286" b="1" spc="275" dirty="0">
                <a:latin typeface="Meiryo UI"/>
                <a:cs typeface="Meiryo UI"/>
              </a:rPr>
              <a:t>そ</a:t>
            </a:r>
            <a:r>
              <a:rPr sz="1286" b="1" spc="68" dirty="0">
                <a:latin typeface="Meiryo UI"/>
                <a:cs typeface="Meiryo UI"/>
              </a:rPr>
              <a:t>の</a:t>
            </a:r>
            <a:r>
              <a:rPr sz="1286" b="1" spc="-36" dirty="0">
                <a:latin typeface="Meiryo UI"/>
                <a:cs typeface="Meiryo UI"/>
              </a:rPr>
              <a:t>他</a:t>
            </a:r>
            <a:endParaRPr sz="1286">
              <a:latin typeface="Meiryo UI"/>
              <a:cs typeface="Meiryo UI"/>
            </a:endParaRPr>
          </a:p>
        </p:txBody>
      </p:sp>
      <p:sp>
        <p:nvSpPr>
          <p:cNvPr id="29" name="object 29"/>
          <p:cNvSpPr txBox="1"/>
          <p:nvPr/>
        </p:nvSpPr>
        <p:spPr>
          <a:xfrm>
            <a:off x="270473" y="2922633"/>
            <a:ext cx="181429" cy="207034"/>
          </a:xfrm>
          <a:prstGeom prst="rect">
            <a:avLst/>
          </a:prstGeom>
        </p:spPr>
        <p:txBody>
          <a:bodyPr vert="horz" wrap="square" lIns="0" tIns="9071" rIns="0" bIns="0" rtlCol="0">
            <a:spAutoFit/>
          </a:bodyPr>
          <a:lstStyle/>
          <a:p>
            <a:pPr marL="9072">
              <a:spcBef>
                <a:spcPts val="71"/>
              </a:spcBef>
            </a:pPr>
            <a:r>
              <a:rPr sz="1286" b="1" spc="-36" dirty="0">
                <a:latin typeface="Meiryo UI"/>
                <a:cs typeface="Meiryo UI"/>
              </a:rPr>
              <a:t>⑨</a:t>
            </a:r>
            <a:endParaRPr sz="1286">
              <a:latin typeface="Meiryo UI"/>
              <a:cs typeface="Meiryo UI"/>
            </a:endParaRPr>
          </a:p>
        </p:txBody>
      </p:sp>
      <p:sp>
        <p:nvSpPr>
          <p:cNvPr id="30" name="object 30"/>
          <p:cNvSpPr txBox="1"/>
          <p:nvPr/>
        </p:nvSpPr>
        <p:spPr>
          <a:xfrm>
            <a:off x="675095" y="2781118"/>
            <a:ext cx="181429" cy="550031"/>
          </a:xfrm>
          <a:prstGeom prst="rect">
            <a:avLst/>
          </a:prstGeom>
        </p:spPr>
        <p:txBody>
          <a:bodyPr vert="horz" wrap="square" lIns="0" tIns="41728" rIns="0" bIns="0" rtlCol="0">
            <a:spAutoFit/>
          </a:bodyPr>
          <a:lstStyle/>
          <a:p>
            <a:pPr marL="9072" marR="3629" algn="just">
              <a:lnSpc>
                <a:spcPts val="1286"/>
              </a:lnSpc>
              <a:spcBef>
                <a:spcPts val="328"/>
              </a:spcBef>
            </a:pPr>
            <a:r>
              <a:rPr sz="1286" spc="-36" dirty="0">
                <a:latin typeface="Meiryo UI"/>
                <a:cs typeface="Meiryo UI"/>
              </a:rPr>
              <a:t>広島県</a:t>
            </a:r>
            <a:endParaRPr sz="1286">
              <a:latin typeface="Meiryo UI"/>
              <a:cs typeface="Meiryo UI"/>
            </a:endParaRPr>
          </a:p>
        </p:txBody>
      </p:sp>
      <p:sp>
        <p:nvSpPr>
          <p:cNvPr id="31" name="object 31"/>
          <p:cNvSpPr txBox="1"/>
          <p:nvPr/>
        </p:nvSpPr>
        <p:spPr>
          <a:xfrm>
            <a:off x="1024890" y="2503806"/>
            <a:ext cx="670379" cy="207034"/>
          </a:xfrm>
          <a:prstGeom prst="rect">
            <a:avLst/>
          </a:prstGeom>
        </p:spPr>
        <p:txBody>
          <a:bodyPr vert="horz" wrap="square" lIns="0" tIns="9071" rIns="0" bIns="0" rtlCol="0">
            <a:spAutoFit/>
          </a:bodyPr>
          <a:lstStyle/>
          <a:p>
            <a:pPr marL="9072">
              <a:spcBef>
                <a:spcPts val="71"/>
              </a:spcBef>
            </a:pPr>
            <a:r>
              <a:rPr sz="1286" spc="-14" dirty="0">
                <a:latin typeface="Meiryo UI"/>
                <a:cs typeface="Meiryo UI"/>
              </a:rPr>
              <a:t>広島県＊</a:t>
            </a:r>
            <a:endParaRPr sz="1286">
              <a:latin typeface="Meiryo UI"/>
              <a:cs typeface="Meiryo UI"/>
            </a:endParaRPr>
          </a:p>
        </p:txBody>
      </p:sp>
      <p:sp>
        <p:nvSpPr>
          <p:cNvPr id="32" name="object 32"/>
          <p:cNvSpPr txBox="1"/>
          <p:nvPr/>
        </p:nvSpPr>
        <p:spPr>
          <a:xfrm>
            <a:off x="2151289" y="2534285"/>
            <a:ext cx="529318" cy="272950"/>
          </a:xfrm>
          <a:prstGeom prst="rect">
            <a:avLst/>
          </a:prstGeom>
        </p:spPr>
        <p:txBody>
          <a:bodyPr vert="horz" wrap="square" lIns="0" tIns="9071" rIns="0" bIns="0" rtlCol="0">
            <a:spAutoFit/>
          </a:bodyPr>
          <a:lstStyle/>
          <a:p>
            <a:pPr marL="9072">
              <a:spcBef>
                <a:spcPts val="71"/>
              </a:spcBef>
            </a:pPr>
            <a:r>
              <a:rPr sz="857" spc="-11" dirty="0">
                <a:latin typeface="Meiryo UI"/>
                <a:cs typeface="Meiryo UI"/>
              </a:rPr>
              <a:t>ひろしまけん</a:t>
            </a:r>
            <a:endParaRPr sz="857">
              <a:latin typeface="Meiryo UI"/>
              <a:cs typeface="Meiryo UI"/>
            </a:endParaRPr>
          </a:p>
        </p:txBody>
      </p:sp>
      <p:sp>
        <p:nvSpPr>
          <p:cNvPr id="33" name="object 33"/>
          <p:cNvSpPr txBox="1"/>
          <p:nvPr/>
        </p:nvSpPr>
        <p:spPr>
          <a:xfrm>
            <a:off x="3071766" y="2503806"/>
            <a:ext cx="90260" cy="207034"/>
          </a:xfrm>
          <a:prstGeom prst="rect">
            <a:avLst/>
          </a:prstGeom>
        </p:spPr>
        <p:txBody>
          <a:bodyPr vert="horz" wrap="square" lIns="0" tIns="9071" rIns="0" bIns="0" rtlCol="0">
            <a:spAutoFit/>
          </a:bodyPr>
          <a:lstStyle/>
          <a:p>
            <a:pPr marL="9072">
              <a:spcBef>
                <a:spcPts val="71"/>
              </a:spcBef>
            </a:pPr>
            <a:r>
              <a:rPr sz="1286" spc="-36" dirty="0">
                <a:latin typeface="Meiryo UI"/>
                <a:cs typeface="Meiryo UI"/>
              </a:rPr>
              <a:t>-</a:t>
            </a:r>
            <a:endParaRPr sz="1286">
              <a:latin typeface="Meiryo UI"/>
              <a:cs typeface="Meiryo UI"/>
            </a:endParaRPr>
          </a:p>
        </p:txBody>
      </p:sp>
      <p:sp>
        <p:nvSpPr>
          <p:cNvPr id="34" name="object 34"/>
          <p:cNvSpPr txBox="1"/>
          <p:nvPr/>
        </p:nvSpPr>
        <p:spPr>
          <a:xfrm>
            <a:off x="3681004" y="2503806"/>
            <a:ext cx="90260" cy="207034"/>
          </a:xfrm>
          <a:prstGeom prst="rect">
            <a:avLst/>
          </a:prstGeom>
        </p:spPr>
        <p:txBody>
          <a:bodyPr vert="horz" wrap="square" lIns="0" tIns="9071" rIns="0" bIns="0" rtlCol="0">
            <a:spAutoFit/>
          </a:bodyPr>
          <a:lstStyle/>
          <a:p>
            <a:pPr marL="9072">
              <a:spcBef>
                <a:spcPts val="71"/>
              </a:spcBef>
            </a:pPr>
            <a:r>
              <a:rPr sz="1286" spc="-36" dirty="0">
                <a:latin typeface="Meiryo UI"/>
                <a:cs typeface="Meiryo UI"/>
              </a:rPr>
              <a:t>-</a:t>
            </a:r>
            <a:endParaRPr sz="1286">
              <a:latin typeface="Meiryo UI"/>
              <a:cs typeface="Meiryo UI"/>
            </a:endParaRPr>
          </a:p>
        </p:txBody>
      </p:sp>
      <p:sp>
        <p:nvSpPr>
          <p:cNvPr id="35" name="object 35"/>
          <p:cNvSpPr txBox="1"/>
          <p:nvPr/>
        </p:nvSpPr>
        <p:spPr>
          <a:xfrm>
            <a:off x="4333421" y="2503806"/>
            <a:ext cx="90260" cy="207034"/>
          </a:xfrm>
          <a:prstGeom prst="rect">
            <a:avLst/>
          </a:prstGeom>
        </p:spPr>
        <p:txBody>
          <a:bodyPr vert="horz" wrap="square" lIns="0" tIns="9071" rIns="0" bIns="0" rtlCol="0">
            <a:spAutoFit/>
          </a:bodyPr>
          <a:lstStyle/>
          <a:p>
            <a:pPr marL="9072">
              <a:spcBef>
                <a:spcPts val="71"/>
              </a:spcBef>
            </a:pPr>
            <a:r>
              <a:rPr sz="1286" spc="-36" dirty="0">
                <a:latin typeface="Meiryo UI"/>
                <a:cs typeface="Meiryo UI"/>
              </a:rPr>
              <a:t>-</a:t>
            </a:r>
            <a:endParaRPr sz="1286">
              <a:latin typeface="Meiryo UI"/>
              <a:cs typeface="Meiryo UI"/>
            </a:endParaRPr>
          </a:p>
        </p:txBody>
      </p:sp>
      <p:sp>
        <p:nvSpPr>
          <p:cNvPr id="36" name="object 36"/>
          <p:cNvSpPr txBox="1"/>
          <p:nvPr/>
        </p:nvSpPr>
        <p:spPr>
          <a:xfrm>
            <a:off x="4919344" y="2922633"/>
            <a:ext cx="181429" cy="207034"/>
          </a:xfrm>
          <a:prstGeom prst="rect">
            <a:avLst/>
          </a:prstGeom>
        </p:spPr>
        <p:txBody>
          <a:bodyPr vert="horz" wrap="square" lIns="0" tIns="9071" rIns="0" bIns="0" rtlCol="0">
            <a:spAutoFit/>
          </a:bodyPr>
          <a:lstStyle/>
          <a:p>
            <a:pPr marL="9072">
              <a:spcBef>
                <a:spcPts val="71"/>
              </a:spcBef>
            </a:pPr>
            <a:r>
              <a:rPr sz="1286" spc="-36" dirty="0">
                <a:latin typeface="Meiryo UI"/>
                <a:cs typeface="Meiryo UI"/>
              </a:rPr>
              <a:t>●</a:t>
            </a:r>
            <a:endParaRPr sz="1286">
              <a:latin typeface="Meiryo UI"/>
              <a:cs typeface="Meiryo UI"/>
            </a:endParaRPr>
          </a:p>
        </p:txBody>
      </p:sp>
      <p:sp>
        <p:nvSpPr>
          <p:cNvPr id="37" name="object 37"/>
          <p:cNvSpPr txBox="1"/>
          <p:nvPr/>
        </p:nvSpPr>
        <p:spPr>
          <a:xfrm>
            <a:off x="6522810" y="2922633"/>
            <a:ext cx="181429" cy="207034"/>
          </a:xfrm>
          <a:prstGeom prst="rect">
            <a:avLst/>
          </a:prstGeom>
        </p:spPr>
        <p:txBody>
          <a:bodyPr vert="horz" wrap="square" lIns="0" tIns="9071" rIns="0" bIns="0" rtlCol="0">
            <a:spAutoFit/>
          </a:bodyPr>
          <a:lstStyle/>
          <a:p>
            <a:pPr marL="9072">
              <a:spcBef>
                <a:spcPts val="71"/>
              </a:spcBef>
            </a:pPr>
            <a:r>
              <a:rPr sz="1286" spc="-36" dirty="0">
                <a:latin typeface="Meiryo UI"/>
                <a:cs typeface="Meiryo UI"/>
              </a:rPr>
              <a:t>●</a:t>
            </a:r>
            <a:endParaRPr sz="1286">
              <a:latin typeface="Meiryo UI"/>
              <a:cs typeface="Meiryo UI"/>
            </a:endParaRPr>
          </a:p>
        </p:txBody>
      </p:sp>
      <p:sp>
        <p:nvSpPr>
          <p:cNvPr id="38" name="object 38"/>
          <p:cNvSpPr txBox="1"/>
          <p:nvPr/>
        </p:nvSpPr>
        <p:spPr>
          <a:xfrm>
            <a:off x="1024890" y="2922633"/>
            <a:ext cx="834571" cy="207034"/>
          </a:xfrm>
          <a:prstGeom prst="rect">
            <a:avLst/>
          </a:prstGeom>
        </p:spPr>
        <p:txBody>
          <a:bodyPr vert="horz" wrap="square" lIns="0" tIns="9071" rIns="0" bIns="0" rtlCol="0">
            <a:spAutoFit/>
          </a:bodyPr>
          <a:lstStyle/>
          <a:p>
            <a:pPr marL="9072">
              <a:spcBef>
                <a:spcPts val="71"/>
              </a:spcBef>
            </a:pPr>
            <a:r>
              <a:rPr sz="1286" spc="-7" dirty="0">
                <a:latin typeface="Meiryo UI"/>
                <a:cs typeface="Meiryo UI"/>
              </a:rPr>
              <a:t>安芸太田町</a:t>
            </a:r>
            <a:endParaRPr sz="1286">
              <a:latin typeface="Meiryo UI"/>
              <a:cs typeface="Meiryo UI"/>
            </a:endParaRPr>
          </a:p>
        </p:txBody>
      </p:sp>
      <p:sp>
        <p:nvSpPr>
          <p:cNvPr id="39" name="object 39"/>
          <p:cNvSpPr txBox="1"/>
          <p:nvPr/>
        </p:nvSpPr>
        <p:spPr>
          <a:xfrm>
            <a:off x="2151289" y="2887798"/>
            <a:ext cx="602343" cy="272950"/>
          </a:xfrm>
          <a:prstGeom prst="rect">
            <a:avLst/>
          </a:prstGeom>
        </p:spPr>
        <p:txBody>
          <a:bodyPr vert="horz" wrap="square" lIns="0" tIns="9071" rIns="0" bIns="0" rtlCol="0">
            <a:spAutoFit/>
          </a:bodyPr>
          <a:lstStyle/>
          <a:p>
            <a:pPr marL="9072" marR="3629">
              <a:spcBef>
                <a:spcPts val="71"/>
              </a:spcBef>
            </a:pPr>
            <a:r>
              <a:rPr sz="857" spc="-11" dirty="0">
                <a:latin typeface="Meiryo UI"/>
                <a:cs typeface="Meiryo UI"/>
              </a:rPr>
              <a:t>あきおおたちょ</a:t>
            </a:r>
            <a:r>
              <a:rPr sz="857" spc="-36" dirty="0">
                <a:latin typeface="Meiryo UI"/>
                <a:cs typeface="Meiryo UI"/>
              </a:rPr>
              <a:t>う</a:t>
            </a:r>
            <a:endParaRPr sz="857">
              <a:latin typeface="Meiryo UI"/>
              <a:cs typeface="Meiryo UI"/>
            </a:endParaRPr>
          </a:p>
        </p:txBody>
      </p:sp>
      <p:sp>
        <p:nvSpPr>
          <p:cNvPr id="40" name="object 40"/>
          <p:cNvSpPr txBox="1"/>
          <p:nvPr/>
        </p:nvSpPr>
        <p:spPr>
          <a:xfrm>
            <a:off x="2978150" y="2922633"/>
            <a:ext cx="909411" cy="207034"/>
          </a:xfrm>
          <a:prstGeom prst="rect">
            <a:avLst/>
          </a:prstGeom>
        </p:spPr>
        <p:txBody>
          <a:bodyPr vert="horz" wrap="square" lIns="0" tIns="9071" rIns="0" bIns="0" rtlCol="0">
            <a:spAutoFit/>
          </a:bodyPr>
          <a:lstStyle/>
          <a:p>
            <a:pPr marL="9072">
              <a:spcBef>
                <a:spcPts val="71"/>
              </a:spcBef>
              <a:tabLst>
                <a:tab pos="596458" algn="l"/>
              </a:tabLst>
            </a:pPr>
            <a:r>
              <a:rPr sz="1286" spc="-18" dirty="0">
                <a:latin typeface="Meiryo UI"/>
                <a:cs typeface="Meiryo UI"/>
              </a:rPr>
              <a:t>0.6</a:t>
            </a:r>
            <a:r>
              <a:rPr sz="1286" dirty="0">
                <a:latin typeface="Meiryo UI"/>
                <a:cs typeface="Meiryo UI"/>
              </a:rPr>
              <a:t>	</a:t>
            </a:r>
            <a:r>
              <a:rPr sz="1286" spc="-18" dirty="0">
                <a:latin typeface="Meiryo UI"/>
                <a:cs typeface="Meiryo UI"/>
              </a:rPr>
              <a:t>342</a:t>
            </a:r>
            <a:endParaRPr sz="1286">
              <a:latin typeface="Meiryo UI"/>
              <a:cs typeface="Meiryo UI"/>
            </a:endParaRPr>
          </a:p>
        </p:txBody>
      </p:sp>
      <p:sp>
        <p:nvSpPr>
          <p:cNvPr id="41" name="object 41"/>
          <p:cNvSpPr txBox="1"/>
          <p:nvPr/>
        </p:nvSpPr>
        <p:spPr>
          <a:xfrm>
            <a:off x="4319270" y="2922633"/>
            <a:ext cx="119743" cy="207034"/>
          </a:xfrm>
          <a:prstGeom prst="rect">
            <a:avLst/>
          </a:prstGeom>
        </p:spPr>
        <p:txBody>
          <a:bodyPr vert="horz" wrap="square" lIns="0" tIns="9071" rIns="0" bIns="0" rtlCol="0">
            <a:spAutoFit/>
          </a:bodyPr>
          <a:lstStyle/>
          <a:p>
            <a:pPr marL="9072">
              <a:spcBef>
                <a:spcPts val="71"/>
              </a:spcBef>
            </a:pPr>
            <a:r>
              <a:rPr sz="1286" spc="-36" dirty="0">
                <a:latin typeface="Meiryo UI"/>
                <a:cs typeface="Meiryo UI"/>
              </a:rPr>
              <a:t>0</a:t>
            </a:r>
            <a:endParaRPr sz="1286">
              <a:latin typeface="Meiryo UI"/>
              <a:cs typeface="Meiryo UI"/>
            </a:endParaRPr>
          </a:p>
        </p:txBody>
      </p:sp>
      <p:sp>
        <p:nvSpPr>
          <p:cNvPr id="42" name="object 42"/>
          <p:cNvSpPr txBox="1"/>
          <p:nvPr/>
        </p:nvSpPr>
        <p:spPr>
          <a:xfrm>
            <a:off x="1024890" y="3341551"/>
            <a:ext cx="670379" cy="207034"/>
          </a:xfrm>
          <a:prstGeom prst="rect">
            <a:avLst/>
          </a:prstGeom>
        </p:spPr>
        <p:txBody>
          <a:bodyPr vert="horz" wrap="square" lIns="0" tIns="9071" rIns="0" bIns="0" rtlCol="0">
            <a:spAutoFit/>
          </a:bodyPr>
          <a:lstStyle/>
          <a:p>
            <a:pPr marL="9072">
              <a:spcBef>
                <a:spcPts val="71"/>
              </a:spcBef>
            </a:pPr>
            <a:r>
              <a:rPr sz="1286" spc="-14" dirty="0">
                <a:latin typeface="Meiryo UI"/>
                <a:cs typeface="Meiryo UI"/>
              </a:rPr>
              <a:t>北広島町</a:t>
            </a:r>
            <a:endParaRPr sz="1286">
              <a:latin typeface="Meiryo UI"/>
              <a:cs typeface="Meiryo UI"/>
            </a:endParaRPr>
          </a:p>
        </p:txBody>
      </p:sp>
      <p:sp>
        <p:nvSpPr>
          <p:cNvPr id="43" name="object 43"/>
          <p:cNvSpPr txBox="1"/>
          <p:nvPr/>
        </p:nvSpPr>
        <p:spPr>
          <a:xfrm>
            <a:off x="2151289" y="3306717"/>
            <a:ext cx="519339" cy="404845"/>
          </a:xfrm>
          <a:prstGeom prst="rect">
            <a:avLst/>
          </a:prstGeom>
        </p:spPr>
        <p:txBody>
          <a:bodyPr vert="horz" wrap="square" lIns="0" tIns="9071" rIns="0" bIns="0" rtlCol="0">
            <a:spAutoFit/>
          </a:bodyPr>
          <a:lstStyle/>
          <a:p>
            <a:pPr marL="9072" marR="3629">
              <a:spcBef>
                <a:spcPts val="71"/>
              </a:spcBef>
            </a:pPr>
            <a:r>
              <a:rPr sz="857" spc="-11" dirty="0">
                <a:latin typeface="Meiryo UI"/>
                <a:cs typeface="Meiryo UI"/>
              </a:rPr>
              <a:t>きたひろしま</a:t>
            </a:r>
            <a:r>
              <a:rPr sz="857" spc="-14" dirty="0">
                <a:latin typeface="Meiryo UI"/>
                <a:cs typeface="Meiryo UI"/>
              </a:rPr>
              <a:t>ちょう</a:t>
            </a:r>
            <a:endParaRPr sz="857">
              <a:latin typeface="Meiryo UI"/>
              <a:cs typeface="Meiryo UI"/>
            </a:endParaRPr>
          </a:p>
        </p:txBody>
      </p:sp>
      <p:sp>
        <p:nvSpPr>
          <p:cNvPr id="44" name="object 44"/>
          <p:cNvSpPr txBox="1"/>
          <p:nvPr/>
        </p:nvSpPr>
        <p:spPr>
          <a:xfrm>
            <a:off x="2978150" y="3341551"/>
            <a:ext cx="909411" cy="207034"/>
          </a:xfrm>
          <a:prstGeom prst="rect">
            <a:avLst/>
          </a:prstGeom>
        </p:spPr>
        <p:txBody>
          <a:bodyPr vert="horz" wrap="square" lIns="0" tIns="9071" rIns="0" bIns="0" rtlCol="0">
            <a:spAutoFit/>
          </a:bodyPr>
          <a:lstStyle/>
          <a:p>
            <a:pPr marL="9072">
              <a:spcBef>
                <a:spcPts val="71"/>
              </a:spcBef>
              <a:tabLst>
                <a:tab pos="596458" algn="l"/>
              </a:tabLst>
            </a:pPr>
            <a:r>
              <a:rPr sz="1286" spc="-18" dirty="0">
                <a:latin typeface="Meiryo UI"/>
                <a:cs typeface="Meiryo UI"/>
              </a:rPr>
              <a:t>1.8</a:t>
            </a:r>
            <a:r>
              <a:rPr sz="1286" dirty="0">
                <a:latin typeface="Meiryo UI"/>
                <a:cs typeface="Meiryo UI"/>
              </a:rPr>
              <a:t>	</a:t>
            </a:r>
            <a:r>
              <a:rPr sz="1286" spc="-18" dirty="0">
                <a:latin typeface="Meiryo UI"/>
                <a:cs typeface="Meiryo UI"/>
              </a:rPr>
              <a:t>646</a:t>
            </a:r>
            <a:endParaRPr sz="1286">
              <a:latin typeface="Meiryo UI"/>
              <a:cs typeface="Meiryo UI"/>
            </a:endParaRPr>
          </a:p>
        </p:txBody>
      </p:sp>
      <p:sp>
        <p:nvSpPr>
          <p:cNvPr id="45" name="object 45"/>
          <p:cNvSpPr txBox="1"/>
          <p:nvPr/>
        </p:nvSpPr>
        <p:spPr>
          <a:xfrm>
            <a:off x="4319270" y="3341551"/>
            <a:ext cx="119743" cy="207034"/>
          </a:xfrm>
          <a:prstGeom prst="rect">
            <a:avLst/>
          </a:prstGeom>
        </p:spPr>
        <p:txBody>
          <a:bodyPr vert="horz" wrap="square" lIns="0" tIns="9071" rIns="0" bIns="0" rtlCol="0">
            <a:spAutoFit/>
          </a:bodyPr>
          <a:lstStyle/>
          <a:p>
            <a:pPr marL="9072">
              <a:spcBef>
                <a:spcPts val="71"/>
              </a:spcBef>
            </a:pPr>
            <a:r>
              <a:rPr sz="1286" spc="-36" dirty="0">
                <a:latin typeface="Meiryo UI"/>
                <a:cs typeface="Meiryo UI"/>
              </a:rPr>
              <a:t>0</a:t>
            </a:r>
            <a:endParaRPr sz="1286">
              <a:latin typeface="Meiryo UI"/>
              <a:cs typeface="Meiryo UI"/>
            </a:endParaRPr>
          </a:p>
        </p:txBody>
      </p:sp>
      <p:sp>
        <p:nvSpPr>
          <p:cNvPr id="46" name="object 46"/>
          <p:cNvSpPr txBox="1"/>
          <p:nvPr/>
        </p:nvSpPr>
        <p:spPr>
          <a:xfrm>
            <a:off x="270474" y="4221081"/>
            <a:ext cx="181882" cy="207034"/>
          </a:xfrm>
          <a:prstGeom prst="rect">
            <a:avLst/>
          </a:prstGeom>
        </p:spPr>
        <p:txBody>
          <a:bodyPr vert="horz" wrap="square" lIns="0" tIns="9071" rIns="0" bIns="0" rtlCol="0">
            <a:spAutoFit/>
          </a:bodyPr>
          <a:lstStyle/>
          <a:p>
            <a:pPr marL="9072">
              <a:spcBef>
                <a:spcPts val="71"/>
              </a:spcBef>
            </a:pPr>
            <a:r>
              <a:rPr sz="1286" b="1" spc="-36" dirty="0">
                <a:latin typeface="Meiryo UI"/>
                <a:cs typeface="Meiryo UI"/>
              </a:rPr>
              <a:t>⑩</a:t>
            </a:r>
            <a:endParaRPr sz="1286">
              <a:latin typeface="Meiryo UI"/>
              <a:cs typeface="Meiryo UI"/>
            </a:endParaRPr>
          </a:p>
        </p:txBody>
      </p:sp>
      <p:sp>
        <p:nvSpPr>
          <p:cNvPr id="47" name="object 47"/>
          <p:cNvSpPr txBox="1"/>
          <p:nvPr/>
        </p:nvSpPr>
        <p:spPr>
          <a:xfrm>
            <a:off x="675095" y="4079422"/>
            <a:ext cx="181429" cy="550031"/>
          </a:xfrm>
          <a:prstGeom prst="rect">
            <a:avLst/>
          </a:prstGeom>
        </p:spPr>
        <p:txBody>
          <a:bodyPr vert="horz" wrap="square" lIns="0" tIns="41728" rIns="0" bIns="0" rtlCol="0">
            <a:spAutoFit/>
          </a:bodyPr>
          <a:lstStyle/>
          <a:p>
            <a:pPr marL="9072" marR="3629" algn="just">
              <a:lnSpc>
                <a:spcPts val="1286"/>
              </a:lnSpc>
              <a:spcBef>
                <a:spcPts val="328"/>
              </a:spcBef>
            </a:pPr>
            <a:r>
              <a:rPr sz="1286" spc="-36" dirty="0">
                <a:latin typeface="Meiryo UI"/>
                <a:cs typeface="Meiryo UI"/>
              </a:rPr>
              <a:t>広島県</a:t>
            </a:r>
            <a:endParaRPr sz="1286">
              <a:latin typeface="Meiryo UI"/>
              <a:cs typeface="Meiryo UI"/>
            </a:endParaRPr>
          </a:p>
        </p:txBody>
      </p:sp>
      <p:sp>
        <p:nvSpPr>
          <p:cNvPr id="48" name="object 48"/>
          <p:cNvSpPr txBox="1"/>
          <p:nvPr/>
        </p:nvSpPr>
        <p:spPr>
          <a:xfrm>
            <a:off x="1024890" y="4221081"/>
            <a:ext cx="670379" cy="207034"/>
          </a:xfrm>
          <a:prstGeom prst="rect">
            <a:avLst/>
          </a:prstGeom>
        </p:spPr>
        <p:txBody>
          <a:bodyPr vert="horz" wrap="square" lIns="0" tIns="9071" rIns="0" bIns="0" rtlCol="0">
            <a:spAutoFit/>
          </a:bodyPr>
          <a:lstStyle/>
          <a:p>
            <a:pPr marL="9072">
              <a:spcBef>
                <a:spcPts val="71"/>
              </a:spcBef>
            </a:pPr>
            <a:r>
              <a:rPr sz="1286" spc="-14" dirty="0">
                <a:latin typeface="Meiryo UI"/>
                <a:cs typeface="Meiryo UI"/>
              </a:rPr>
              <a:t>三原市＊</a:t>
            </a:r>
            <a:endParaRPr sz="1286">
              <a:latin typeface="Meiryo UI"/>
              <a:cs typeface="Meiryo UI"/>
            </a:endParaRPr>
          </a:p>
        </p:txBody>
      </p:sp>
      <p:sp>
        <p:nvSpPr>
          <p:cNvPr id="49" name="object 49"/>
          <p:cNvSpPr txBox="1"/>
          <p:nvPr/>
        </p:nvSpPr>
        <p:spPr>
          <a:xfrm>
            <a:off x="2151289" y="4251561"/>
            <a:ext cx="363310" cy="272950"/>
          </a:xfrm>
          <a:prstGeom prst="rect">
            <a:avLst/>
          </a:prstGeom>
        </p:spPr>
        <p:txBody>
          <a:bodyPr vert="horz" wrap="square" lIns="0" tIns="9071" rIns="0" bIns="0" rtlCol="0">
            <a:spAutoFit/>
          </a:bodyPr>
          <a:lstStyle/>
          <a:p>
            <a:pPr marL="9072">
              <a:spcBef>
                <a:spcPts val="71"/>
              </a:spcBef>
            </a:pPr>
            <a:r>
              <a:rPr sz="857" spc="-11" dirty="0">
                <a:latin typeface="Meiryo UI"/>
                <a:cs typeface="Meiryo UI"/>
              </a:rPr>
              <a:t>みはらし</a:t>
            </a:r>
            <a:endParaRPr sz="857">
              <a:latin typeface="Meiryo UI"/>
              <a:cs typeface="Meiryo UI"/>
            </a:endParaRPr>
          </a:p>
        </p:txBody>
      </p:sp>
      <p:sp>
        <p:nvSpPr>
          <p:cNvPr id="50" name="object 50"/>
          <p:cNvSpPr txBox="1"/>
          <p:nvPr/>
        </p:nvSpPr>
        <p:spPr>
          <a:xfrm>
            <a:off x="2978150" y="4221081"/>
            <a:ext cx="909411" cy="207034"/>
          </a:xfrm>
          <a:prstGeom prst="rect">
            <a:avLst/>
          </a:prstGeom>
        </p:spPr>
        <p:txBody>
          <a:bodyPr vert="horz" wrap="square" lIns="0" tIns="9071" rIns="0" bIns="0" rtlCol="0">
            <a:spAutoFit/>
          </a:bodyPr>
          <a:lstStyle/>
          <a:p>
            <a:pPr marL="9072">
              <a:spcBef>
                <a:spcPts val="71"/>
              </a:spcBef>
              <a:tabLst>
                <a:tab pos="596458" algn="l"/>
              </a:tabLst>
            </a:pPr>
            <a:r>
              <a:rPr sz="1286" spc="-18" dirty="0">
                <a:latin typeface="Meiryo UI"/>
                <a:cs typeface="Meiryo UI"/>
              </a:rPr>
              <a:t>9.1</a:t>
            </a:r>
            <a:r>
              <a:rPr sz="1286" dirty="0">
                <a:latin typeface="Meiryo UI"/>
                <a:cs typeface="Meiryo UI"/>
              </a:rPr>
              <a:t>	</a:t>
            </a:r>
            <a:r>
              <a:rPr sz="1286" spc="-18" dirty="0">
                <a:latin typeface="Meiryo UI"/>
                <a:cs typeface="Meiryo UI"/>
              </a:rPr>
              <a:t>472</a:t>
            </a:r>
            <a:endParaRPr sz="1286">
              <a:latin typeface="Meiryo UI"/>
              <a:cs typeface="Meiryo UI"/>
            </a:endParaRPr>
          </a:p>
        </p:txBody>
      </p:sp>
      <p:sp>
        <p:nvSpPr>
          <p:cNvPr id="51" name="object 51"/>
          <p:cNvSpPr txBox="1"/>
          <p:nvPr/>
        </p:nvSpPr>
        <p:spPr>
          <a:xfrm>
            <a:off x="4268108" y="4221081"/>
            <a:ext cx="220889" cy="207034"/>
          </a:xfrm>
          <a:prstGeom prst="rect">
            <a:avLst/>
          </a:prstGeom>
        </p:spPr>
        <p:txBody>
          <a:bodyPr vert="horz" wrap="square" lIns="0" tIns="9071" rIns="0" bIns="0" rtlCol="0">
            <a:spAutoFit/>
          </a:bodyPr>
          <a:lstStyle/>
          <a:p>
            <a:pPr marL="9072">
              <a:spcBef>
                <a:spcPts val="71"/>
              </a:spcBef>
            </a:pPr>
            <a:r>
              <a:rPr sz="1286" spc="-18" dirty="0">
                <a:latin typeface="Meiryo UI"/>
                <a:cs typeface="Meiryo UI"/>
              </a:rPr>
              <a:t>44</a:t>
            </a:r>
            <a:endParaRPr sz="1286">
              <a:latin typeface="Meiryo UI"/>
              <a:cs typeface="Meiryo UI"/>
            </a:endParaRPr>
          </a:p>
        </p:txBody>
      </p:sp>
      <p:sp>
        <p:nvSpPr>
          <p:cNvPr id="52" name="object 52"/>
          <p:cNvSpPr txBox="1"/>
          <p:nvPr/>
        </p:nvSpPr>
        <p:spPr>
          <a:xfrm>
            <a:off x="270474" y="5561838"/>
            <a:ext cx="181882" cy="207034"/>
          </a:xfrm>
          <a:prstGeom prst="rect">
            <a:avLst/>
          </a:prstGeom>
        </p:spPr>
        <p:txBody>
          <a:bodyPr vert="horz" wrap="square" lIns="0" tIns="9071" rIns="0" bIns="0" rtlCol="0">
            <a:spAutoFit/>
          </a:bodyPr>
          <a:lstStyle/>
          <a:p>
            <a:pPr marL="9072">
              <a:spcBef>
                <a:spcPts val="71"/>
              </a:spcBef>
            </a:pPr>
            <a:r>
              <a:rPr sz="1286" b="1" spc="-36" dirty="0">
                <a:latin typeface="Meiryo UI"/>
                <a:cs typeface="Meiryo UI"/>
              </a:rPr>
              <a:t>⑪</a:t>
            </a:r>
            <a:endParaRPr sz="1286">
              <a:latin typeface="Meiryo UI"/>
              <a:cs typeface="Meiryo UI"/>
            </a:endParaRPr>
          </a:p>
        </p:txBody>
      </p:sp>
      <p:sp>
        <p:nvSpPr>
          <p:cNvPr id="53" name="object 53"/>
          <p:cNvSpPr txBox="1"/>
          <p:nvPr/>
        </p:nvSpPr>
        <p:spPr>
          <a:xfrm>
            <a:off x="675095" y="5420087"/>
            <a:ext cx="181429" cy="550031"/>
          </a:xfrm>
          <a:prstGeom prst="rect">
            <a:avLst/>
          </a:prstGeom>
        </p:spPr>
        <p:txBody>
          <a:bodyPr vert="horz" wrap="square" lIns="0" tIns="41728" rIns="0" bIns="0" rtlCol="0">
            <a:spAutoFit/>
          </a:bodyPr>
          <a:lstStyle/>
          <a:p>
            <a:pPr marL="9072" marR="3629" algn="just">
              <a:lnSpc>
                <a:spcPts val="1286"/>
              </a:lnSpc>
              <a:spcBef>
                <a:spcPts val="328"/>
              </a:spcBef>
            </a:pPr>
            <a:r>
              <a:rPr sz="1286" spc="-36" dirty="0">
                <a:latin typeface="Meiryo UI"/>
                <a:cs typeface="Meiryo UI"/>
              </a:rPr>
              <a:t>山口県</a:t>
            </a:r>
            <a:endParaRPr sz="1286">
              <a:latin typeface="Meiryo UI"/>
              <a:cs typeface="Meiryo UI"/>
            </a:endParaRPr>
          </a:p>
        </p:txBody>
      </p:sp>
      <p:sp>
        <p:nvSpPr>
          <p:cNvPr id="54" name="object 54"/>
          <p:cNvSpPr txBox="1"/>
          <p:nvPr/>
        </p:nvSpPr>
        <p:spPr>
          <a:xfrm>
            <a:off x="1024890" y="5561838"/>
            <a:ext cx="667204" cy="207034"/>
          </a:xfrm>
          <a:prstGeom prst="rect">
            <a:avLst/>
          </a:prstGeom>
        </p:spPr>
        <p:txBody>
          <a:bodyPr vert="horz" wrap="square" lIns="0" tIns="9071" rIns="0" bIns="0" rtlCol="0">
            <a:spAutoFit/>
          </a:bodyPr>
          <a:lstStyle/>
          <a:p>
            <a:pPr marL="9072">
              <a:spcBef>
                <a:spcPts val="71"/>
              </a:spcBef>
            </a:pPr>
            <a:r>
              <a:rPr sz="1286" spc="-18" dirty="0">
                <a:latin typeface="Meiryo UI"/>
                <a:cs typeface="Meiryo UI"/>
              </a:rPr>
              <a:t>下関市＊</a:t>
            </a:r>
            <a:endParaRPr sz="1286">
              <a:latin typeface="Meiryo UI"/>
              <a:cs typeface="Meiryo UI"/>
            </a:endParaRPr>
          </a:p>
        </p:txBody>
      </p:sp>
      <p:sp>
        <p:nvSpPr>
          <p:cNvPr id="55" name="object 55"/>
          <p:cNvSpPr txBox="1"/>
          <p:nvPr/>
        </p:nvSpPr>
        <p:spPr>
          <a:xfrm>
            <a:off x="2151289" y="5592536"/>
            <a:ext cx="522514" cy="272950"/>
          </a:xfrm>
          <a:prstGeom prst="rect">
            <a:avLst/>
          </a:prstGeom>
        </p:spPr>
        <p:txBody>
          <a:bodyPr vert="horz" wrap="square" lIns="0" tIns="9071" rIns="0" bIns="0" rtlCol="0">
            <a:spAutoFit/>
          </a:bodyPr>
          <a:lstStyle/>
          <a:p>
            <a:pPr marL="9072">
              <a:spcBef>
                <a:spcPts val="71"/>
              </a:spcBef>
            </a:pPr>
            <a:r>
              <a:rPr sz="857" spc="-14" dirty="0">
                <a:latin typeface="Meiryo UI"/>
                <a:cs typeface="Meiryo UI"/>
              </a:rPr>
              <a:t>しものせきし</a:t>
            </a:r>
            <a:endParaRPr sz="857">
              <a:latin typeface="Meiryo UI"/>
              <a:cs typeface="Meiryo UI"/>
            </a:endParaRPr>
          </a:p>
        </p:txBody>
      </p:sp>
      <p:sp>
        <p:nvSpPr>
          <p:cNvPr id="56" name="object 56"/>
          <p:cNvSpPr txBox="1"/>
          <p:nvPr/>
        </p:nvSpPr>
        <p:spPr>
          <a:xfrm>
            <a:off x="2928076" y="5561838"/>
            <a:ext cx="1560739" cy="207034"/>
          </a:xfrm>
          <a:prstGeom prst="rect">
            <a:avLst/>
          </a:prstGeom>
        </p:spPr>
        <p:txBody>
          <a:bodyPr vert="horz" wrap="square" lIns="0" tIns="9071" rIns="0" bIns="0" rtlCol="0">
            <a:spAutoFit/>
          </a:bodyPr>
          <a:lstStyle/>
          <a:p>
            <a:pPr marL="9072">
              <a:spcBef>
                <a:spcPts val="71"/>
              </a:spcBef>
              <a:tabLst>
                <a:tab pos="646352" algn="l"/>
                <a:tab pos="1348948" algn="l"/>
              </a:tabLst>
            </a:pPr>
            <a:r>
              <a:rPr sz="1286" spc="-14" dirty="0">
                <a:latin typeface="Meiryo UI"/>
                <a:cs typeface="Meiryo UI"/>
              </a:rPr>
              <a:t>25.5</a:t>
            </a:r>
            <a:r>
              <a:rPr sz="1286" dirty="0">
                <a:latin typeface="Meiryo UI"/>
                <a:cs typeface="Meiryo UI"/>
              </a:rPr>
              <a:t>	</a:t>
            </a:r>
            <a:r>
              <a:rPr sz="1286" spc="-18" dirty="0">
                <a:latin typeface="Meiryo UI"/>
                <a:cs typeface="Meiryo UI"/>
              </a:rPr>
              <a:t>716</a:t>
            </a:r>
            <a:r>
              <a:rPr sz="1286" dirty="0">
                <a:latin typeface="Meiryo UI"/>
                <a:cs typeface="Meiryo UI"/>
              </a:rPr>
              <a:t>	</a:t>
            </a:r>
            <a:r>
              <a:rPr sz="1286" spc="-18" dirty="0">
                <a:latin typeface="Meiryo UI"/>
                <a:cs typeface="Meiryo UI"/>
              </a:rPr>
              <a:t>99</a:t>
            </a:r>
            <a:endParaRPr sz="1286">
              <a:latin typeface="Meiryo UI"/>
              <a:cs typeface="Meiryo UI"/>
            </a:endParaRPr>
          </a:p>
        </p:txBody>
      </p:sp>
      <p:sp>
        <p:nvSpPr>
          <p:cNvPr id="57" name="object 57"/>
          <p:cNvSpPr txBox="1"/>
          <p:nvPr/>
        </p:nvSpPr>
        <p:spPr>
          <a:xfrm>
            <a:off x="5988323" y="5170171"/>
            <a:ext cx="716189" cy="207034"/>
          </a:xfrm>
          <a:prstGeom prst="rect">
            <a:avLst/>
          </a:prstGeom>
        </p:spPr>
        <p:txBody>
          <a:bodyPr vert="horz" wrap="square" lIns="0" tIns="9071" rIns="0" bIns="0" rtlCol="0">
            <a:spAutoFit/>
          </a:bodyPr>
          <a:lstStyle/>
          <a:p>
            <a:pPr marL="9072">
              <a:spcBef>
                <a:spcPts val="71"/>
              </a:spcBef>
              <a:tabLst>
                <a:tab pos="543389" algn="l"/>
              </a:tabLst>
            </a:pPr>
            <a:r>
              <a:rPr sz="1286" spc="-36" dirty="0">
                <a:latin typeface="Meiryo UI"/>
                <a:cs typeface="Meiryo UI"/>
              </a:rPr>
              <a:t>●</a:t>
            </a:r>
            <a:r>
              <a:rPr sz="1286" dirty="0">
                <a:latin typeface="Meiryo UI"/>
                <a:cs typeface="Meiryo UI"/>
              </a:rPr>
              <a:t>	</a:t>
            </a:r>
            <a:r>
              <a:rPr sz="1286" spc="-36" dirty="0">
                <a:latin typeface="Meiryo UI"/>
                <a:cs typeface="Meiryo UI"/>
              </a:rPr>
              <a:t>●</a:t>
            </a:r>
            <a:endParaRPr sz="1286">
              <a:latin typeface="Meiryo UI"/>
              <a:cs typeface="Meiryo UI"/>
            </a:endParaRPr>
          </a:p>
        </p:txBody>
      </p:sp>
      <p:sp>
        <p:nvSpPr>
          <p:cNvPr id="58" name="object 58"/>
          <p:cNvSpPr txBox="1"/>
          <p:nvPr/>
        </p:nvSpPr>
        <p:spPr>
          <a:xfrm>
            <a:off x="6441168" y="5561838"/>
            <a:ext cx="342899" cy="207034"/>
          </a:xfrm>
          <a:prstGeom prst="rect">
            <a:avLst/>
          </a:prstGeom>
        </p:spPr>
        <p:txBody>
          <a:bodyPr vert="horz" wrap="square" lIns="0" tIns="9071" rIns="0" bIns="0" rtlCol="0">
            <a:spAutoFit/>
          </a:bodyPr>
          <a:lstStyle/>
          <a:p>
            <a:pPr marL="9072">
              <a:spcBef>
                <a:spcPts val="71"/>
              </a:spcBef>
            </a:pPr>
            <a:r>
              <a:rPr sz="1286" spc="-25" dirty="0">
                <a:latin typeface="Meiryo UI"/>
                <a:cs typeface="Meiryo UI"/>
              </a:rPr>
              <a:t>道路</a:t>
            </a:r>
            <a:endParaRPr sz="1286">
              <a:latin typeface="Meiryo UI"/>
              <a:cs typeface="Meiryo UI"/>
            </a:endParaRPr>
          </a:p>
        </p:txBody>
      </p:sp>
      <p:sp>
        <p:nvSpPr>
          <p:cNvPr id="59" name="object 59"/>
          <p:cNvSpPr txBox="1"/>
          <p:nvPr/>
        </p:nvSpPr>
        <p:spPr>
          <a:xfrm>
            <a:off x="6441167" y="5954123"/>
            <a:ext cx="344714" cy="207034"/>
          </a:xfrm>
          <a:prstGeom prst="rect">
            <a:avLst/>
          </a:prstGeom>
        </p:spPr>
        <p:txBody>
          <a:bodyPr vert="horz" wrap="square" lIns="0" tIns="9071" rIns="0" bIns="0" rtlCol="0">
            <a:spAutoFit/>
          </a:bodyPr>
          <a:lstStyle/>
          <a:p>
            <a:pPr marL="9072">
              <a:spcBef>
                <a:spcPts val="71"/>
              </a:spcBef>
            </a:pPr>
            <a:r>
              <a:rPr sz="1286" spc="-18" dirty="0">
                <a:latin typeface="Meiryo UI"/>
                <a:cs typeface="Meiryo UI"/>
              </a:rPr>
              <a:t>橋梁</a:t>
            </a:r>
            <a:endParaRPr sz="1286">
              <a:latin typeface="Meiryo UI"/>
              <a:cs typeface="Meiryo UI"/>
            </a:endParaRPr>
          </a:p>
        </p:txBody>
      </p:sp>
      <p:sp>
        <p:nvSpPr>
          <p:cNvPr id="60" name="object 60"/>
          <p:cNvSpPr txBox="1"/>
          <p:nvPr/>
        </p:nvSpPr>
        <p:spPr>
          <a:xfrm>
            <a:off x="8660764" y="5170171"/>
            <a:ext cx="181429" cy="207034"/>
          </a:xfrm>
          <a:prstGeom prst="rect">
            <a:avLst/>
          </a:prstGeom>
        </p:spPr>
        <p:txBody>
          <a:bodyPr vert="horz" wrap="square" lIns="0" tIns="9071" rIns="0" bIns="0" rtlCol="0">
            <a:spAutoFit/>
          </a:bodyPr>
          <a:lstStyle/>
          <a:p>
            <a:pPr marL="9072">
              <a:spcBef>
                <a:spcPts val="71"/>
              </a:spcBef>
            </a:pPr>
            <a:r>
              <a:rPr sz="1286" spc="-36" dirty="0">
                <a:latin typeface="Meiryo UI"/>
                <a:cs typeface="Meiryo UI"/>
              </a:rPr>
              <a:t>●</a:t>
            </a:r>
            <a:endParaRPr sz="1286">
              <a:latin typeface="Meiryo UI"/>
              <a:cs typeface="Meiryo UI"/>
            </a:endParaRPr>
          </a:p>
        </p:txBody>
      </p:sp>
      <p:sp>
        <p:nvSpPr>
          <p:cNvPr id="61" name="object 61"/>
          <p:cNvSpPr txBox="1"/>
          <p:nvPr/>
        </p:nvSpPr>
        <p:spPr>
          <a:xfrm>
            <a:off x="8579122" y="5561838"/>
            <a:ext cx="344714" cy="404909"/>
          </a:xfrm>
          <a:prstGeom prst="rect">
            <a:avLst/>
          </a:prstGeom>
        </p:spPr>
        <p:txBody>
          <a:bodyPr vert="horz" wrap="square" lIns="0" tIns="9071" rIns="0" bIns="0" rtlCol="0">
            <a:spAutoFit/>
          </a:bodyPr>
          <a:lstStyle/>
          <a:p>
            <a:pPr marL="9072">
              <a:spcBef>
                <a:spcPts val="71"/>
              </a:spcBef>
            </a:pPr>
            <a:r>
              <a:rPr sz="1286" spc="-21" dirty="0">
                <a:latin typeface="Meiryo UI"/>
                <a:cs typeface="Meiryo UI"/>
              </a:rPr>
              <a:t>臨港</a:t>
            </a:r>
            <a:endParaRPr sz="1286">
              <a:latin typeface="Meiryo UI"/>
              <a:cs typeface="Meiryo UI"/>
            </a:endParaRPr>
          </a:p>
          <a:p>
            <a:pPr marL="9072">
              <a:spcBef>
                <a:spcPts val="4"/>
              </a:spcBef>
            </a:pPr>
            <a:r>
              <a:rPr sz="1286" spc="-25" dirty="0">
                <a:latin typeface="Meiryo UI"/>
                <a:cs typeface="Meiryo UI"/>
              </a:rPr>
              <a:t>道路</a:t>
            </a:r>
            <a:endParaRPr sz="1286">
              <a:latin typeface="Meiryo UI"/>
              <a:cs typeface="Meiryo UI"/>
            </a:endParaRPr>
          </a:p>
        </p:txBody>
      </p:sp>
      <p:sp>
        <p:nvSpPr>
          <p:cNvPr id="62" name="object 62"/>
          <p:cNvSpPr txBox="1"/>
          <p:nvPr/>
        </p:nvSpPr>
        <p:spPr>
          <a:xfrm>
            <a:off x="160311" y="649514"/>
            <a:ext cx="2164896" cy="449024"/>
          </a:xfrm>
          <a:prstGeom prst="rect">
            <a:avLst/>
          </a:prstGeom>
        </p:spPr>
        <p:txBody>
          <a:bodyPr vert="horz" wrap="square" lIns="0" tIns="9071" rIns="0" bIns="0" rtlCol="0">
            <a:spAutoFit/>
          </a:bodyPr>
          <a:lstStyle/>
          <a:p>
            <a:pPr marL="9072">
              <a:spcBef>
                <a:spcPts val="71"/>
              </a:spcBef>
            </a:pPr>
            <a:r>
              <a:rPr sz="1429" b="1" dirty="0">
                <a:latin typeface="Meiryo UI"/>
                <a:cs typeface="Meiryo UI"/>
              </a:rPr>
              <a:t>【選定案件</a:t>
            </a:r>
            <a:r>
              <a:rPr sz="1429" b="1" spc="-7" dirty="0">
                <a:latin typeface="Meiryo UI"/>
                <a:cs typeface="Meiryo UI"/>
              </a:rPr>
              <a:t>（No.⑨～⑪）</a:t>
            </a:r>
            <a:r>
              <a:rPr sz="1429" b="1" spc="-36" dirty="0">
                <a:latin typeface="Meiryo UI"/>
                <a:cs typeface="Meiryo UI"/>
              </a:rPr>
              <a:t>】</a:t>
            </a:r>
            <a:endParaRPr sz="1429">
              <a:latin typeface="Meiryo UI"/>
              <a:cs typeface="Meiryo UI"/>
            </a:endParaRPr>
          </a:p>
        </p:txBody>
      </p:sp>
      <p:grpSp>
        <p:nvGrpSpPr>
          <p:cNvPr id="63" name="object 63"/>
          <p:cNvGrpSpPr/>
          <p:nvPr/>
        </p:nvGrpSpPr>
        <p:grpSpPr>
          <a:xfrm>
            <a:off x="88355" y="88355"/>
            <a:ext cx="8938986" cy="469900"/>
            <a:chOff x="123697" y="123697"/>
            <a:chExt cx="12514580" cy="657860"/>
          </a:xfrm>
        </p:grpSpPr>
        <p:sp>
          <p:nvSpPr>
            <p:cNvPr id="64" name="object 64"/>
            <p:cNvSpPr/>
            <p:nvPr/>
          </p:nvSpPr>
          <p:spPr>
            <a:xfrm>
              <a:off x="136397" y="136397"/>
              <a:ext cx="12489180" cy="632460"/>
            </a:xfrm>
            <a:custGeom>
              <a:avLst/>
              <a:gdLst/>
              <a:ahLst/>
              <a:cxnLst/>
              <a:rect l="l" t="t" r="r" b="b"/>
              <a:pathLst>
                <a:path w="12489180" h="632460">
                  <a:moveTo>
                    <a:pt x="12418187" y="0"/>
                  </a:moveTo>
                  <a:lnTo>
                    <a:pt x="70967" y="0"/>
                  </a:lnTo>
                  <a:lnTo>
                    <a:pt x="43344" y="5574"/>
                  </a:lnTo>
                  <a:lnTo>
                    <a:pt x="20786" y="20780"/>
                  </a:lnTo>
                  <a:lnTo>
                    <a:pt x="5577" y="43344"/>
                  </a:lnTo>
                  <a:lnTo>
                    <a:pt x="0" y="70993"/>
                  </a:lnTo>
                  <a:lnTo>
                    <a:pt x="0" y="561467"/>
                  </a:lnTo>
                  <a:lnTo>
                    <a:pt x="5577" y="589115"/>
                  </a:lnTo>
                  <a:lnTo>
                    <a:pt x="20786" y="611679"/>
                  </a:lnTo>
                  <a:lnTo>
                    <a:pt x="43344" y="626885"/>
                  </a:lnTo>
                  <a:lnTo>
                    <a:pt x="70967" y="632459"/>
                  </a:lnTo>
                  <a:lnTo>
                    <a:pt x="12418187" y="632459"/>
                  </a:lnTo>
                  <a:lnTo>
                    <a:pt x="12445835" y="626885"/>
                  </a:lnTo>
                  <a:lnTo>
                    <a:pt x="12468399" y="611679"/>
                  </a:lnTo>
                  <a:lnTo>
                    <a:pt x="12483605" y="589115"/>
                  </a:lnTo>
                  <a:lnTo>
                    <a:pt x="12489180" y="561467"/>
                  </a:lnTo>
                  <a:lnTo>
                    <a:pt x="12489180" y="70993"/>
                  </a:lnTo>
                  <a:lnTo>
                    <a:pt x="12483605" y="43344"/>
                  </a:lnTo>
                  <a:lnTo>
                    <a:pt x="12468399" y="20780"/>
                  </a:lnTo>
                  <a:lnTo>
                    <a:pt x="12445835" y="5574"/>
                  </a:lnTo>
                  <a:lnTo>
                    <a:pt x="12418187" y="0"/>
                  </a:lnTo>
                  <a:close/>
                </a:path>
              </a:pathLst>
            </a:custGeom>
            <a:solidFill>
              <a:srgbClr val="DBEDF4"/>
            </a:solidFill>
          </p:spPr>
          <p:txBody>
            <a:bodyPr wrap="square" lIns="0" tIns="0" rIns="0" bIns="0" rtlCol="0"/>
            <a:lstStyle/>
            <a:p>
              <a:endParaRPr sz="1461"/>
            </a:p>
          </p:txBody>
        </p:sp>
        <p:sp>
          <p:nvSpPr>
            <p:cNvPr id="65" name="object 65"/>
            <p:cNvSpPr/>
            <p:nvPr/>
          </p:nvSpPr>
          <p:spPr>
            <a:xfrm>
              <a:off x="136397" y="136397"/>
              <a:ext cx="12489180" cy="632460"/>
            </a:xfrm>
            <a:custGeom>
              <a:avLst/>
              <a:gdLst/>
              <a:ahLst/>
              <a:cxnLst/>
              <a:rect l="l" t="t" r="r" b="b"/>
              <a:pathLst>
                <a:path w="12489180" h="632460">
                  <a:moveTo>
                    <a:pt x="0" y="70993"/>
                  </a:moveTo>
                  <a:lnTo>
                    <a:pt x="5577" y="43344"/>
                  </a:lnTo>
                  <a:lnTo>
                    <a:pt x="20786" y="20780"/>
                  </a:lnTo>
                  <a:lnTo>
                    <a:pt x="43344" y="5574"/>
                  </a:lnTo>
                  <a:lnTo>
                    <a:pt x="70967" y="0"/>
                  </a:lnTo>
                  <a:lnTo>
                    <a:pt x="12418187" y="0"/>
                  </a:lnTo>
                  <a:lnTo>
                    <a:pt x="12445835" y="5574"/>
                  </a:lnTo>
                  <a:lnTo>
                    <a:pt x="12468399" y="20780"/>
                  </a:lnTo>
                  <a:lnTo>
                    <a:pt x="12483605" y="43344"/>
                  </a:lnTo>
                  <a:lnTo>
                    <a:pt x="12489180" y="70993"/>
                  </a:lnTo>
                  <a:lnTo>
                    <a:pt x="12489180" y="561467"/>
                  </a:lnTo>
                  <a:lnTo>
                    <a:pt x="12483605" y="589115"/>
                  </a:lnTo>
                  <a:lnTo>
                    <a:pt x="12468399" y="611679"/>
                  </a:lnTo>
                  <a:lnTo>
                    <a:pt x="12445835" y="626885"/>
                  </a:lnTo>
                  <a:lnTo>
                    <a:pt x="12418187" y="632459"/>
                  </a:lnTo>
                  <a:lnTo>
                    <a:pt x="70967" y="632459"/>
                  </a:lnTo>
                  <a:lnTo>
                    <a:pt x="43344" y="626885"/>
                  </a:lnTo>
                  <a:lnTo>
                    <a:pt x="20786" y="611679"/>
                  </a:lnTo>
                  <a:lnTo>
                    <a:pt x="5577" y="589115"/>
                  </a:lnTo>
                  <a:lnTo>
                    <a:pt x="0" y="561467"/>
                  </a:lnTo>
                  <a:lnTo>
                    <a:pt x="0" y="70993"/>
                  </a:lnTo>
                  <a:close/>
                </a:path>
              </a:pathLst>
            </a:custGeom>
            <a:ln w="25400">
              <a:solidFill>
                <a:srgbClr val="000000"/>
              </a:solidFill>
            </a:ln>
          </p:spPr>
          <p:txBody>
            <a:bodyPr wrap="square" lIns="0" tIns="0" rIns="0" bIns="0" rtlCol="0"/>
            <a:lstStyle/>
            <a:p>
              <a:endParaRPr sz="1461"/>
            </a:p>
          </p:txBody>
        </p:sp>
      </p:grpSp>
      <p:sp>
        <p:nvSpPr>
          <p:cNvPr id="66" name="object 66"/>
          <p:cNvSpPr txBox="1">
            <a:spLocks noGrp="1"/>
          </p:cNvSpPr>
          <p:nvPr>
            <p:ph type="title"/>
          </p:nvPr>
        </p:nvSpPr>
        <p:spPr>
          <a:xfrm flipH="1">
            <a:off x="-51705" y="213870"/>
            <a:ext cx="8889544" cy="233828"/>
          </a:xfrm>
          <a:prstGeom prst="rect">
            <a:avLst/>
          </a:prstGeom>
        </p:spPr>
        <p:txBody>
          <a:bodyPr vert="horz" wrap="square" lIns="0" tIns="8618" rIns="0" bIns="0" rtlCol="0">
            <a:spAutoFit/>
          </a:bodyPr>
          <a:lstStyle/>
          <a:p>
            <a:pPr marL="9072">
              <a:lnSpc>
                <a:spcPct val="100000"/>
              </a:lnSpc>
              <a:spcBef>
                <a:spcPts val="68"/>
              </a:spcBef>
              <a:tabLst>
                <a:tab pos="1974889" algn="l"/>
              </a:tabLst>
            </a:pPr>
            <a:r>
              <a:rPr spc="-25" dirty="0"/>
              <a:t>群</a:t>
            </a:r>
            <a:r>
              <a:rPr spc="-21" dirty="0"/>
              <a:t>マネモデ</a:t>
            </a:r>
            <a:r>
              <a:rPr spc="-29" dirty="0"/>
              <a:t>ル</a:t>
            </a:r>
            <a:r>
              <a:rPr spc="-25" dirty="0"/>
              <a:t>地</a:t>
            </a:r>
            <a:r>
              <a:rPr spc="-36" dirty="0"/>
              <a:t>域</a:t>
            </a:r>
            <a:r>
              <a:rPr dirty="0"/>
              <a:t>	</a:t>
            </a:r>
            <a:r>
              <a:rPr spc="-25" dirty="0"/>
              <a:t>選定案件一</a:t>
            </a:r>
            <a:r>
              <a:rPr spc="-36" dirty="0"/>
              <a:t>覧</a:t>
            </a:r>
          </a:p>
        </p:txBody>
      </p:sp>
      <p:sp>
        <p:nvSpPr>
          <p:cNvPr id="67" name="object 67"/>
          <p:cNvSpPr/>
          <p:nvPr/>
        </p:nvSpPr>
        <p:spPr>
          <a:xfrm>
            <a:off x="4832168" y="3186975"/>
            <a:ext cx="978807" cy="329292"/>
          </a:xfrm>
          <a:custGeom>
            <a:avLst/>
            <a:gdLst/>
            <a:ahLst/>
            <a:cxnLst/>
            <a:rect l="l" t="t" r="r" b="b"/>
            <a:pathLst>
              <a:path w="1370329" h="461010">
                <a:moveTo>
                  <a:pt x="272415" y="0"/>
                </a:moveTo>
                <a:lnTo>
                  <a:pt x="228346" y="172720"/>
                </a:lnTo>
                <a:lnTo>
                  <a:pt x="0" y="172720"/>
                </a:lnTo>
                <a:lnTo>
                  <a:pt x="0" y="460756"/>
                </a:lnTo>
                <a:lnTo>
                  <a:pt x="1370076" y="460756"/>
                </a:lnTo>
                <a:lnTo>
                  <a:pt x="1370076" y="172720"/>
                </a:lnTo>
                <a:lnTo>
                  <a:pt x="570865" y="172720"/>
                </a:lnTo>
                <a:lnTo>
                  <a:pt x="272415" y="0"/>
                </a:lnTo>
                <a:close/>
              </a:path>
            </a:pathLst>
          </a:custGeom>
          <a:solidFill>
            <a:srgbClr val="4F81BC"/>
          </a:solidFill>
        </p:spPr>
        <p:txBody>
          <a:bodyPr wrap="square" lIns="0" tIns="0" rIns="0" bIns="0" rtlCol="0"/>
          <a:lstStyle/>
          <a:p>
            <a:endParaRPr sz="1461"/>
          </a:p>
        </p:txBody>
      </p:sp>
      <p:sp>
        <p:nvSpPr>
          <p:cNvPr id="68" name="object 68"/>
          <p:cNvSpPr txBox="1"/>
          <p:nvPr/>
        </p:nvSpPr>
        <p:spPr>
          <a:xfrm>
            <a:off x="4878161" y="3318238"/>
            <a:ext cx="888546" cy="184584"/>
          </a:xfrm>
          <a:prstGeom prst="rect">
            <a:avLst/>
          </a:prstGeom>
        </p:spPr>
        <p:txBody>
          <a:bodyPr vert="horz" wrap="square" lIns="0" tIns="8618" rIns="0" bIns="0" rtlCol="0">
            <a:spAutoFit/>
          </a:bodyPr>
          <a:lstStyle/>
          <a:p>
            <a:pPr marL="9072">
              <a:spcBef>
                <a:spcPts val="68"/>
              </a:spcBef>
            </a:pPr>
            <a:r>
              <a:rPr sz="1143" spc="-21" dirty="0">
                <a:solidFill>
                  <a:srgbClr val="FFFFFF"/>
                </a:solidFill>
                <a:latin typeface="Meiryo UI"/>
                <a:cs typeface="Meiryo UI"/>
              </a:rPr>
              <a:t>県町共同発注</a:t>
            </a:r>
            <a:endParaRPr sz="1143">
              <a:latin typeface="Meiryo UI"/>
              <a:cs typeface="Meiryo UI"/>
            </a:endParaRPr>
          </a:p>
        </p:txBody>
      </p:sp>
      <p:sp>
        <p:nvSpPr>
          <p:cNvPr id="69" name="object 69"/>
          <p:cNvSpPr/>
          <p:nvPr/>
        </p:nvSpPr>
        <p:spPr>
          <a:xfrm>
            <a:off x="5084717" y="4486365"/>
            <a:ext cx="3463018" cy="420007"/>
          </a:xfrm>
          <a:custGeom>
            <a:avLst/>
            <a:gdLst/>
            <a:ahLst/>
            <a:cxnLst/>
            <a:rect l="l" t="t" r="r" b="b"/>
            <a:pathLst>
              <a:path w="4848225" h="588009">
                <a:moveTo>
                  <a:pt x="1398777" y="0"/>
                </a:moveTo>
                <a:lnTo>
                  <a:pt x="807974" y="260095"/>
                </a:lnTo>
                <a:lnTo>
                  <a:pt x="0" y="260095"/>
                </a:lnTo>
                <a:lnTo>
                  <a:pt x="0" y="587756"/>
                </a:lnTo>
                <a:lnTo>
                  <a:pt x="4847844" y="587756"/>
                </a:lnTo>
                <a:lnTo>
                  <a:pt x="4847844" y="260095"/>
                </a:lnTo>
                <a:lnTo>
                  <a:pt x="2019935" y="260095"/>
                </a:lnTo>
                <a:lnTo>
                  <a:pt x="1398777" y="0"/>
                </a:lnTo>
                <a:close/>
              </a:path>
            </a:pathLst>
          </a:custGeom>
          <a:solidFill>
            <a:srgbClr val="4F81BC"/>
          </a:solidFill>
        </p:spPr>
        <p:txBody>
          <a:bodyPr wrap="square" lIns="0" tIns="0" rIns="0" bIns="0" rtlCol="0"/>
          <a:lstStyle/>
          <a:p>
            <a:endParaRPr sz="1461"/>
          </a:p>
        </p:txBody>
      </p:sp>
      <p:sp>
        <p:nvSpPr>
          <p:cNvPr id="70" name="object 70"/>
          <p:cNvSpPr txBox="1"/>
          <p:nvPr/>
        </p:nvSpPr>
        <p:spPr>
          <a:xfrm>
            <a:off x="5213894" y="4221081"/>
            <a:ext cx="3205843" cy="828102"/>
          </a:xfrm>
          <a:prstGeom prst="rect">
            <a:avLst/>
          </a:prstGeom>
        </p:spPr>
        <p:txBody>
          <a:bodyPr vert="horz" wrap="square" lIns="0" tIns="9071" rIns="0" bIns="0" rtlCol="0">
            <a:spAutoFit/>
          </a:bodyPr>
          <a:lstStyle/>
          <a:p>
            <a:pPr marL="783334">
              <a:spcBef>
                <a:spcPts val="71"/>
              </a:spcBef>
              <a:tabLst>
                <a:tab pos="1317651" algn="l"/>
                <a:tab pos="1852423" algn="l"/>
                <a:tab pos="2386741" algn="l"/>
              </a:tabLst>
            </a:pPr>
            <a:r>
              <a:rPr sz="1286" spc="-36" dirty="0">
                <a:latin typeface="Meiryo UI"/>
                <a:cs typeface="Meiryo UI"/>
              </a:rPr>
              <a:t>●</a:t>
            </a:r>
            <a:r>
              <a:rPr sz="1286" dirty="0">
                <a:latin typeface="Meiryo UI"/>
                <a:cs typeface="Meiryo UI"/>
              </a:rPr>
              <a:t>	</a:t>
            </a:r>
            <a:r>
              <a:rPr sz="1286" spc="-36" dirty="0">
                <a:latin typeface="Meiryo UI"/>
                <a:cs typeface="Meiryo UI"/>
              </a:rPr>
              <a:t>●</a:t>
            </a:r>
            <a:r>
              <a:rPr sz="1286" dirty="0">
                <a:latin typeface="Meiryo UI"/>
                <a:cs typeface="Meiryo UI"/>
              </a:rPr>
              <a:t>	</a:t>
            </a:r>
            <a:r>
              <a:rPr sz="1286" spc="-36" dirty="0">
                <a:latin typeface="Meiryo UI"/>
                <a:cs typeface="Meiryo UI"/>
              </a:rPr>
              <a:t>●</a:t>
            </a:r>
            <a:r>
              <a:rPr sz="1286" dirty="0">
                <a:latin typeface="Meiryo UI"/>
                <a:cs typeface="Meiryo UI"/>
              </a:rPr>
              <a:t>	</a:t>
            </a:r>
            <a:r>
              <a:rPr sz="1286" spc="-36" dirty="0">
                <a:latin typeface="Meiryo UI"/>
                <a:cs typeface="Meiryo UI"/>
              </a:rPr>
              <a:t>●</a:t>
            </a:r>
            <a:endParaRPr sz="1286">
              <a:latin typeface="Meiryo UI"/>
              <a:cs typeface="Meiryo UI"/>
            </a:endParaRPr>
          </a:p>
          <a:p>
            <a:pPr marL="9072">
              <a:spcBef>
                <a:spcPts val="2068"/>
              </a:spcBef>
            </a:pPr>
            <a:r>
              <a:rPr sz="1143" spc="-25" dirty="0">
                <a:solidFill>
                  <a:srgbClr val="FFFFFF"/>
                </a:solidFill>
                <a:latin typeface="Meiryo UI"/>
                <a:cs typeface="Meiryo UI"/>
              </a:rPr>
              <a:t>将来的には、県や隣接する自治体との広域連携も想定</a:t>
            </a:r>
            <a:endParaRPr sz="1143">
              <a:latin typeface="Meiryo UI"/>
              <a:cs typeface="Meiryo UI"/>
            </a:endParaRPr>
          </a:p>
        </p:txBody>
      </p:sp>
      <p:sp>
        <p:nvSpPr>
          <p:cNvPr id="71" name="object 71"/>
          <p:cNvSpPr/>
          <p:nvPr/>
        </p:nvSpPr>
        <p:spPr>
          <a:xfrm>
            <a:off x="3315788" y="5384255"/>
            <a:ext cx="2842532" cy="891721"/>
          </a:xfrm>
          <a:custGeom>
            <a:avLst/>
            <a:gdLst/>
            <a:ahLst/>
            <a:cxnLst/>
            <a:rect l="l" t="t" r="r" b="b"/>
            <a:pathLst>
              <a:path w="3979545" h="1248409">
                <a:moveTo>
                  <a:pt x="3726306" y="0"/>
                </a:moveTo>
                <a:lnTo>
                  <a:pt x="2321179" y="714502"/>
                </a:lnTo>
                <a:lnTo>
                  <a:pt x="0" y="714502"/>
                </a:lnTo>
                <a:lnTo>
                  <a:pt x="0" y="1247902"/>
                </a:lnTo>
                <a:lnTo>
                  <a:pt x="3979164" y="1247902"/>
                </a:lnTo>
                <a:lnTo>
                  <a:pt x="3979164" y="714502"/>
                </a:lnTo>
                <a:lnTo>
                  <a:pt x="3315970" y="714502"/>
                </a:lnTo>
                <a:lnTo>
                  <a:pt x="3726306" y="0"/>
                </a:lnTo>
                <a:close/>
              </a:path>
            </a:pathLst>
          </a:custGeom>
          <a:solidFill>
            <a:srgbClr val="4F81BC"/>
          </a:solidFill>
        </p:spPr>
        <p:txBody>
          <a:bodyPr wrap="square" lIns="0" tIns="0" rIns="0" bIns="0" rtlCol="0"/>
          <a:lstStyle/>
          <a:p>
            <a:endParaRPr sz="1461"/>
          </a:p>
        </p:txBody>
      </p:sp>
      <p:sp>
        <p:nvSpPr>
          <p:cNvPr id="72" name="object 72"/>
          <p:cNvSpPr txBox="1"/>
          <p:nvPr/>
        </p:nvSpPr>
        <p:spPr>
          <a:xfrm>
            <a:off x="3394891" y="5902960"/>
            <a:ext cx="2682875" cy="360465"/>
          </a:xfrm>
          <a:prstGeom prst="rect">
            <a:avLst/>
          </a:prstGeom>
        </p:spPr>
        <p:txBody>
          <a:bodyPr vert="horz" wrap="square" lIns="0" tIns="8618" rIns="0" bIns="0" rtlCol="0">
            <a:spAutoFit/>
          </a:bodyPr>
          <a:lstStyle/>
          <a:p>
            <a:pPr marL="9072">
              <a:spcBef>
                <a:spcPts val="68"/>
              </a:spcBef>
            </a:pPr>
            <a:r>
              <a:rPr sz="1143" spc="-25" dirty="0">
                <a:solidFill>
                  <a:srgbClr val="FFFFFF"/>
                </a:solidFill>
                <a:latin typeface="Meiryo UI"/>
                <a:cs typeface="Meiryo UI"/>
              </a:rPr>
              <a:t>下関市内での国、県、市の共同発注を目指す</a:t>
            </a:r>
            <a:endParaRPr sz="1143">
              <a:latin typeface="Meiryo UI"/>
              <a:cs typeface="Meiryo UI"/>
            </a:endParaRPr>
          </a:p>
        </p:txBody>
      </p:sp>
      <p:sp>
        <p:nvSpPr>
          <p:cNvPr id="77" name="object 77"/>
          <p:cNvSpPr txBox="1"/>
          <p:nvPr/>
        </p:nvSpPr>
        <p:spPr>
          <a:xfrm>
            <a:off x="8943522" y="6487599"/>
            <a:ext cx="134711" cy="246844"/>
          </a:xfrm>
          <a:prstGeom prst="rect">
            <a:avLst/>
          </a:prstGeom>
        </p:spPr>
        <p:txBody>
          <a:bodyPr vert="horz" wrap="square" lIns="0" tIns="21318" rIns="0" bIns="0" rtlCol="0">
            <a:spAutoFit/>
          </a:bodyPr>
          <a:lstStyle/>
          <a:p>
            <a:pPr marL="9072">
              <a:spcBef>
                <a:spcPts val="168"/>
              </a:spcBef>
            </a:pPr>
            <a:r>
              <a:rPr sz="1464" spc="-36" dirty="0">
                <a:latin typeface="Meiryo UI"/>
                <a:cs typeface="Meiryo UI"/>
              </a:rPr>
              <a:t>6</a:t>
            </a:r>
            <a:endParaRPr sz="1464">
              <a:latin typeface="Meiryo UI"/>
              <a:cs typeface="Meiryo UI"/>
            </a:endParaRPr>
          </a:p>
        </p:txBody>
      </p:sp>
      <p:sp>
        <p:nvSpPr>
          <p:cNvPr id="78" name="object 78"/>
          <p:cNvSpPr txBox="1">
            <a:spLocks noGrp="1"/>
          </p:cNvSpPr>
          <p:nvPr>
            <p:ph type="ftr" sz="quarter" idx="5"/>
          </p:nvPr>
        </p:nvSpPr>
        <p:spPr>
          <a:xfrm>
            <a:off x="364947" y="9092581"/>
            <a:ext cx="11683365" cy="401954"/>
          </a:xfrm>
          <a:prstGeom prst="rect">
            <a:avLst/>
          </a:prstGeom>
        </p:spPr>
        <p:txBody>
          <a:bodyPr vert="horz" wrap="square" lIns="0" tIns="0" rIns="0" bIns="0" rtlCol="0">
            <a:spAutoFit/>
          </a:bodyPr>
          <a:lstStyle>
            <a:defPPr>
              <a:defRPr kern="0"/>
            </a:defPPr>
            <a:lvl1pPr>
              <a:defRPr sz="1200" b="0" i="0">
                <a:solidFill>
                  <a:schemeClr val="tx1"/>
                </a:solidFill>
                <a:latin typeface="Meiryo UI"/>
                <a:cs typeface="Meiryo UI"/>
              </a:defRPr>
            </a:lvl1pPr>
          </a:lstStyle>
          <a:p>
            <a:pPr marL="12700">
              <a:spcBef>
                <a:spcPts val="170"/>
              </a:spcBef>
            </a:pPr>
            <a:r>
              <a:rPr lang="en-US" altLang="ja-JP" spc="-10"/>
              <a:t>※1</a:t>
            </a:r>
            <a:r>
              <a:rPr lang="ja-JP" altLang="en-US" spc="-10"/>
              <a:t>：人口・面積については、総務省 統計でみる市区町村のすがた</a:t>
            </a:r>
            <a:r>
              <a:rPr lang="en-US" altLang="ja-JP" spc="-20"/>
              <a:t>2023</a:t>
            </a:r>
            <a:r>
              <a:rPr lang="ja-JP" altLang="en-US" spc="-10"/>
              <a:t>より事務局作成。人口は</a:t>
            </a:r>
            <a:r>
              <a:rPr lang="en-US" altLang="ja-JP" spc="-20"/>
              <a:t>2020</a:t>
            </a:r>
            <a:r>
              <a:rPr lang="ja-JP" altLang="en-US" spc="-25"/>
              <a:t>年時点、面積は</a:t>
            </a:r>
            <a:r>
              <a:rPr lang="en-US" altLang="ja-JP" spc="-20"/>
              <a:t>2021</a:t>
            </a:r>
            <a:r>
              <a:rPr lang="ja-JP" altLang="en-US" spc="-30"/>
              <a:t>年時点。</a:t>
            </a:r>
          </a:p>
          <a:p>
            <a:pPr marL="12700"/>
            <a:r>
              <a:rPr lang="en-US" altLang="ja-JP" spc="-10"/>
              <a:t>※2</a:t>
            </a:r>
            <a:r>
              <a:rPr lang="ja-JP" altLang="en-US" spc="-5"/>
              <a:t>：技術職員数については、総務省 地方公共団体定員管理調査結果</a:t>
            </a:r>
            <a:r>
              <a:rPr lang="en-US" altLang="ja-JP" spc="-5"/>
              <a:t>(</a:t>
            </a:r>
            <a:r>
              <a:rPr lang="en-US" altLang="ja-JP" spc="-10"/>
              <a:t>2022</a:t>
            </a:r>
            <a:r>
              <a:rPr lang="ja-JP" altLang="en-US"/>
              <a:t>年</a:t>
            </a:r>
            <a:r>
              <a:rPr lang="en-US" altLang="ja-JP" spc="-20"/>
              <a:t>4</a:t>
            </a:r>
            <a:r>
              <a:rPr lang="ja-JP" altLang="en-US" spc="-30"/>
              <a:t>月時点</a:t>
            </a:r>
            <a:r>
              <a:rPr lang="en-US" altLang="ja-JP" spc="-30"/>
              <a:t>)</a:t>
            </a:r>
            <a:r>
              <a:rPr lang="ja-JP" altLang="en-US" spc="-30"/>
              <a:t>等より事務局作成。技術系職員とは、一般行政部門の職員のうち、土木技師・建築技師の合計。</a:t>
            </a:r>
            <a:endParaRPr spc="-21" dirty="0"/>
          </a:p>
        </p:txBody>
      </p:sp>
      <p:sp>
        <p:nvSpPr>
          <p:cNvPr id="73" name="object 73"/>
          <p:cNvSpPr txBox="1"/>
          <p:nvPr/>
        </p:nvSpPr>
        <p:spPr>
          <a:xfrm>
            <a:off x="3471091" y="6048175"/>
            <a:ext cx="2530929" cy="360465"/>
          </a:xfrm>
          <a:prstGeom prst="rect">
            <a:avLst/>
          </a:prstGeom>
        </p:spPr>
        <p:txBody>
          <a:bodyPr vert="horz" wrap="square" lIns="0" tIns="8618" rIns="0" bIns="0" rtlCol="0">
            <a:spAutoFit/>
          </a:bodyPr>
          <a:lstStyle/>
          <a:p>
            <a:pPr marL="9072">
              <a:spcBef>
                <a:spcPts val="68"/>
              </a:spcBef>
            </a:pPr>
            <a:r>
              <a:rPr sz="1143" spc="-25" dirty="0">
                <a:solidFill>
                  <a:srgbClr val="FFFFFF"/>
                </a:solidFill>
                <a:latin typeface="Meiryo UI"/>
                <a:cs typeface="Meiryo UI"/>
              </a:rPr>
              <a:t>将来的には、他の市町との広域連携も想定</a:t>
            </a:r>
            <a:endParaRPr sz="1143">
              <a:latin typeface="Meiryo UI"/>
              <a:cs typeface="Meiryo UI"/>
            </a:endParaRPr>
          </a:p>
        </p:txBody>
      </p:sp>
      <p:sp>
        <p:nvSpPr>
          <p:cNvPr id="74" name="object 74"/>
          <p:cNvSpPr txBox="1"/>
          <p:nvPr/>
        </p:nvSpPr>
        <p:spPr>
          <a:xfrm>
            <a:off x="3034121" y="765356"/>
            <a:ext cx="195036" cy="141055"/>
          </a:xfrm>
          <a:prstGeom prst="rect">
            <a:avLst/>
          </a:prstGeom>
        </p:spPr>
        <p:txBody>
          <a:bodyPr vert="horz" wrap="square" lIns="0" tIns="9071" rIns="0" bIns="0" rtlCol="0">
            <a:spAutoFit/>
          </a:bodyPr>
          <a:lstStyle/>
          <a:p>
            <a:pPr marL="9072">
              <a:spcBef>
                <a:spcPts val="71"/>
              </a:spcBef>
            </a:pPr>
            <a:r>
              <a:rPr sz="857" spc="-18" dirty="0">
                <a:latin typeface="Meiryo UI"/>
                <a:cs typeface="Meiryo UI"/>
              </a:rPr>
              <a:t>※1</a:t>
            </a:r>
            <a:endParaRPr sz="857">
              <a:latin typeface="Meiryo UI"/>
              <a:cs typeface="Meiryo UI"/>
            </a:endParaRPr>
          </a:p>
        </p:txBody>
      </p:sp>
      <p:sp>
        <p:nvSpPr>
          <p:cNvPr id="75" name="object 75"/>
          <p:cNvSpPr txBox="1"/>
          <p:nvPr/>
        </p:nvSpPr>
        <p:spPr>
          <a:xfrm>
            <a:off x="3617413" y="769257"/>
            <a:ext cx="195036" cy="141055"/>
          </a:xfrm>
          <a:prstGeom prst="rect">
            <a:avLst/>
          </a:prstGeom>
        </p:spPr>
        <p:txBody>
          <a:bodyPr vert="horz" wrap="square" lIns="0" tIns="9071" rIns="0" bIns="0" rtlCol="0">
            <a:spAutoFit/>
          </a:bodyPr>
          <a:lstStyle/>
          <a:p>
            <a:pPr marL="9072">
              <a:spcBef>
                <a:spcPts val="71"/>
              </a:spcBef>
            </a:pPr>
            <a:r>
              <a:rPr sz="857" spc="-18" dirty="0">
                <a:latin typeface="Meiryo UI"/>
                <a:cs typeface="Meiryo UI"/>
              </a:rPr>
              <a:t>※1</a:t>
            </a:r>
            <a:endParaRPr sz="857">
              <a:latin typeface="Meiryo UI"/>
              <a:cs typeface="Meiryo UI"/>
            </a:endParaRPr>
          </a:p>
        </p:txBody>
      </p:sp>
      <p:sp>
        <p:nvSpPr>
          <p:cNvPr id="76" name="object 76"/>
          <p:cNvSpPr txBox="1"/>
          <p:nvPr/>
        </p:nvSpPr>
        <p:spPr>
          <a:xfrm>
            <a:off x="4258763" y="769257"/>
            <a:ext cx="195036" cy="141055"/>
          </a:xfrm>
          <a:prstGeom prst="rect">
            <a:avLst/>
          </a:prstGeom>
        </p:spPr>
        <p:txBody>
          <a:bodyPr vert="horz" wrap="square" lIns="0" tIns="9071" rIns="0" bIns="0" rtlCol="0">
            <a:spAutoFit/>
          </a:bodyPr>
          <a:lstStyle/>
          <a:p>
            <a:pPr marL="9072">
              <a:spcBef>
                <a:spcPts val="71"/>
              </a:spcBef>
            </a:pPr>
            <a:r>
              <a:rPr sz="857" spc="-18" dirty="0">
                <a:latin typeface="Meiryo UI"/>
                <a:cs typeface="Meiryo UI"/>
              </a:rPr>
              <a:t>※2</a:t>
            </a:r>
            <a:endParaRPr sz="857">
              <a:latin typeface="Meiryo UI"/>
              <a:cs typeface="Meiryo U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44882" y="5706382"/>
            <a:ext cx="4198711" cy="1151618"/>
            <a:chOff x="1310830" y="7883842"/>
            <a:chExt cx="5878195" cy="1612265"/>
          </a:xfrm>
        </p:grpSpPr>
        <p:sp>
          <p:nvSpPr>
            <p:cNvPr id="3" name="object 3"/>
            <p:cNvSpPr/>
            <p:nvPr/>
          </p:nvSpPr>
          <p:spPr>
            <a:xfrm>
              <a:off x="1325117" y="7898130"/>
              <a:ext cx="5849620" cy="1583690"/>
            </a:xfrm>
            <a:custGeom>
              <a:avLst/>
              <a:gdLst/>
              <a:ahLst/>
              <a:cxnLst/>
              <a:rect l="l" t="t" r="r" b="b"/>
              <a:pathLst>
                <a:path w="5849620" h="1583690">
                  <a:moveTo>
                    <a:pt x="0" y="1583436"/>
                  </a:moveTo>
                  <a:lnTo>
                    <a:pt x="5849111" y="1583436"/>
                  </a:lnTo>
                  <a:lnTo>
                    <a:pt x="5849111" y="0"/>
                  </a:lnTo>
                  <a:lnTo>
                    <a:pt x="0" y="0"/>
                  </a:lnTo>
                  <a:lnTo>
                    <a:pt x="0" y="1583436"/>
                  </a:lnTo>
                  <a:close/>
                </a:path>
              </a:pathLst>
            </a:custGeom>
            <a:ln w="28575">
              <a:solidFill>
                <a:srgbClr val="00AF50"/>
              </a:solidFill>
            </a:ln>
          </p:spPr>
          <p:txBody>
            <a:bodyPr wrap="square" lIns="0" tIns="0" rIns="0" bIns="0" rtlCol="0"/>
            <a:lstStyle/>
            <a:p>
              <a:endParaRPr sz="1461"/>
            </a:p>
          </p:txBody>
        </p:sp>
        <p:sp>
          <p:nvSpPr>
            <p:cNvPr id="4" name="object 4"/>
            <p:cNvSpPr/>
            <p:nvPr/>
          </p:nvSpPr>
          <p:spPr>
            <a:xfrm>
              <a:off x="2033016" y="8525256"/>
              <a:ext cx="4131945" cy="814069"/>
            </a:xfrm>
            <a:custGeom>
              <a:avLst/>
              <a:gdLst/>
              <a:ahLst/>
              <a:cxnLst/>
              <a:rect l="l" t="t" r="r" b="b"/>
              <a:pathLst>
                <a:path w="4131945" h="814070">
                  <a:moveTo>
                    <a:pt x="1908048" y="10668"/>
                  </a:moveTo>
                  <a:lnTo>
                    <a:pt x="0" y="10668"/>
                  </a:lnTo>
                  <a:lnTo>
                    <a:pt x="0" y="379476"/>
                  </a:lnTo>
                  <a:lnTo>
                    <a:pt x="1908048" y="379476"/>
                  </a:lnTo>
                  <a:lnTo>
                    <a:pt x="1908048" y="10668"/>
                  </a:lnTo>
                  <a:close/>
                </a:path>
                <a:path w="4131945" h="814070">
                  <a:moveTo>
                    <a:pt x="3006852" y="443484"/>
                  </a:moveTo>
                  <a:lnTo>
                    <a:pt x="1100328" y="443484"/>
                  </a:lnTo>
                  <a:lnTo>
                    <a:pt x="1100328" y="813816"/>
                  </a:lnTo>
                  <a:lnTo>
                    <a:pt x="3006852" y="813816"/>
                  </a:lnTo>
                  <a:lnTo>
                    <a:pt x="3006852" y="443484"/>
                  </a:lnTo>
                  <a:close/>
                </a:path>
                <a:path w="4131945" h="814070">
                  <a:moveTo>
                    <a:pt x="4131564" y="0"/>
                  </a:moveTo>
                  <a:lnTo>
                    <a:pt x="2225040" y="0"/>
                  </a:lnTo>
                  <a:lnTo>
                    <a:pt x="2225040" y="368808"/>
                  </a:lnTo>
                  <a:lnTo>
                    <a:pt x="4131564" y="368808"/>
                  </a:lnTo>
                  <a:lnTo>
                    <a:pt x="4131564" y="0"/>
                  </a:lnTo>
                  <a:close/>
                </a:path>
              </a:pathLst>
            </a:custGeom>
            <a:solidFill>
              <a:srgbClr val="FF5050"/>
            </a:solidFill>
          </p:spPr>
          <p:txBody>
            <a:bodyPr wrap="square" lIns="0" tIns="0" rIns="0" bIns="0" rtlCol="0"/>
            <a:lstStyle/>
            <a:p>
              <a:endParaRPr sz="1461"/>
            </a:p>
          </p:txBody>
        </p:sp>
      </p:grpSp>
      <p:sp>
        <p:nvSpPr>
          <p:cNvPr id="5" name="object 5"/>
          <p:cNvSpPr txBox="1"/>
          <p:nvPr/>
        </p:nvSpPr>
        <p:spPr>
          <a:xfrm>
            <a:off x="8943522" y="6572649"/>
            <a:ext cx="134711" cy="235851"/>
          </a:xfrm>
          <a:prstGeom prst="rect">
            <a:avLst/>
          </a:prstGeom>
        </p:spPr>
        <p:txBody>
          <a:bodyPr vert="horz" wrap="square" lIns="0" tIns="10431" rIns="0" bIns="0" rtlCol="0">
            <a:spAutoFit/>
          </a:bodyPr>
          <a:lstStyle/>
          <a:p>
            <a:pPr marL="9072">
              <a:spcBef>
                <a:spcPts val="81"/>
              </a:spcBef>
            </a:pPr>
            <a:r>
              <a:rPr sz="1464" spc="-36" dirty="0">
                <a:latin typeface="Meiryo UI"/>
                <a:cs typeface="Meiryo UI"/>
              </a:rPr>
              <a:t>7</a:t>
            </a:r>
            <a:endParaRPr sz="1464">
              <a:latin typeface="Meiryo UI"/>
              <a:cs typeface="Meiryo UI"/>
            </a:endParaRPr>
          </a:p>
        </p:txBody>
      </p:sp>
      <p:grpSp>
        <p:nvGrpSpPr>
          <p:cNvPr id="6" name="object 6"/>
          <p:cNvGrpSpPr/>
          <p:nvPr/>
        </p:nvGrpSpPr>
        <p:grpSpPr>
          <a:xfrm>
            <a:off x="88356" y="26307"/>
            <a:ext cx="8978446" cy="468993"/>
            <a:chOff x="123697" y="36830"/>
            <a:chExt cx="12569825" cy="656590"/>
          </a:xfrm>
        </p:grpSpPr>
        <p:sp>
          <p:nvSpPr>
            <p:cNvPr id="7" name="object 7"/>
            <p:cNvSpPr/>
            <p:nvPr/>
          </p:nvSpPr>
          <p:spPr>
            <a:xfrm>
              <a:off x="136397" y="49530"/>
              <a:ext cx="12544425" cy="631190"/>
            </a:xfrm>
            <a:custGeom>
              <a:avLst/>
              <a:gdLst/>
              <a:ahLst/>
              <a:cxnLst/>
              <a:rect l="l" t="t" r="r" b="b"/>
              <a:pathLst>
                <a:path w="12544425" h="631190">
                  <a:moveTo>
                    <a:pt x="12447905" y="0"/>
                  </a:moveTo>
                  <a:lnTo>
                    <a:pt x="96164" y="0"/>
                  </a:lnTo>
                  <a:lnTo>
                    <a:pt x="58732" y="7556"/>
                  </a:lnTo>
                  <a:lnTo>
                    <a:pt x="28165" y="28162"/>
                  </a:lnTo>
                  <a:lnTo>
                    <a:pt x="7556" y="58721"/>
                  </a:lnTo>
                  <a:lnTo>
                    <a:pt x="0" y="96139"/>
                  </a:lnTo>
                  <a:lnTo>
                    <a:pt x="0" y="534797"/>
                  </a:lnTo>
                  <a:lnTo>
                    <a:pt x="7556" y="572214"/>
                  </a:lnTo>
                  <a:lnTo>
                    <a:pt x="28165" y="602773"/>
                  </a:lnTo>
                  <a:lnTo>
                    <a:pt x="58732" y="623379"/>
                  </a:lnTo>
                  <a:lnTo>
                    <a:pt x="96164" y="630936"/>
                  </a:lnTo>
                  <a:lnTo>
                    <a:pt x="12447905" y="630936"/>
                  </a:lnTo>
                  <a:lnTo>
                    <a:pt x="12485322" y="623379"/>
                  </a:lnTo>
                  <a:lnTo>
                    <a:pt x="12515881" y="602773"/>
                  </a:lnTo>
                  <a:lnTo>
                    <a:pt x="12536487" y="572214"/>
                  </a:lnTo>
                  <a:lnTo>
                    <a:pt x="12544044" y="534797"/>
                  </a:lnTo>
                  <a:lnTo>
                    <a:pt x="12544044" y="96139"/>
                  </a:lnTo>
                  <a:lnTo>
                    <a:pt x="12536487" y="58721"/>
                  </a:lnTo>
                  <a:lnTo>
                    <a:pt x="12515881" y="28162"/>
                  </a:lnTo>
                  <a:lnTo>
                    <a:pt x="12485322" y="7556"/>
                  </a:lnTo>
                  <a:lnTo>
                    <a:pt x="12447905" y="0"/>
                  </a:lnTo>
                  <a:close/>
                </a:path>
              </a:pathLst>
            </a:custGeom>
            <a:solidFill>
              <a:srgbClr val="DBEDF4"/>
            </a:solidFill>
          </p:spPr>
          <p:txBody>
            <a:bodyPr wrap="square" lIns="0" tIns="0" rIns="0" bIns="0" rtlCol="0"/>
            <a:lstStyle/>
            <a:p>
              <a:endParaRPr sz="1461"/>
            </a:p>
          </p:txBody>
        </p:sp>
        <p:sp>
          <p:nvSpPr>
            <p:cNvPr id="8" name="object 8"/>
            <p:cNvSpPr/>
            <p:nvPr/>
          </p:nvSpPr>
          <p:spPr>
            <a:xfrm>
              <a:off x="136397" y="49530"/>
              <a:ext cx="12544425" cy="631190"/>
            </a:xfrm>
            <a:custGeom>
              <a:avLst/>
              <a:gdLst/>
              <a:ahLst/>
              <a:cxnLst/>
              <a:rect l="l" t="t" r="r" b="b"/>
              <a:pathLst>
                <a:path w="12544425" h="631190">
                  <a:moveTo>
                    <a:pt x="0" y="96139"/>
                  </a:moveTo>
                  <a:lnTo>
                    <a:pt x="7556" y="58721"/>
                  </a:lnTo>
                  <a:lnTo>
                    <a:pt x="28165" y="28162"/>
                  </a:lnTo>
                  <a:lnTo>
                    <a:pt x="58732" y="7556"/>
                  </a:lnTo>
                  <a:lnTo>
                    <a:pt x="96164" y="0"/>
                  </a:lnTo>
                  <a:lnTo>
                    <a:pt x="12447905" y="0"/>
                  </a:lnTo>
                  <a:lnTo>
                    <a:pt x="12485322" y="7556"/>
                  </a:lnTo>
                  <a:lnTo>
                    <a:pt x="12515881" y="28162"/>
                  </a:lnTo>
                  <a:lnTo>
                    <a:pt x="12536487" y="58721"/>
                  </a:lnTo>
                  <a:lnTo>
                    <a:pt x="12544044" y="96139"/>
                  </a:lnTo>
                  <a:lnTo>
                    <a:pt x="12544044" y="534797"/>
                  </a:lnTo>
                  <a:lnTo>
                    <a:pt x="12536487" y="572214"/>
                  </a:lnTo>
                  <a:lnTo>
                    <a:pt x="12515881" y="602773"/>
                  </a:lnTo>
                  <a:lnTo>
                    <a:pt x="12485322" y="623379"/>
                  </a:lnTo>
                  <a:lnTo>
                    <a:pt x="12447905" y="630936"/>
                  </a:lnTo>
                  <a:lnTo>
                    <a:pt x="96164" y="630936"/>
                  </a:lnTo>
                  <a:lnTo>
                    <a:pt x="58732" y="623379"/>
                  </a:lnTo>
                  <a:lnTo>
                    <a:pt x="28165" y="602773"/>
                  </a:lnTo>
                  <a:lnTo>
                    <a:pt x="7556" y="572214"/>
                  </a:lnTo>
                  <a:lnTo>
                    <a:pt x="0" y="534797"/>
                  </a:lnTo>
                  <a:lnTo>
                    <a:pt x="0" y="96139"/>
                  </a:lnTo>
                  <a:close/>
                </a:path>
              </a:pathLst>
            </a:custGeom>
            <a:ln w="25400">
              <a:solidFill>
                <a:srgbClr val="000000"/>
              </a:solidFill>
            </a:ln>
          </p:spPr>
          <p:txBody>
            <a:bodyPr wrap="square" lIns="0" tIns="0" rIns="0" bIns="0" rtlCol="0"/>
            <a:lstStyle/>
            <a:p>
              <a:endParaRPr sz="1461"/>
            </a:p>
          </p:txBody>
        </p:sp>
      </p:grpSp>
      <p:sp>
        <p:nvSpPr>
          <p:cNvPr id="9" name="object 9"/>
          <p:cNvSpPr txBox="1">
            <a:spLocks noGrp="1"/>
          </p:cNvSpPr>
          <p:nvPr>
            <p:ph type="title"/>
          </p:nvPr>
        </p:nvSpPr>
        <p:spPr>
          <a:xfrm>
            <a:off x="2880904" y="99786"/>
            <a:ext cx="4139328" cy="316479"/>
          </a:xfrm>
          <a:prstGeom prst="rect">
            <a:avLst/>
          </a:prstGeom>
        </p:spPr>
        <p:txBody>
          <a:bodyPr vert="horz" wrap="square" lIns="0" tIns="8618" rIns="0" bIns="0" rtlCol="0">
            <a:spAutoFit/>
          </a:bodyPr>
          <a:lstStyle/>
          <a:p>
            <a:pPr marL="9072">
              <a:lnSpc>
                <a:spcPct val="100000"/>
              </a:lnSpc>
              <a:spcBef>
                <a:spcPts val="68"/>
              </a:spcBef>
            </a:pPr>
            <a:r>
              <a:rPr sz="2000" spc="-32" dirty="0"/>
              <a:t>群マネモデル地域の支援について</a:t>
            </a:r>
          </a:p>
        </p:txBody>
      </p:sp>
      <p:sp>
        <p:nvSpPr>
          <p:cNvPr id="10" name="object 10"/>
          <p:cNvSpPr txBox="1"/>
          <p:nvPr/>
        </p:nvSpPr>
        <p:spPr>
          <a:xfrm>
            <a:off x="97427" y="626473"/>
            <a:ext cx="8937171" cy="1506731"/>
          </a:xfrm>
          <a:prstGeom prst="rect">
            <a:avLst/>
          </a:prstGeom>
          <a:ln w="25400">
            <a:solidFill>
              <a:srgbClr val="000000"/>
            </a:solidFill>
          </a:ln>
        </p:spPr>
        <p:txBody>
          <a:bodyPr vert="horz" wrap="square" lIns="0" tIns="135164" rIns="0" bIns="0" rtlCol="0">
            <a:spAutoFit/>
          </a:bodyPr>
          <a:lstStyle/>
          <a:p>
            <a:pPr marL="269880" indent="-244480">
              <a:spcBef>
                <a:spcPts val="1064"/>
              </a:spcBef>
              <a:buFont typeface="Wingdings"/>
              <a:buChar char=""/>
              <a:tabLst>
                <a:tab pos="269880" algn="l"/>
              </a:tabLst>
            </a:pPr>
            <a:r>
              <a:rPr sz="1714" b="1" u="heavy" spc="-21" dirty="0">
                <a:uFill>
                  <a:solidFill>
                    <a:srgbClr val="000000"/>
                  </a:solidFill>
                </a:uFill>
                <a:latin typeface="Meiryo UI"/>
                <a:cs typeface="Meiryo UI"/>
              </a:rPr>
              <a:t>群マネモデル地域として計１１者を選定</a:t>
            </a:r>
            <a:r>
              <a:rPr sz="1714" b="1" spc="-25" dirty="0">
                <a:latin typeface="Meiryo UI"/>
                <a:cs typeface="Meiryo UI"/>
              </a:rPr>
              <a:t>し、支援を実施</a:t>
            </a:r>
            <a:endParaRPr sz="1714">
              <a:latin typeface="Meiryo UI"/>
              <a:cs typeface="Meiryo UI"/>
            </a:endParaRPr>
          </a:p>
          <a:p>
            <a:pPr marL="269880" indent="-244480">
              <a:spcBef>
                <a:spcPts val="429"/>
              </a:spcBef>
              <a:buFont typeface="Wingdings"/>
              <a:buChar char=""/>
              <a:tabLst>
                <a:tab pos="269880" algn="l"/>
              </a:tabLst>
            </a:pPr>
            <a:r>
              <a:rPr sz="1714" b="1" spc="-18" dirty="0">
                <a:latin typeface="Meiryo UI"/>
                <a:cs typeface="Meiryo UI"/>
              </a:rPr>
              <a:t>今回選定する１１者については、</a:t>
            </a:r>
            <a:r>
              <a:rPr sz="1714" b="1" u="heavy" spc="-4" dirty="0">
                <a:uFill>
                  <a:solidFill>
                    <a:srgbClr val="000000"/>
                  </a:solidFill>
                </a:uFill>
                <a:latin typeface="Meiryo UI"/>
                <a:cs typeface="Meiryo UI"/>
              </a:rPr>
              <a:t>適切な支援体制の確保</a:t>
            </a:r>
            <a:r>
              <a:rPr sz="1714" b="1" spc="-18" dirty="0">
                <a:latin typeface="Meiryo UI"/>
                <a:cs typeface="Meiryo UI"/>
              </a:rPr>
              <a:t>や、</a:t>
            </a:r>
            <a:r>
              <a:rPr sz="1714" b="1" u="heavy" spc="-11" dirty="0">
                <a:uFill>
                  <a:solidFill>
                    <a:srgbClr val="000000"/>
                  </a:solidFill>
                </a:uFill>
                <a:latin typeface="Meiryo UI"/>
                <a:cs typeface="Meiryo UI"/>
              </a:rPr>
              <a:t>取組・話し合いの状況</a:t>
            </a:r>
            <a:r>
              <a:rPr sz="1714" b="1" spc="-18" dirty="0">
                <a:latin typeface="Meiryo UI"/>
                <a:cs typeface="Meiryo UI"/>
              </a:rPr>
              <a:t>、</a:t>
            </a:r>
            <a:r>
              <a:rPr sz="1714" b="1" u="heavy" spc="-14" dirty="0">
                <a:uFill>
                  <a:solidFill>
                    <a:srgbClr val="000000"/>
                  </a:solidFill>
                </a:uFill>
                <a:latin typeface="Meiryo UI"/>
                <a:cs typeface="Meiryo UI"/>
              </a:rPr>
              <a:t>広域連携の</a:t>
            </a:r>
            <a:endParaRPr sz="1714">
              <a:latin typeface="Meiryo UI"/>
              <a:cs typeface="Meiryo UI"/>
            </a:endParaRPr>
          </a:p>
          <a:p>
            <a:pPr marL="270334">
              <a:spcBef>
                <a:spcPts val="4"/>
              </a:spcBef>
            </a:pPr>
            <a:r>
              <a:rPr sz="1714" b="1" u="heavy" dirty="0">
                <a:uFill>
                  <a:solidFill>
                    <a:srgbClr val="000000"/>
                  </a:solidFill>
                </a:uFill>
                <a:latin typeface="Meiryo UI"/>
                <a:cs typeface="Meiryo UI"/>
              </a:rPr>
              <a:t>実現性が高い案件を重視するといった観点</a:t>
            </a:r>
            <a:r>
              <a:rPr sz="1714" b="1" spc="-14" dirty="0">
                <a:latin typeface="Meiryo UI"/>
                <a:cs typeface="Meiryo UI"/>
              </a:rPr>
              <a:t>から、</a:t>
            </a:r>
            <a:r>
              <a:rPr sz="1714" b="1" spc="-7" dirty="0">
                <a:latin typeface="Meiryo UI"/>
                <a:cs typeface="Meiryo UI"/>
              </a:rPr>
              <a:t>A</a:t>
            </a:r>
            <a:r>
              <a:rPr sz="1714" b="1" spc="-21" dirty="0">
                <a:latin typeface="Meiryo UI"/>
                <a:cs typeface="Meiryo UI"/>
              </a:rPr>
              <a:t>グループ・</a:t>
            </a:r>
            <a:r>
              <a:rPr sz="1714" b="1" spc="-7" dirty="0">
                <a:latin typeface="Meiryo UI"/>
                <a:cs typeface="Meiryo UI"/>
              </a:rPr>
              <a:t>B</a:t>
            </a:r>
            <a:r>
              <a:rPr sz="1714" b="1" spc="-21" dirty="0">
                <a:latin typeface="Meiryo UI"/>
                <a:cs typeface="Meiryo UI"/>
              </a:rPr>
              <a:t>グループ・</a:t>
            </a:r>
            <a:r>
              <a:rPr sz="1714" b="1" spc="-18" dirty="0">
                <a:latin typeface="Meiryo UI"/>
                <a:cs typeface="Meiryo UI"/>
              </a:rPr>
              <a:t>X</a:t>
            </a:r>
            <a:r>
              <a:rPr sz="1714" b="1" spc="-14" dirty="0">
                <a:latin typeface="Meiryo UI"/>
                <a:cs typeface="Meiryo UI"/>
              </a:rPr>
              <a:t>グループに分けて支援</a:t>
            </a:r>
            <a:endParaRPr sz="1714">
              <a:latin typeface="Meiryo UI"/>
              <a:cs typeface="Meiryo UI"/>
            </a:endParaRPr>
          </a:p>
        </p:txBody>
      </p:sp>
      <p:sp>
        <p:nvSpPr>
          <p:cNvPr id="11" name="object 11"/>
          <p:cNvSpPr txBox="1"/>
          <p:nvPr/>
        </p:nvSpPr>
        <p:spPr>
          <a:xfrm>
            <a:off x="514893" y="2468880"/>
            <a:ext cx="359229" cy="1450205"/>
          </a:xfrm>
          <a:prstGeom prst="rect">
            <a:avLst/>
          </a:prstGeom>
          <a:solidFill>
            <a:srgbClr val="E6B8B8"/>
          </a:solidFill>
        </p:spPr>
        <p:txBody>
          <a:bodyPr vert="horz" wrap="square" lIns="0" tIns="0" rIns="0" bIns="0" rtlCol="0">
            <a:spAutoFit/>
          </a:bodyPr>
          <a:lstStyle/>
          <a:p>
            <a:pPr>
              <a:lnSpc>
                <a:spcPct val="100000"/>
              </a:lnSpc>
            </a:pPr>
            <a:endParaRPr sz="1429">
              <a:latin typeface="Times New Roman"/>
              <a:cs typeface="Times New Roman"/>
            </a:endParaRPr>
          </a:p>
          <a:p>
            <a:pPr>
              <a:spcBef>
                <a:spcPts val="543"/>
              </a:spcBef>
            </a:pPr>
            <a:endParaRPr sz="1429">
              <a:latin typeface="Times New Roman"/>
              <a:cs typeface="Times New Roman"/>
            </a:endParaRPr>
          </a:p>
          <a:p>
            <a:pPr marL="68491">
              <a:lnSpc>
                <a:spcPts val="1571"/>
              </a:lnSpc>
            </a:pPr>
            <a:r>
              <a:rPr sz="1429" b="1" spc="-36" dirty="0">
                <a:latin typeface="Meiryo UI"/>
                <a:cs typeface="Meiryo UI"/>
              </a:rPr>
              <a:t>Ａ</a:t>
            </a:r>
            <a:endParaRPr sz="1429">
              <a:latin typeface="Meiryo UI"/>
              <a:cs typeface="Meiryo UI"/>
            </a:endParaRPr>
          </a:p>
          <a:p>
            <a:pPr marL="68491" marR="102963" algn="just">
              <a:lnSpc>
                <a:spcPts val="1429"/>
              </a:lnSpc>
              <a:spcBef>
                <a:spcPts val="146"/>
              </a:spcBef>
            </a:pPr>
            <a:r>
              <a:rPr sz="1429" b="1" spc="171" dirty="0">
                <a:latin typeface="Meiryo UI"/>
                <a:cs typeface="Meiryo UI"/>
              </a:rPr>
              <a:t>グ</a:t>
            </a:r>
            <a:r>
              <a:rPr sz="1429" b="1" spc="189" dirty="0">
                <a:latin typeface="Meiryo UI"/>
                <a:cs typeface="Meiryo UI"/>
              </a:rPr>
              <a:t>ル</a:t>
            </a:r>
            <a:r>
              <a:rPr sz="1429" b="1" spc="125" dirty="0">
                <a:latin typeface="Meiryo UI"/>
                <a:cs typeface="Meiryo UI"/>
              </a:rPr>
              <a:t>ー</a:t>
            </a:r>
            <a:r>
              <a:rPr sz="1429" b="1" spc="161" dirty="0">
                <a:latin typeface="Meiryo UI"/>
                <a:cs typeface="Meiryo UI"/>
              </a:rPr>
              <a:t>プ</a:t>
            </a:r>
            <a:endParaRPr sz="1429">
              <a:latin typeface="Meiryo UI"/>
              <a:cs typeface="Meiryo UI"/>
            </a:endParaRPr>
          </a:p>
        </p:txBody>
      </p:sp>
      <p:graphicFrame>
        <p:nvGraphicFramePr>
          <p:cNvPr id="12" name="object 12"/>
          <p:cNvGraphicFramePr>
            <a:graphicFrameLocks noGrp="1"/>
          </p:cNvGraphicFramePr>
          <p:nvPr>
            <p:extLst>
              <p:ext uri="{D42A27DB-BD31-4B8C-83A1-F6EECF244321}">
                <p14:modId xmlns:p14="http://schemas.microsoft.com/office/powerpoint/2010/main" val="1324513155"/>
              </p:ext>
            </p:extLst>
          </p:nvPr>
        </p:nvGraphicFramePr>
        <p:xfrm>
          <a:off x="514893" y="4215947"/>
          <a:ext cx="359229" cy="1364071"/>
        </p:xfrm>
        <a:graphic>
          <a:graphicData uri="http://schemas.openxmlformats.org/drawingml/2006/table">
            <a:tbl>
              <a:tblPr firstRow="1" bandRow="1">
                <a:tableStyleId>{2D5ABB26-0587-4C30-8999-92F81FD0307C}</a:tableStyleId>
              </a:tblPr>
              <a:tblGrid>
                <a:gridCol w="359229">
                  <a:extLst>
                    <a:ext uri="{9D8B030D-6E8A-4147-A177-3AD203B41FA5}">
                      <a16:colId xmlns:a16="http://schemas.microsoft.com/office/drawing/2014/main" val="20000"/>
                    </a:ext>
                  </a:extLst>
                </a:gridCol>
              </a:tblGrid>
              <a:tr h="380073">
                <a:tc>
                  <a:txBody>
                    <a:bodyPr/>
                    <a:lstStyle/>
                    <a:p>
                      <a:pPr marR="48260" algn="ctr">
                        <a:lnSpc>
                          <a:spcPts val="2050"/>
                        </a:lnSpc>
                        <a:spcBef>
                          <a:spcPts val="1360"/>
                        </a:spcBef>
                      </a:pPr>
                      <a:r>
                        <a:rPr sz="1400" b="1" spc="-50" dirty="0">
                          <a:latin typeface="Meiryo UI"/>
                          <a:cs typeface="Meiryo UI"/>
                        </a:rPr>
                        <a:t>Ｂ</a:t>
                      </a:r>
                      <a:endParaRPr sz="1400">
                        <a:latin typeface="Meiryo UI"/>
                        <a:cs typeface="Meiryo UI"/>
                      </a:endParaRPr>
                    </a:p>
                  </a:txBody>
                  <a:tcPr marL="0" marR="0" marT="123371" marB="0">
                    <a:solidFill>
                      <a:srgbClr val="B7DEE8"/>
                    </a:solidFill>
                  </a:tcPr>
                </a:tc>
                <a:extLst>
                  <a:ext uri="{0D108BD9-81ED-4DB2-BD59-A6C34878D82A}">
                    <a16:rowId xmlns:a16="http://schemas.microsoft.com/office/drawing/2014/main" val="10000"/>
                  </a:ext>
                </a:extLst>
              </a:tr>
              <a:tr h="236390">
                <a:tc>
                  <a:txBody>
                    <a:bodyPr/>
                    <a:lstStyle/>
                    <a:p>
                      <a:pPr marR="48260" algn="ctr">
                        <a:lnSpc>
                          <a:spcPts val="1905"/>
                        </a:lnSpc>
                      </a:pPr>
                      <a:r>
                        <a:rPr sz="1400" b="1" spc="240" dirty="0">
                          <a:latin typeface="Meiryo UI"/>
                          <a:cs typeface="Meiryo UI"/>
                        </a:rPr>
                        <a:t>グ</a:t>
                      </a:r>
                      <a:endParaRPr sz="1400">
                        <a:latin typeface="Meiryo UI"/>
                        <a:cs typeface="Meiryo UI"/>
                      </a:endParaRPr>
                    </a:p>
                  </a:txBody>
                  <a:tcPr marL="0" marR="0" marT="0" marB="0">
                    <a:solidFill>
                      <a:srgbClr val="B7DEE8"/>
                    </a:solidFill>
                  </a:tcPr>
                </a:tc>
                <a:extLst>
                  <a:ext uri="{0D108BD9-81ED-4DB2-BD59-A6C34878D82A}">
                    <a16:rowId xmlns:a16="http://schemas.microsoft.com/office/drawing/2014/main" val="10001"/>
                  </a:ext>
                </a:extLst>
              </a:tr>
              <a:tr h="236390">
                <a:tc>
                  <a:txBody>
                    <a:bodyPr/>
                    <a:lstStyle/>
                    <a:p>
                      <a:pPr marR="48260" algn="ctr">
                        <a:lnSpc>
                          <a:spcPts val="1905"/>
                        </a:lnSpc>
                      </a:pPr>
                      <a:r>
                        <a:rPr sz="1400" b="1" spc="265" dirty="0">
                          <a:latin typeface="Meiryo UI"/>
                          <a:cs typeface="Meiryo UI"/>
                        </a:rPr>
                        <a:t>ル</a:t>
                      </a:r>
                      <a:endParaRPr sz="1400">
                        <a:latin typeface="Meiryo UI"/>
                        <a:cs typeface="Meiryo UI"/>
                      </a:endParaRPr>
                    </a:p>
                  </a:txBody>
                  <a:tcPr marL="0" marR="0" marT="0" marB="0">
                    <a:solidFill>
                      <a:srgbClr val="B7DEE8"/>
                    </a:solidFill>
                  </a:tcPr>
                </a:tc>
                <a:extLst>
                  <a:ext uri="{0D108BD9-81ED-4DB2-BD59-A6C34878D82A}">
                    <a16:rowId xmlns:a16="http://schemas.microsoft.com/office/drawing/2014/main" val="10002"/>
                  </a:ext>
                </a:extLst>
              </a:tr>
              <a:tr h="236390">
                <a:tc>
                  <a:txBody>
                    <a:bodyPr/>
                    <a:lstStyle/>
                    <a:p>
                      <a:pPr marR="48260" algn="ctr">
                        <a:lnSpc>
                          <a:spcPts val="1905"/>
                        </a:lnSpc>
                      </a:pPr>
                      <a:r>
                        <a:rPr sz="1400" b="1" spc="175" dirty="0">
                          <a:latin typeface="Meiryo UI"/>
                          <a:cs typeface="Meiryo UI"/>
                        </a:rPr>
                        <a:t>ー</a:t>
                      </a:r>
                      <a:endParaRPr sz="1400">
                        <a:latin typeface="Meiryo UI"/>
                        <a:cs typeface="Meiryo UI"/>
                      </a:endParaRPr>
                    </a:p>
                  </a:txBody>
                  <a:tcPr marL="0" marR="0" marT="0" marB="0">
                    <a:solidFill>
                      <a:srgbClr val="B7DEE8"/>
                    </a:solidFill>
                  </a:tcPr>
                </a:tc>
                <a:extLst>
                  <a:ext uri="{0D108BD9-81ED-4DB2-BD59-A6C34878D82A}">
                    <a16:rowId xmlns:a16="http://schemas.microsoft.com/office/drawing/2014/main" val="10003"/>
                  </a:ext>
                </a:extLst>
              </a:tr>
              <a:tr h="274828">
                <a:tc>
                  <a:txBody>
                    <a:bodyPr/>
                    <a:lstStyle/>
                    <a:p>
                      <a:pPr marR="48260" algn="ctr">
                        <a:lnSpc>
                          <a:spcPts val="2255"/>
                        </a:lnSpc>
                      </a:pPr>
                      <a:r>
                        <a:rPr sz="1400" b="1" spc="225" dirty="0">
                          <a:latin typeface="Meiryo UI"/>
                          <a:cs typeface="Meiryo UI"/>
                        </a:rPr>
                        <a:t>プ</a:t>
                      </a:r>
                      <a:endParaRPr sz="1400" dirty="0">
                        <a:latin typeface="Meiryo UI"/>
                        <a:cs typeface="Meiryo UI"/>
                      </a:endParaRPr>
                    </a:p>
                  </a:txBody>
                  <a:tcPr marL="0" marR="0" marT="0" marB="0">
                    <a:solidFill>
                      <a:srgbClr val="B7DEE8"/>
                    </a:solidFill>
                  </a:tcPr>
                </a:tc>
                <a:extLst>
                  <a:ext uri="{0D108BD9-81ED-4DB2-BD59-A6C34878D82A}">
                    <a16:rowId xmlns:a16="http://schemas.microsoft.com/office/drawing/2014/main" val="10004"/>
                  </a:ext>
                </a:extLst>
              </a:tr>
            </a:tbl>
          </a:graphicData>
        </a:graphic>
      </p:graphicFrame>
      <p:grpSp>
        <p:nvGrpSpPr>
          <p:cNvPr id="13" name="object 13"/>
          <p:cNvGrpSpPr/>
          <p:nvPr/>
        </p:nvGrpSpPr>
        <p:grpSpPr>
          <a:xfrm>
            <a:off x="5291546" y="2468880"/>
            <a:ext cx="3575050" cy="205921"/>
            <a:chOff x="7408164" y="3456432"/>
            <a:chExt cx="5005070" cy="288290"/>
          </a:xfrm>
        </p:grpSpPr>
        <p:sp>
          <p:nvSpPr>
            <p:cNvPr id="14" name="object 14"/>
            <p:cNvSpPr/>
            <p:nvPr/>
          </p:nvSpPr>
          <p:spPr>
            <a:xfrm>
              <a:off x="7408164" y="3520948"/>
              <a:ext cx="5005070" cy="127000"/>
            </a:xfrm>
            <a:custGeom>
              <a:avLst/>
              <a:gdLst/>
              <a:ahLst/>
              <a:cxnLst/>
              <a:rect l="l" t="t" r="r" b="b"/>
              <a:pathLst>
                <a:path w="5005070" h="127000">
                  <a:moveTo>
                    <a:pt x="4877561" y="0"/>
                  </a:moveTo>
                  <a:lnTo>
                    <a:pt x="4877561" y="127000"/>
                  </a:lnTo>
                  <a:lnTo>
                    <a:pt x="4991861" y="69850"/>
                  </a:lnTo>
                  <a:lnTo>
                    <a:pt x="4890261" y="69850"/>
                  </a:lnTo>
                  <a:lnTo>
                    <a:pt x="4890261" y="57150"/>
                  </a:lnTo>
                  <a:lnTo>
                    <a:pt x="4991861" y="57150"/>
                  </a:lnTo>
                  <a:lnTo>
                    <a:pt x="4877561" y="0"/>
                  </a:lnTo>
                  <a:close/>
                </a:path>
                <a:path w="5005070" h="127000">
                  <a:moveTo>
                    <a:pt x="4877561" y="57150"/>
                  </a:moveTo>
                  <a:lnTo>
                    <a:pt x="0" y="57150"/>
                  </a:lnTo>
                  <a:lnTo>
                    <a:pt x="0" y="69850"/>
                  </a:lnTo>
                  <a:lnTo>
                    <a:pt x="4877561" y="69850"/>
                  </a:lnTo>
                  <a:lnTo>
                    <a:pt x="4877561" y="57150"/>
                  </a:lnTo>
                  <a:close/>
                </a:path>
                <a:path w="5005070" h="127000">
                  <a:moveTo>
                    <a:pt x="4991861" y="57150"/>
                  </a:moveTo>
                  <a:lnTo>
                    <a:pt x="4890261" y="57150"/>
                  </a:lnTo>
                  <a:lnTo>
                    <a:pt x="4890261" y="69850"/>
                  </a:lnTo>
                  <a:lnTo>
                    <a:pt x="4991861" y="69850"/>
                  </a:lnTo>
                  <a:lnTo>
                    <a:pt x="5004561" y="63500"/>
                  </a:lnTo>
                  <a:lnTo>
                    <a:pt x="4991861" y="57150"/>
                  </a:lnTo>
                  <a:close/>
                </a:path>
              </a:pathLst>
            </a:custGeom>
            <a:solidFill>
              <a:srgbClr val="000000"/>
            </a:solidFill>
          </p:spPr>
          <p:txBody>
            <a:bodyPr wrap="square" lIns="0" tIns="0" rIns="0" bIns="0" rtlCol="0"/>
            <a:lstStyle/>
            <a:p>
              <a:endParaRPr sz="1461"/>
            </a:p>
          </p:txBody>
        </p:sp>
        <p:sp>
          <p:nvSpPr>
            <p:cNvPr id="15" name="object 15"/>
            <p:cNvSpPr/>
            <p:nvPr/>
          </p:nvSpPr>
          <p:spPr>
            <a:xfrm>
              <a:off x="7603236" y="3456432"/>
              <a:ext cx="2482850" cy="288290"/>
            </a:xfrm>
            <a:custGeom>
              <a:avLst/>
              <a:gdLst/>
              <a:ahLst/>
              <a:cxnLst/>
              <a:rect l="l" t="t" r="r" b="b"/>
              <a:pathLst>
                <a:path w="2482850" h="288289">
                  <a:moveTo>
                    <a:pt x="0" y="0"/>
                  </a:moveTo>
                  <a:lnTo>
                    <a:pt x="0" y="288035"/>
                  </a:lnTo>
                </a:path>
                <a:path w="2482850" h="288289">
                  <a:moveTo>
                    <a:pt x="2482596" y="0"/>
                  </a:moveTo>
                  <a:lnTo>
                    <a:pt x="2482596" y="288035"/>
                  </a:lnTo>
                </a:path>
              </a:pathLst>
            </a:custGeom>
            <a:ln w="9525">
              <a:solidFill>
                <a:srgbClr val="000000"/>
              </a:solidFill>
            </a:ln>
          </p:spPr>
          <p:txBody>
            <a:bodyPr wrap="square" lIns="0" tIns="0" rIns="0" bIns="0" rtlCol="0"/>
            <a:lstStyle/>
            <a:p>
              <a:endParaRPr sz="1461"/>
            </a:p>
          </p:txBody>
        </p:sp>
      </p:grpSp>
      <p:sp>
        <p:nvSpPr>
          <p:cNvPr id="16" name="object 16"/>
          <p:cNvSpPr/>
          <p:nvPr/>
        </p:nvSpPr>
        <p:spPr>
          <a:xfrm>
            <a:off x="919507" y="2369995"/>
            <a:ext cx="4192361" cy="1859643"/>
          </a:xfrm>
          <a:custGeom>
            <a:avLst/>
            <a:gdLst/>
            <a:ahLst/>
            <a:cxnLst/>
            <a:rect l="l" t="t" r="r" b="b"/>
            <a:pathLst>
              <a:path w="5869305" h="2603500">
                <a:moveTo>
                  <a:pt x="0" y="2602991"/>
                </a:moveTo>
                <a:lnTo>
                  <a:pt x="5868924" y="2602991"/>
                </a:lnTo>
                <a:lnTo>
                  <a:pt x="5868924" y="0"/>
                </a:lnTo>
                <a:lnTo>
                  <a:pt x="0" y="0"/>
                </a:lnTo>
                <a:lnTo>
                  <a:pt x="0" y="2602991"/>
                </a:lnTo>
                <a:close/>
              </a:path>
            </a:pathLst>
          </a:custGeom>
          <a:ln w="28575">
            <a:solidFill>
              <a:srgbClr val="FF0000"/>
            </a:solidFill>
          </a:ln>
        </p:spPr>
        <p:txBody>
          <a:bodyPr wrap="square" lIns="0" tIns="0" rIns="0" bIns="0" rtlCol="0"/>
          <a:lstStyle/>
          <a:p>
            <a:endParaRPr sz="1461"/>
          </a:p>
        </p:txBody>
      </p:sp>
      <p:graphicFrame>
        <p:nvGraphicFramePr>
          <p:cNvPr id="17" name="object 17"/>
          <p:cNvGraphicFramePr>
            <a:graphicFrameLocks noGrp="1"/>
          </p:cNvGraphicFramePr>
          <p:nvPr/>
        </p:nvGraphicFramePr>
        <p:xfrm>
          <a:off x="1386841" y="3048001"/>
          <a:ext cx="1385206" cy="1167946"/>
        </p:xfrm>
        <a:graphic>
          <a:graphicData uri="http://schemas.openxmlformats.org/drawingml/2006/table">
            <a:tbl>
              <a:tblPr firstRow="1" bandRow="1">
                <a:tableStyleId>{2D5ABB26-0587-4C30-8999-92F81FD0307C}</a:tableStyleId>
              </a:tblPr>
              <a:tblGrid>
                <a:gridCol w="1385206">
                  <a:extLst>
                    <a:ext uri="{9D8B030D-6E8A-4147-A177-3AD203B41FA5}">
                      <a16:colId xmlns:a16="http://schemas.microsoft.com/office/drawing/2014/main" val="20000"/>
                    </a:ext>
                  </a:extLst>
                </a:gridCol>
              </a:tblGrid>
              <a:tr h="282121">
                <a:tc>
                  <a:txBody>
                    <a:bodyPr/>
                    <a:lstStyle/>
                    <a:p>
                      <a:pPr marR="635" algn="ctr">
                        <a:lnSpc>
                          <a:spcPct val="100000"/>
                        </a:lnSpc>
                        <a:spcBef>
                          <a:spcPts val="380"/>
                        </a:spcBef>
                      </a:pPr>
                      <a:r>
                        <a:rPr sz="1300" b="1" spc="-10" dirty="0">
                          <a:solidFill>
                            <a:srgbClr val="FFFFFF"/>
                          </a:solidFill>
                          <a:latin typeface="Meiryo UI"/>
                          <a:cs typeface="Meiryo UI"/>
                        </a:rPr>
                        <a:t>④大阪府 貝塚市</a:t>
                      </a:r>
                      <a:endParaRPr sz="1300">
                        <a:latin typeface="Meiryo UI"/>
                        <a:cs typeface="Meiryo UI"/>
                      </a:endParaRPr>
                    </a:p>
                  </a:txBody>
                  <a:tcPr marL="0" marR="0" marT="34471" marB="0">
                    <a:lnL w="76200">
                      <a:solidFill>
                        <a:srgbClr val="FFFFFF"/>
                      </a:solidFill>
                      <a:prstDash val="solid"/>
                    </a:lnL>
                    <a:lnB w="57150">
                      <a:solidFill>
                        <a:srgbClr val="FFFFFF"/>
                      </a:solidFill>
                      <a:prstDash val="solid"/>
                    </a:lnB>
                    <a:solidFill>
                      <a:srgbClr val="FF5050"/>
                    </a:solidFill>
                  </a:tcPr>
                </a:tc>
                <a:extLst>
                  <a:ext uri="{0D108BD9-81ED-4DB2-BD59-A6C34878D82A}">
                    <a16:rowId xmlns:a16="http://schemas.microsoft.com/office/drawing/2014/main" val="10000"/>
                  </a:ext>
                </a:extLst>
              </a:tr>
              <a:tr h="301625">
                <a:tc>
                  <a:txBody>
                    <a:bodyPr/>
                    <a:lstStyle/>
                    <a:p>
                      <a:pPr marR="7620" algn="ctr">
                        <a:lnSpc>
                          <a:spcPct val="100000"/>
                        </a:lnSpc>
                        <a:spcBef>
                          <a:spcPts val="585"/>
                        </a:spcBef>
                      </a:pPr>
                      <a:r>
                        <a:rPr sz="1300" b="1" spc="-10" dirty="0">
                          <a:solidFill>
                            <a:srgbClr val="FFFFFF"/>
                          </a:solidFill>
                          <a:latin typeface="Meiryo UI"/>
                          <a:cs typeface="Meiryo UI"/>
                        </a:rPr>
                        <a:t>⑤兵庫県 養父市</a:t>
                      </a:r>
                      <a:endParaRPr sz="1300">
                        <a:latin typeface="Meiryo UI"/>
                        <a:cs typeface="Meiryo UI"/>
                      </a:endParaRPr>
                    </a:p>
                  </a:txBody>
                  <a:tcPr marL="0" marR="0" marT="53068" marB="0">
                    <a:lnL w="76200">
                      <a:solidFill>
                        <a:srgbClr val="FFFFFF"/>
                      </a:solidFill>
                      <a:prstDash val="solid"/>
                    </a:lnL>
                    <a:lnT w="57150">
                      <a:solidFill>
                        <a:srgbClr val="FFFFFF"/>
                      </a:solidFill>
                      <a:prstDash val="solid"/>
                    </a:lnT>
                    <a:lnB w="57150">
                      <a:solidFill>
                        <a:srgbClr val="FFFFFF"/>
                      </a:solidFill>
                      <a:prstDash val="solid"/>
                    </a:lnB>
                    <a:solidFill>
                      <a:srgbClr val="FF5050"/>
                    </a:solidFill>
                  </a:tcPr>
                </a:tc>
                <a:extLst>
                  <a:ext uri="{0D108BD9-81ED-4DB2-BD59-A6C34878D82A}">
                    <a16:rowId xmlns:a16="http://schemas.microsoft.com/office/drawing/2014/main" val="10001"/>
                  </a:ext>
                </a:extLst>
              </a:tr>
              <a:tr h="302532">
                <a:tc>
                  <a:txBody>
                    <a:bodyPr/>
                    <a:lstStyle/>
                    <a:p>
                      <a:pPr marR="7620" algn="ctr">
                        <a:lnSpc>
                          <a:spcPct val="100000"/>
                        </a:lnSpc>
                        <a:spcBef>
                          <a:spcPts val="600"/>
                        </a:spcBef>
                      </a:pPr>
                      <a:r>
                        <a:rPr sz="1300" b="1" spc="-10" dirty="0">
                          <a:solidFill>
                            <a:srgbClr val="FFFFFF"/>
                          </a:solidFill>
                          <a:latin typeface="Meiryo UI"/>
                          <a:cs typeface="Meiryo UI"/>
                        </a:rPr>
                        <a:t>⑥奈良県 宇陀市</a:t>
                      </a:r>
                      <a:endParaRPr sz="1300">
                        <a:latin typeface="Meiryo UI"/>
                        <a:cs typeface="Meiryo UI"/>
                      </a:endParaRPr>
                    </a:p>
                  </a:txBody>
                  <a:tcPr marL="0" marR="0" marT="54429" marB="0">
                    <a:lnL w="76200">
                      <a:solidFill>
                        <a:srgbClr val="FFFFFF"/>
                      </a:solidFill>
                      <a:prstDash val="solid"/>
                    </a:lnL>
                    <a:lnT w="57150">
                      <a:solidFill>
                        <a:srgbClr val="FFFFFF"/>
                      </a:solidFill>
                      <a:prstDash val="solid"/>
                    </a:lnT>
                    <a:lnB w="57150">
                      <a:solidFill>
                        <a:srgbClr val="FFFFFF"/>
                      </a:solidFill>
                      <a:prstDash val="solid"/>
                    </a:lnB>
                    <a:solidFill>
                      <a:srgbClr val="FF5050"/>
                    </a:solidFill>
                  </a:tcPr>
                </a:tc>
                <a:extLst>
                  <a:ext uri="{0D108BD9-81ED-4DB2-BD59-A6C34878D82A}">
                    <a16:rowId xmlns:a16="http://schemas.microsoft.com/office/drawing/2014/main" val="10002"/>
                  </a:ext>
                </a:extLst>
              </a:tr>
              <a:tr h="281668">
                <a:tc>
                  <a:txBody>
                    <a:bodyPr/>
                    <a:lstStyle/>
                    <a:p>
                      <a:pPr marR="7620" algn="ctr">
                        <a:lnSpc>
                          <a:spcPct val="100000"/>
                        </a:lnSpc>
                        <a:spcBef>
                          <a:spcPts val="580"/>
                        </a:spcBef>
                      </a:pPr>
                      <a:r>
                        <a:rPr sz="1300" b="1" spc="-10" dirty="0">
                          <a:solidFill>
                            <a:srgbClr val="FFFFFF"/>
                          </a:solidFill>
                          <a:latin typeface="Meiryo UI"/>
                          <a:cs typeface="Meiryo UI"/>
                        </a:rPr>
                        <a:t>⑧島根県 益田市</a:t>
                      </a:r>
                      <a:endParaRPr sz="1300">
                        <a:latin typeface="Meiryo UI"/>
                        <a:cs typeface="Meiryo UI"/>
                      </a:endParaRPr>
                    </a:p>
                  </a:txBody>
                  <a:tcPr marL="0" marR="0" marT="52614" marB="0">
                    <a:lnL w="76200">
                      <a:solidFill>
                        <a:srgbClr val="FFFFFF"/>
                      </a:solidFill>
                      <a:prstDash val="solid"/>
                    </a:lnL>
                    <a:lnT w="57150">
                      <a:solidFill>
                        <a:srgbClr val="FFFFFF"/>
                      </a:solidFill>
                      <a:prstDash val="solid"/>
                    </a:lnT>
                    <a:solidFill>
                      <a:srgbClr val="FF5050"/>
                    </a:solidFill>
                  </a:tcPr>
                </a:tc>
                <a:extLst>
                  <a:ext uri="{0D108BD9-81ED-4DB2-BD59-A6C34878D82A}">
                    <a16:rowId xmlns:a16="http://schemas.microsoft.com/office/drawing/2014/main" val="10003"/>
                  </a:ext>
                </a:extLst>
              </a:tr>
            </a:tbl>
          </a:graphicData>
        </a:graphic>
      </p:graphicFrame>
      <p:sp>
        <p:nvSpPr>
          <p:cNvPr id="18" name="object 18"/>
          <p:cNvSpPr txBox="1"/>
          <p:nvPr/>
        </p:nvSpPr>
        <p:spPr>
          <a:xfrm>
            <a:off x="853802" y="5832392"/>
            <a:ext cx="4121423" cy="897279"/>
          </a:xfrm>
          <a:prstGeom prst="rect">
            <a:avLst/>
          </a:prstGeom>
        </p:spPr>
        <p:txBody>
          <a:bodyPr vert="horz" wrap="square" lIns="0" tIns="8618" rIns="0" bIns="0" rtlCol="0">
            <a:spAutoFit/>
          </a:bodyPr>
          <a:lstStyle/>
          <a:p>
            <a:pPr marR="3629" algn="ctr">
              <a:spcBef>
                <a:spcPts val="68"/>
              </a:spcBef>
            </a:pPr>
            <a:r>
              <a:rPr sz="1143" b="1" spc="-21" dirty="0" err="1">
                <a:latin typeface="Meiryo UI"/>
                <a:cs typeface="Meiryo UI"/>
              </a:rPr>
              <a:t>単独自治体で分野横断的な業務の実施を検討するモデル地域</a:t>
            </a:r>
            <a:endParaRPr lang="en-US" sz="1143" b="1" spc="-21" dirty="0">
              <a:latin typeface="Meiryo UI"/>
              <a:cs typeface="Meiryo UI"/>
            </a:endParaRPr>
          </a:p>
          <a:p>
            <a:pPr marR="3629" algn="ctr">
              <a:spcBef>
                <a:spcPts val="68"/>
              </a:spcBef>
            </a:pPr>
            <a:endParaRPr lang="en-US" altLang="ja-JP" sz="1143" b="1" spc="-21" dirty="0">
              <a:latin typeface="Meiryo UI"/>
              <a:cs typeface="Meiryo UI"/>
            </a:endParaRPr>
          </a:p>
          <a:p>
            <a:pPr marR="3629" algn="ctr">
              <a:spcBef>
                <a:spcPts val="68"/>
              </a:spcBef>
            </a:pPr>
            <a:r>
              <a:rPr lang="ja-JP" altLang="en-US" sz="1143" b="1" spc="-21" dirty="0">
                <a:latin typeface="Meiryo UI"/>
                <a:cs typeface="Meiryo UI"/>
              </a:rPr>
              <a:t>　　　　　　</a:t>
            </a:r>
            <a:r>
              <a:rPr sz="1286" b="1" dirty="0">
                <a:solidFill>
                  <a:srgbClr val="FFFFFF"/>
                </a:solidFill>
                <a:latin typeface="Meiryo UI"/>
                <a:cs typeface="Meiryo UI"/>
              </a:rPr>
              <a:t> 大館</a:t>
            </a:r>
            <a:r>
              <a:rPr sz="1286" b="1" spc="-36" dirty="0">
                <a:solidFill>
                  <a:srgbClr val="FFFFFF"/>
                </a:solidFill>
                <a:latin typeface="Meiryo UI"/>
                <a:cs typeface="Meiryo UI"/>
              </a:rPr>
              <a:t>市</a:t>
            </a:r>
            <a:r>
              <a:rPr sz="1286" b="1" dirty="0">
                <a:solidFill>
                  <a:srgbClr val="FFFFFF"/>
                </a:solidFill>
                <a:latin typeface="Meiryo UI"/>
                <a:cs typeface="Meiryo UI"/>
              </a:rPr>
              <a:t>	</a:t>
            </a:r>
            <a:r>
              <a:rPr sz="1929" b="1" spc="-11" baseline="3086" dirty="0">
                <a:solidFill>
                  <a:srgbClr val="FFFFFF"/>
                </a:solidFill>
                <a:latin typeface="Meiryo UI"/>
                <a:cs typeface="Meiryo UI"/>
              </a:rPr>
              <a:t>③滋賀</a:t>
            </a:r>
            <a:r>
              <a:rPr sz="1929" b="1" baseline="3086" dirty="0">
                <a:solidFill>
                  <a:srgbClr val="FFFFFF"/>
                </a:solidFill>
                <a:latin typeface="Meiryo UI"/>
                <a:cs typeface="Meiryo UI"/>
              </a:rPr>
              <a:t>県</a:t>
            </a:r>
            <a:r>
              <a:rPr sz="1929" b="1" spc="16" baseline="3086" dirty="0">
                <a:solidFill>
                  <a:srgbClr val="FFFFFF"/>
                </a:solidFill>
                <a:latin typeface="Meiryo UI"/>
                <a:cs typeface="Meiryo UI"/>
              </a:rPr>
              <a:t> </a:t>
            </a:r>
            <a:r>
              <a:rPr sz="1929" b="1" spc="-11" baseline="3086" dirty="0">
                <a:solidFill>
                  <a:srgbClr val="FFFFFF"/>
                </a:solidFill>
                <a:latin typeface="Meiryo UI"/>
                <a:cs typeface="Meiryo UI"/>
              </a:rPr>
              <a:t>草津</a:t>
            </a:r>
            <a:r>
              <a:rPr sz="1929" b="1" spc="-54" baseline="3086" dirty="0">
                <a:solidFill>
                  <a:srgbClr val="FFFFFF"/>
                </a:solidFill>
                <a:latin typeface="Meiryo UI"/>
                <a:cs typeface="Meiryo UI"/>
              </a:rPr>
              <a:t>市</a:t>
            </a:r>
            <a:endParaRPr sz="1929" baseline="3086" dirty="0">
              <a:latin typeface="Meiryo UI"/>
              <a:cs typeface="Meiryo UI"/>
            </a:endParaRPr>
          </a:p>
          <a:p>
            <a:pPr marR="32658" algn="ctr">
              <a:spcBef>
                <a:spcPts val="896"/>
              </a:spcBef>
            </a:pPr>
            <a:r>
              <a:rPr sz="1286" b="1" spc="-7" dirty="0">
                <a:solidFill>
                  <a:srgbClr val="FFFFFF"/>
                </a:solidFill>
                <a:latin typeface="Meiryo UI"/>
                <a:cs typeface="Meiryo UI"/>
              </a:rPr>
              <a:t>⑩広島県 三原市</a:t>
            </a:r>
            <a:endParaRPr sz="1286" dirty="0">
              <a:latin typeface="Meiryo UI"/>
              <a:cs typeface="Meiryo UI"/>
            </a:endParaRPr>
          </a:p>
        </p:txBody>
      </p:sp>
      <p:sp>
        <p:nvSpPr>
          <p:cNvPr id="19" name="object 19"/>
          <p:cNvSpPr txBox="1"/>
          <p:nvPr/>
        </p:nvSpPr>
        <p:spPr>
          <a:xfrm>
            <a:off x="3069771" y="5032466"/>
            <a:ext cx="1362982" cy="232225"/>
          </a:xfrm>
          <a:prstGeom prst="rect">
            <a:avLst/>
          </a:prstGeom>
          <a:solidFill>
            <a:srgbClr val="FF5050"/>
          </a:solidFill>
        </p:spPr>
        <p:txBody>
          <a:bodyPr vert="horz" wrap="square" lIns="0" tIns="34018" rIns="0" bIns="0" rtlCol="0">
            <a:spAutoFit/>
          </a:bodyPr>
          <a:lstStyle/>
          <a:p>
            <a:pPr marL="66223">
              <a:spcBef>
                <a:spcPts val="268"/>
              </a:spcBef>
            </a:pPr>
            <a:r>
              <a:rPr sz="1286" b="1" spc="-7" dirty="0">
                <a:solidFill>
                  <a:srgbClr val="FFFFFF"/>
                </a:solidFill>
                <a:latin typeface="Meiryo UI"/>
                <a:cs typeface="Meiryo UI"/>
              </a:rPr>
              <a:t>⑪山口県 下関市</a:t>
            </a:r>
            <a:endParaRPr sz="1286">
              <a:latin typeface="Meiryo UI"/>
              <a:cs typeface="Meiryo UI"/>
            </a:endParaRPr>
          </a:p>
        </p:txBody>
      </p:sp>
      <p:sp>
        <p:nvSpPr>
          <p:cNvPr id="20" name="object 20"/>
          <p:cNvSpPr txBox="1"/>
          <p:nvPr/>
        </p:nvSpPr>
        <p:spPr>
          <a:xfrm>
            <a:off x="1448889" y="5032466"/>
            <a:ext cx="1362982" cy="232225"/>
          </a:xfrm>
          <a:prstGeom prst="rect">
            <a:avLst/>
          </a:prstGeom>
          <a:solidFill>
            <a:srgbClr val="FF5050"/>
          </a:solidFill>
        </p:spPr>
        <p:txBody>
          <a:bodyPr vert="horz" wrap="square" lIns="0" tIns="34018" rIns="0" bIns="0" rtlCol="0">
            <a:spAutoFit/>
          </a:bodyPr>
          <a:lstStyle/>
          <a:p>
            <a:pPr marL="65769">
              <a:spcBef>
                <a:spcPts val="268"/>
              </a:spcBef>
            </a:pPr>
            <a:r>
              <a:rPr sz="1286" b="1" spc="-7" dirty="0">
                <a:solidFill>
                  <a:srgbClr val="FFFFFF"/>
                </a:solidFill>
                <a:latin typeface="Meiryo UI"/>
                <a:cs typeface="Meiryo UI"/>
              </a:rPr>
              <a:t>①北海道 幕別町</a:t>
            </a:r>
            <a:endParaRPr sz="1286">
              <a:latin typeface="Meiryo UI"/>
              <a:cs typeface="Meiryo UI"/>
            </a:endParaRPr>
          </a:p>
        </p:txBody>
      </p:sp>
      <p:sp>
        <p:nvSpPr>
          <p:cNvPr id="21" name="object 21"/>
          <p:cNvSpPr txBox="1"/>
          <p:nvPr/>
        </p:nvSpPr>
        <p:spPr>
          <a:xfrm>
            <a:off x="1019174" y="2564493"/>
            <a:ext cx="3956957" cy="360465"/>
          </a:xfrm>
          <a:prstGeom prst="rect">
            <a:avLst/>
          </a:prstGeom>
        </p:spPr>
        <p:txBody>
          <a:bodyPr vert="horz" wrap="square" lIns="0" tIns="8618" rIns="0" bIns="0" rtlCol="0">
            <a:spAutoFit/>
          </a:bodyPr>
          <a:lstStyle/>
          <a:p>
            <a:pPr marL="9072" marR="3629">
              <a:spcBef>
                <a:spcPts val="68"/>
              </a:spcBef>
            </a:pPr>
            <a:r>
              <a:rPr sz="1143" b="1" spc="-25" dirty="0">
                <a:latin typeface="Meiryo UI"/>
                <a:cs typeface="Meiryo UI"/>
              </a:rPr>
              <a:t>既に広域連携の取組・話し合いが進んでいるため、本格的な群マネの計画策定・業務の実施の議論を開始</a:t>
            </a:r>
            <a:endParaRPr sz="1143">
              <a:latin typeface="Meiryo UI"/>
              <a:cs typeface="Meiryo UI"/>
            </a:endParaRPr>
          </a:p>
        </p:txBody>
      </p:sp>
      <p:sp>
        <p:nvSpPr>
          <p:cNvPr id="22" name="object 22"/>
          <p:cNvSpPr txBox="1"/>
          <p:nvPr/>
        </p:nvSpPr>
        <p:spPr>
          <a:xfrm>
            <a:off x="916847" y="4361976"/>
            <a:ext cx="4192361" cy="1183511"/>
          </a:xfrm>
          <a:prstGeom prst="rect">
            <a:avLst/>
          </a:prstGeom>
          <a:ln w="28575">
            <a:solidFill>
              <a:srgbClr val="006FC0"/>
            </a:solidFill>
          </a:ln>
        </p:spPr>
        <p:txBody>
          <a:bodyPr vert="horz" wrap="square" lIns="0" tIns="81643" rIns="0" bIns="0" rtlCol="0">
            <a:spAutoFit/>
          </a:bodyPr>
          <a:lstStyle/>
          <a:p>
            <a:pPr marL="238130" marR="477167">
              <a:spcBef>
                <a:spcPts val="643"/>
              </a:spcBef>
            </a:pPr>
            <a:r>
              <a:rPr sz="1143" b="1" spc="-21" dirty="0">
                <a:latin typeface="Meiryo UI"/>
                <a:cs typeface="Meiryo UI"/>
              </a:rPr>
              <a:t>本格的な群マネの計画策定・業務の実施の検討に向けて、</a:t>
            </a:r>
            <a:r>
              <a:rPr sz="1143" b="1" spc="-25" dirty="0">
                <a:latin typeface="Meiryo UI"/>
                <a:cs typeface="Meiryo UI"/>
              </a:rPr>
              <a:t>広域連携の構成団体同士の話し合いの具体化を図る</a:t>
            </a:r>
            <a:r>
              <a:rPr sz="1143" b="1" spc="-21" dirty="0">
                <a:latin typeface="Meiryo UI"/>
                <a:cs typeface="Meiryo UI"/>
              </a:rPr>
              <a:t>（広域連携の組成に向けた検討のモデルケースを構築</a:t>
            </a:r>
            <a:r>
              <a:rPr sz="1143" b="1" spc="-36" dirty="0">
                <a:latin typeface="Meiryo UI"/>
                <a:cs typeface="Meiryo UI"/>
              </a:rPr>
              <a:t>）</a:t>
            </a:r>
            <a:endParaRPr sz="1143" dirty="0">
              <a:latin typeface="Meiryo UI"/>
              <a:cs typeface="Meiryo UI"/>
            </a:endParaRPr>
          </a:p>
          <a:p>
            <a:pPr>
              <a:spcBef>
                <a:spcPts val="714"/>
              </a:spcBef>
            </a:pPr>
            <a:endParaRPr sz="1143" dirty="0">
              <a:latin typeface="Meiryo UI"/>
              <a:cs typeface="Meiryo UI"/>
            </a:endParaRPr>
          </a:p>
          <a:p>
            <a:pPr marL="2271531"/>
            <a:r>
              <a:rPr sz="857" spc="-11" dirty="0">
                <a:latin typeface="Meiryo UI"/>
                <a:cs typeface="Meiryo UI"/>
              </a:rPr>
              <a:t>※市内で国・県との連携を想定</a:t>
            </a:r>
            <a:endParaRPr sz="857" dirty="0">
              <a:latin typeface="Meiryo UI"/>
              <a:cs typeface="Meiryo UI"/>
            </a:endParaRPr>
          </a:p>
        </p:txBody>
      </p:sp>
      <p:grpSp>
        <p:nvGrpSpPr>
          <p:cNvPr id="23" name="object 23"/>
          <p:cNvGrpSpPr/>
          <p:nvPr/>
        </p:nvGrpSpPr>
        <p:grpSpPr>
          <a:xfrm>
            <a:off x="5415825" y="2977424"/>
            <a:ext cx="3383189" cy="867229"/>
            <a:chOff x="7582154" y="4168394"/>
            <a:chExt cx="4736465" cy="1214120"/>
          </a:xfrm>
        </p:grpSpPr>
        <p:sp>
          <p:nvSpPr>
            <p:cNvPr id="24" name="object 24"/>
            <p:cNvSpPr/>
            <p:nvPr/>
          </p:nvSpPr>
          <p:spPr>
            <a:xfrm>
              <a:off x="7594854" y="4181094"/>
              <a:ext cx="4711065" cy="1188720"/>
            </a:xfrm>
            <a:custGeom>
              <a:avLst/>
              <a:gdLst/>
              <a:ahLst/>
              <a:cxnLst/>
              <a:rect l="l" t="t" r="r" b="b"/>
              <a:pathLst>
                <a:path w="4711065" h="1188720">
                  <a:moveTo>
                    <a:pt x="4116324" y="0"/>
                  </a:moveTo>
                  <a:lnTo>
                    <a:pt x="0" y="0"/>
                  </a:lnTo>
                  <a:lnTo>
                    <a:pt x="0" y="1188719"/>
                  </a:lnTo>
                  <a:lnTo>
                    <a:pt x="4116324" y="1188719"/>
                  </a:lnTo>
                  <a:lnTo>
                    <a:pt x="4710684" y="594359"/>
                  </a:lnTo>
                  <a:lnTo>
                    <a:pt x="4116324" y="0"/>
                  </a:lnTo>
                  <a:close/>
                </a:path>
              </a:pathLst>
            </a:custGeom>
            <a:solidFill>
              <a:srgbClr val="F1DCDB"/>
            </a:solidFill>
          </p:spPr>
          <p:txBody>
            <a:bodyPr wrap="square" lIns="0" tIns="0" rIns="0" bIns="0" rtlCol="0"/>
            <a:lstStyle/>
            <a:p>
              <a:endParaRPr sz="1461"/>
            </a:p>
          </p:txBody>
        </p:sp>
        <p:sp>
          <p:nvSpPr>
            <p:cNvPr id="25" name="object 25"/>
            <p:cNvSpPr/>
            <p:nvPr/>
          </p:nvSpPr>
          <p:spPr>
            <a:xfrm>
              <a:off x="7594854" y="4181094"/>
              <a:ext cx="4711065" cy="1188720"/>
            </a:xfrm>
            <a:custGeom>
              <a:avLst/>
              <a:gdLst/>
              <a:ahLst/>
              <a:cxnLst/>
              <a:rect l="l" t="t" r="r" b="b"/>
              <a:pathLst>
                <a:path w="4711065" h="1188720">
                  <a:moveTo>
                    <a:pt x="0" y="0"/>
                  </a:moveTo>
                  <a:lnTo>
                    <a:pt x="4116324" y="0"/>
                  </a:lnTo>
                  <a:lnTo>
                    <a:pt x="4710684" y="594359"/>
                  </a:lnTo>
                  <a:lnTo>
                    <a:pt x="4116324" y="1188719"/>
                  </a:lnTo>
                  <a:lnTo>
                    <a:pt x="0" y="1188719"/>
                  </a:lnTo>
                  <a:lnTo>
                    <a:pt x="0" y="0"/>
                  </a:lnTo>
                  <a:close/>
                </a:path>
              </a:pathLst>
            </a:custGeom>
            <a:ln w="25400">
              <a:solidFill>
                <a:srgbClr val="FF0000"/>
              </a:solidFill>
            </a:ln>
          </p:spPr>
          <p:txBody>
            <a:bodyPr wrap="square" lIns="0" tIns="0" rIns="0" bIns="0" rtlCol="0"/>
            <a:lstStyle/>
            <a:p>
              <a:endParaRPr sz="1461"/>
            </a:p>
          </p:txBody>
        </p:sp>
      </p:grpSp>
      <p:sp>
        <p:nvSpPr>
          <p:cNvPr id="26" name="object 26"/>
          <p:cNvSpPr txBox="1"/>
          <p:nvPr/>
        </p:nvSpPr>
        <p:spPr>
          <a:xfrm>
            <a:off x="5964827" y="3140855"/>
            <a:ext cx="2073275" cy="800530"/>
          </a:xfrm>
          <a:prstGeom prst="rect">
            <a:avLst/>
          </a:prstGeom>
        </p:spPr>
        <p:txBody>
          <a:bodyPr vert="horz" wrap="square" lIns="0" tIns="9071" rIns="0" bIns="0" rtlCol="0">
            <a:spAutoFit/>
          </a:bodyPr>
          <a:lstStyle/>
          <a:p>
            <a:pPr algn="ctr">
              <a:spcBef>
                <a:spcPts val="71"/>
              </a:spcBef>
            </a:pPr>
            <a:r>
              <a:rPr sz="1714" b="1" spc="-11" dirty="0">
                <a:latin typeface="Meiryo UI"/>
                <a:cs typeface="Meiryo UI"/>
              </a:rPr>
              <a:t>計画策定・業務実施の</a:t>
            </a:r>
            <a:endParaRPr sz="1714">
              <a:latin typeface="Meiryo UI"/>
              <a:cs typeface="Meiryo UI"/>
            </a:endParaRPr>
          </a:p>
          <a:p>
            <a:pPr marL="454" algn="ctr">
              <a:spcBef>
                <a:spcPts val="4"/>
              </a:spcBef>
            </a:pPr>
            <a:r>
              <a:rPr sz="1714" b="1" spc="-11" dirty="0">
                <a:latin typeface="Meiryo UI"/>
                <a:cs typeface="Meiryo UI"/>
              </a:rPr>
              <a:t>検討支援</a:t>
            </a:r>
            <a:endParaRPr sz="1714">
              <a:latin typeface="Meiryo UI"/>
              <a:cs typeface="Meiryo UI"/>
            </a:endParaRPr>
          </a:p>
        </p:txBody>
      </p:sp>
      <p:grpSp>
        <p:nvGrpSpPr>
          <p:cNvPr id="27" name="object 27"/>
          <p:cNvGrpSpPr/>
          <p:nvPr/>
        </p:nvGrpSpPr>
        <p:grpSpPr>
          <a:xfrm>
            <a:off x="7195638" y="4513399"/>
            <a:ext cx="1603375" cy="868589"/>
            <a:chOff x="10073893" y="6318758"/>
            <a:chExt cx="2244725" cy="1216025"/>
          </a:xfrm>
        </p:grpSpPr>
        <p:sp>
          <p:nvSpPr>
            <p:cNvPr id="28" name="object 28"/>
            <p:cNvSpPr/>
            <p:nvPr/>
          </p:nvSpPr>
          <p:spPr>
            <a:xfrm>
              <a:off x="10086593" y="6331458"/>
              <a:ext cx="2219325" cy="1190625"/>
            </a:xfrm>
            <a:custGeom>
              <a:avLst/>
              <a:gdLst/>
              <a:ahLst/>
              <a:cxnLst/>
              <a:rect l="l" t="t" r="r" b="b"/>
              <a:pathLst>
                <a:path w="2219325" h="1190625">
                  <a:moveTo>
                    <a:pt x="1757933" y="0"/>
                  </a:moveTo>
                  <a:lnTo>
                    <a:pt x="0" y="0"/>
                  </a:lnTo>
                  <a:lnTo>
                    <a:pt x="0" y="1190243"/>
                  </a:lnTo>
                  <a:lnTo>
                    <a:pt x="1757933" y="1190243"/>
                  </a:lnTo>
                  <a:lnTo>
                    <a:pt x="2218944" y="595121"/>
                  </a:lnTo>
                  <a:lnTo>
                    <a:pt x="1757933" y="0"/>
                  </a:lnTo>
                  <a:close/>
                </a:path>
              </a:pathLst>
            </a:custGeom>
            <a:solidFill>
              <a:srgbClr val="B7DEE8"/>
            </a:solidFill>
          </p:spPr>
          <p:txBody>
            <a:bodyPr wrap="square" lIns="0" tIns="0" rIns="0" bIns="0" rtlCol="0"/>
            <a:lstStyle/>
            <a:p>
              <a:endParaRPr sz="1461"/>
            </a:p>
          </p:txBody>
        </p:sp>
        <p:sp>
          <p:nvSpPr>
            <p:cNvPr id="29" name="object 29"/>
            <p:cNvSpPr/>
            <p:nvPr/>
          </p:nvSpPr>
          <p:spPr>
            <a:xfrm>
              <a:off x="10086593" y="6331458"/>
              <a:ext cx="2219325" cy="1190625"/>
            </a:xfrm>
            <a:custGeom>
              <a:avLst/>
              <a:gdLst/>
              <a:ahLst/>
              <a:cxnLst/>
              <a:rect l="l" t="t" r="r" b="b"/>
              <a:pathLst>
                <a:path w="2219325" h="1190625">
                  <a:moveTo>
                    <a:pt x="0" y="0"/>
                  </a:moveTo>
                  <a:lnTo>
                    <a:pt x="1757933" y="0"/>
                  </a:lnTo>
                  <a:lnTo>
                    <a:pt x="2218944" y="595121"/>
                  </a:lnTo>
                  <a:lnTo>
                    <a:pt x="1757933" y="1190243"/>
                  </a:lnTo>
                  <a:lnTo>
                    <a:pt x="0" y="1190243"/>
                  </a:lnTo>
                  <a:lnTo>
                    <a:pt x="0" y="0"/>
                  </a:lnTo>
                  <a:close/>
                </a:path>
              </a:pathLst>
            </a:custGeom>
            <a:ln w="25400">
              <a:solidFill>
                <a:srgbClr val="006FC0"/>
              </a:solidFill>
            </a:ln>
          </p:spPr>
          <p:txBody>
            <a:bodyPr wrap="square" lIns="0" tIns="0" rIns="0" bIns="0" rtlCol="0"/>
            <a:lstStyle/>
            <a:p>
              <a:endParaRPr sz="1461"/>
            </a:p>
          </p:txBody>
        </p:sp>
      </p:grpSp>
      <p:sp>
        <p:nvSpPr>
          <p:cNvPr id="30" name="object 30"/>
          <p:cNvSpPr txBox="1"/>
          <p:nvPr/>
        </p:nvSpPr>
        <p:spPr>
          <a:xfrm>
            <a:off x="7370808" y="4547507"/>
            <a:ext cx="1088571" cy="1063863"/>
          </a:xfrm>
          <a:prstGeom prst="rect">
            <a:avLst/>
          </a:prstGeom>
        </p:spPr>
        <p:txBody>
          <a:bodyPr vert="horz" wrap="square" lIns="0" tIns="8618" rIns="0" bIns="0" rtlCol="0">
            <a:spAutoFit/>
          </a:bodyPr>
          <a:lstStyle/>
          <a:p>
            <a:pPr marL="9072" marR="3629" indent="43544" algn="just">
              <a:lnSpc>
                <a:spcPct val="100200"/>
              </a:lnSpc>
              <a:spcBef>
                <a:spcPts val="68"/>
              </a:spcBef>
            </a:pPr>
            <a:r>
              <a:rPr sz="1714" b="1" spc="-25" dirty="0">
                <a:latin typeface="Meiryo UI"/>
                <a:cs typeface="Meiryo UI"/>
              </a:rPr>
              <a:t>計画策定・</a:t>
            </a:r>
            <a:r>
              <a:rPr sz="1714" b="1" spc="-14" dirty="0">
                <a:latin typeface="Meiryo UI"/>
                <a:cs typeface="Meiryo UI"/>
              </a:rPr>
              <a:t>業務実施の</a:t>
            </a:r>
            <a:r>
              <a:rPr sz="1714" b="1" spc="-11" dirty="0">
                <a:latin typeface="Meiryo UI"/>
                <a:cs typeface="Meiryo UI"/>
              </a:rPr>
              <a:t>検討支援</a:t>
            </a:r>
            <a:endParaRPr sz="1714">
              <a:latin typeface="Meiryo UI"/>
              <a:cs typeface="Meiryo UI"/>
            </a:endParaRPr>
          </a:p>
        </p:txBody>
      </p:sp>
      <p:sp>
        <p:nvSpPr>
          <p:cNvPr id="31" name="object 31"/>
          <p:cNvSpPr/>
          <p:nvPr/>
        </p:nvSpPr>
        <p:spPr>
          <a:xfrm>
            <a:off x="8708389" y="2982685"/>
            <a:ext cx="352879" cy="865414"/>
          </a:xfrm>
          <a:custGeom>
            <a:avLst/>
            <a:gdLst/>
            <a:ahLst/>
            <a:cxnLst/>
            <a:rect l="l" t="t" r="r" b="b"/>
            <a:pathLst>
              <a:path w="494029" h="1211579">
                <a:moveTo>
                  <a:pt x="289686" y="0"/>
                </a:moveTo>
                <a:lnTo>
                  <a:pt x="238903" y="17518"/>
                </a:lnTo>
                <a:lnTo>
                  <a:pt x="189508" y="35756"/>
                </a:lnTo>
                <a:lnTo>
                  <a:pt x="142898" y="55433"/>
                </a:lnTo>
                <a:lnTo>
                  <a:pt x="100471" y="77266"/>
                </a:lnTo>
                <a:lnTo>
                  <a:pt x="63626" y="101977"/>
                </a:lnTo>
                <a:lnTo>
                  <a:pt x="33758" y="130283"/>
                </a:lnTo>
                <a:lnTo>
                  <a:pt x="12266" y="162904"/>
                </a:lnTo>
                <a:lnTo>
                  <a:pt x="547" y="200558"/>
                </a:lnTo>
                <a:lnTo>
                  <a:pt x="0" y="243966"/>
                </a:lnTo>
                <a:lnTo>
                  <a:pt x="7536" y="273839"/>
                </a:lnTo>
                <a:lnTo>
                  <a:pt x="44631" y="343813"/>
                </a:lnTo>
                <a:lnTo>
                  <a:pt x="71830" y="382902"/>
                </a:lnTo>
                <a:lnTo>
                  <a:pt x="103222" y="424052"/>
                </a:lnTo>
                <a:lnTo>
                  <a:pt x="137629" y="466757"/>
                </a:lnTo>
                <a:lnTo>
                  <a:pt x="173870" y="510510"/>
                </a:lnTo>
                <a:lnTo>
                  <a:pt x="210765" y="554806"/>
                </a:lnTo>
                <a:lnTo>
                  <a:pt x="247134" y="599138"/>
                </a:lnTo>
                <a:lnTo>
                  <a:pt x="281798" y="643000"/>
                </a:lnTo>
                <a:lnTo>
                  <a:pt x="313577" y="685888"/>
                </a:lnTo>
                <a:lnTo>
                  <a:pt x="341290" y="727294"/>
                </a:lnTo>
                <a:lnTo>
                  <a:pt x="363758" y="766713"/>
                </a:lnTo>
                <a:lnTo>
                  <a:pt x="379801" y="803638"/>
                </a:lnTo>
                <a:lnTo>
                  <a:pt x="389929" y="884357"/>
                </a:lnTo>
                <a:lnTo>
                  <a:pt x="382849" y="928181"/>
                </a:lnTo>
                <a:lnTo>
                  <a:pt x="367973" y="969366"/>
                </a:lnTo>
                <a:lnTo>
                  <a:pt x="346278" y="1008244"/>
                </a:lnTo>
                <a:lnTo>
                  <a:pt x="318738" y="1045146"/>
                </a:lnTo>
                <a:lnTo>
                  <a:pt x="286329" y="1080402"/>
                </a:lnTo>
                <a:lnTo>
                  <a:pt x="250026" y="1114342"/>
                </a:lnTo>
                <a:lnTo>
                  <a:pt x="210804" y="1147298"/>
                </a:lnTo>
                <a:lnTo>
                  <a:pt x="169640" y="1179600"/>
                </a:lnTo>
                <a:lnTo>
                  <a:pt x="127507" y="1211579"/>
                </a:lnTo>
              </a:path>
              <a:path w="494029" h="1211579">
                <a:moveTo>
                  <a:pt x="393319" y="0"/>
                </a:moveTo>
                <a:lnTo>
                  <a:pt x="342535" y="17518"/>
                </a:lnTo>
                <a:lnTo>
                  <a:pt x="293140" y="35756"/>
                </a:lnTo>
                <a:lnTo>
                  <a:pt x="246530" y="55433"/>
                </a:lnTo>
                <a:lnTo>
                  <a:pt x="204103" y="77266"/>
                </a:lnTo>
                <a:lnTo>
                  <a:pt x="167258" y="101977"/>
                </a:lnTo>
                <a:lnTo>
                  <a:pt x="137390" y="130283"/>
                </a:lnTo>
                <a:lnTo>
                  <a:pt x="115898" y="162904"/>
                </a:lnTo>
                <a:lnTo>
                  <a:pt x="104179" y="200558"/>
                </a:lnTo>
                <a:lnTo>
                  <a:pt x="103631" y="243966"/>
                </a:lnTo>
                <a:lnTo>
                  <a:pt x="111168" y="273839"/>
                </a:lnTo>
                <a:lnTo>
                  <a:pt x="148263" y="343813"/>
                </a:lnTo>
                <a:lnTo>
                  <a:pt x="175462" y="382902"/>
                </a:lnTo>
                <a:lnTo>
                  <a:pt x="206854" y="424052"/>
                </a:lnTo>
                <a:lnTo>
                  <a:pt x="241261" y="466757"/>
                </a:lnTo>
                <a:lnTo>
                  <a:pt x="277502" y="510510"/>
                </a:lnTo>
                <a:lnTo>
                  <a:pt x="314397" y="554806"/>
                </a:lnTo>
                <a:lnTo>
                  <a:pt x="350766" y="599138"/>
                </a:lnTo>
                <a:lnTo>
                  <a:pt x="385430" y="643000"/>
                </a:lnTo>
                <a:lnTo>
                  <a:pt x="417209" y="685888"/>
                </a:lnTo>
                <a:lnTo>
                  <a:pt x="444922" y="727294"/>
                </a:lnTo>
                <a:lnTo>
                  <a:pt x="467390" y="766713"/>
                </a:lnTo>
                <a:lnTo>
                  <a:pt x="483433" y="803638"/>
                </a:lnTo>
                <a:lnTo>
                  <a:pt x="493561" y="884357"/>
                </a:lnTo>
                <a:lnTo>
                  <a:pt x="486481" y="928181"/>
                </a:lnTo>
                <a:lnTo>
                  <a:pt x="471605" y="969366"/>
                </a:lnTo>
                <a:lnTo>
                  <a:pt x="449910" y="1008244"/>
                </a:lnTo>
                <a:lnTo>
                  <a:pt x="422370" y="1045146"/>
                </a:lnTo>
                <a:lnTo>
                  <a:pt x="389961" y="1080402"/>
                </a:lnTo>
                <a:lnTo>
                  <a:pt x="353658" y="1114342"/>
                </a:lnTo>
                <a:lnTo>
                  <a:pt x="314436" y="1147298"/>
                </a:lnTo>
                <a:lnTo>
                  <a:pt x="273272" y="1179600"/>
                </a:lnTo>
                <a:lnTo>
                  <a:pt x="231139" y="1211579"/>
                </a:lnTo>
              </a:path>
            </a:pathLst>
          </a:custGeom>
          <a:ln w="9525">
            <a:solidFill>
              <a:srgbClr val="000000"/>
            </a:solidFill>
          </a:ln>
        </p:spPr>
        <p:txBody>
          <a:bodyPr wrap="square" lIns="0" tIns="0" rIns="0" bIns="0" rtlCol="0"/>
          <a:lstStyle/>
          <a:p>
            <a:endParaRPr sz="1461"/>
          </a:p>
        </p:txBody>
      </p:sp>
      <p:sp>
        <p:nvSpPr>
          <p:cNvPr id="32" name="object 32"/>
          <p:cNvSpPr/>
          <p:nvPr/>
        </p:nvSpPr>
        <p:spPr>
          <a:xfrm>
            <a:off x="5244192" y="4797335"/>
            <a:ext cx="1903186" cy="136071"/>
          </a:xfrm>
          <a:custGeom>
            <a:avLst/>
            <a:gdLst/>
            <a:ahLst/>
            <a:cxnLst/>
            <a:rect l="l" t="t" r="r" b="b"/>
            <a:pathLst>
              <a:path w="2664459" h="190500">
                <a:moveTo>
                  <a:pt x="38100" y="76199"/>
                </a:moveTo>
                <a:lnTo>
                  <a:pt x="0" y="76199"/>
                </a:lnTo>
                <a:lnTo>
                  <a:pt x="0" y="114299"/>
                </a:lnTo>
                <a:lnTo>
                  <a:pt x="38100" y="114299"/>
                </a:lnTo>
                <a:lnTo>
                  <a:pt x="38100" y="76199"/>
                </a:lnTo>
                <a:close/>
              </a:path>
              <a:path w="2664459" h="190500">
                <a:moveTo>
                  <a:pt x="114300" y="76199"/>
                </a:moveTo>
                <a:lnTo>
                  <a:pt x="76200" y="76199"/>
                </a:lnTo>
                <a:lnTo>
                  <a:pt x="76200" y="114299"/>
                </a:lnTo>
                <a:lnTo>
                  <a:pt x="114300" y="114299"/>
                </a:lnTo>
                <a:lnTo>
                  <a:pt x="114300" y="76199"/>
                </a:lnTo>
                <a:close/>
              </a:path>
              <a:path w="2664459" h="190500">
                <a:moveTo>
                  <a:pt x="190500" y="76199"/>
                </a:moveTo>
                <a:lnTo>
                  <a:pt x="152400" y="76199"/>
                </a:lnTo>
                <a:lnTo>
                  <a:pt x="152400" y="114299"/>
                </a:lnTo>
                <a:lnTo>
                  <a:pt x="190500" y="114299"/>
                </a:lnTo>
                <a:lnTo>
                  <a:pt x="190500" y="76199"/>
                </a:lnTo>
                <a:close/>
              </a:path>
              <a:path w="2664459" h="190500">
                <a:moveTo>
                  <a:pt x="266700" y="76199"/>
                </a:moveTo>
                <a:lnTo>
                  <a:pt x="228600" y="76199"/>
                </a:lnTo>
                <a:lnTo>
                  <a:pt x="228600" y="114299"/>
                </a:lnTo>
                <a:lnTo>
                  <a:pt x="266700" y="114299"/>
                </a:lnTo>
                <a:lnTo>
                  <a:pt x="266700" y="76199"/>
                </a:lnTo>
                <a:close/>
              </a:path>
              <a:path w="2664459" h="190500">
                <a:moveTo>
                  <a:pt x="342900" y="76199"/>
                </a:moveTo>
                <a:lnTo>
                  <a:pt x="304800" y="76199"/>
                </a:lnTo>
                <a:lnTo>
                  <a:pt x="304800" y="114299"/>
                </a:lnTo>
                <a:lnTo>
                  <a:pt x="342900" y="114299"/>
                </a:lnTo>
                <a:lnTo>
                  <a:pt x="342900" y="76199"/>
                </a:lnTo>
                <a:close/>
              </a:path>
              <a:path w="2664459" h="190500">
                <a:moveTo>
                  <a:pt x="419100" y="76199"/>
                </a:moveTo>
                <a:lnTo>
                  <a:pt x="381000" y="76199"/>
                </a:lnTo>
                <a:lnTo>
                  <a:pt x="381000" y="114299"/>
                </a:lnTo>
                <a:lnTo>
                  <a:pt x="419100" y="114299"/>
                </a:lnTo>
                <a:lnTo>
                  <a:pt x="419100" y="76199"/>
                </a:lnTo>
                <a:close/>
              </a:path>
              <a:path w="2664459" h="190500">
                <a:moveTo>
                  <a:pt x="495300" y="76199"/>
                </a:moveTo>
                <a:lnTo>
                  <a:pt x="457200" y="76199"/>
                </a:lnTo>
                <a:lnTo>
                  <a:pt x="457200" y="114299"/>
                </a:lnTo>
                <a:lnTo>
                  <a:pt x="495300" y="114299"/>
                </a:lnTo>
                <a:lnTo>
                  <a:pt x="495300" y="76199"/>
                </a:lnTo>
                <a:close/>
              </a:path>
              <a:path w="2664459" h="190500">
                <a:moveTo>
                  <a:pt x="571500" y="76199"/>
                </a:moveTo>
                <a:lnTo>
                  <a:pt x="533400" y="76199"/>
                </a:lnTo>
                <a:lnTo>
                  <a:pt x="533400" y="114299"/>
                </a:lnTo>
                <a:lnTo>
                  <a:pt x="571500" y="114299"/>
                </a:lnTo>
                <a:lnTo>
                  <a:pt x="571500" y="76199"/>
                </a:lnTo>
                <a:close/>
              </a:path>
              <a:path w="2664459" h="190500">
                <a:moveTo>
                  <a:pt x="647700" y="76199"/>
                </a:moveTo>
                <a:lnTo>
                  <a:pt x="609600" y="76199"/>
                </a:lnTo>
                <a:lnTo>
                  <a:pt x="609600" y="114299"/>
                </a:lnTo>
                <a:lnTo>
                  <a:pt x="647700" y="114299"/>
                </a:lnTo>
                <a:lnTo>
                  <a:pt x="647700" y="76199"/>
                </a:lnTo>
                <a:close/>
              </a:path>
              <a:path w="2664459" h="190500">
                <a:moveTo>
                  <a:pt x="723900" y="76199"/>
                </a:moveTo>
                <a:lnTo>
                  <a:pt x="685800" y="76199"/>
                </a:lnTo>
                <a:lnTo>
                  <a:pt x="685800" y="114299"/>
                </a:lnTo>
                <a:lnTo>
                  <a:pt x="723900" y="114299"/>
                </a:lnTo>
                <a:lnTo>
                  <a:pt x="723900" y="76199"/>
                </a:lnTo>
                <a:close/>
              </a:path>
              <a:path w="2664459" h="190500">
                <a:moveTo>
                  <a:pt x="800100" y="76199"/>
                </a:moveTo>
                <a:lnTo>
                  <a:pt x="762000" y="76199"/>
                </a:lnTo>
                <a:lnTo>
                  <a:pt x="762000" y="114299"/>
                </a:lnTo>
                <a:lnTo>
                  <a:pt x="800100" y="114299"/>
                </a:lnTo>
                <a:lnTo>
                  <a:pt x="800100" y="76199"/>
                </a:lnTo>
                <a:close/>
              </a:path>
              <a:path w="2664459" h="190500">
                <a:moveTo>
                  <a:pt x="876300" y="76199"/>
                </a:moveTo>
                <a:lnTo>
                  <a:pt x="838200" y="76199"/>
                </a:lnTo>
                <a:lnTo>
                  <a:pt x="838200" y="114299"/>
                </a:lnTo>
                <a:lnTo>
                  <a:pt x="876300" y="114299"/>
                </a:lnTo>
                <a:lnTo>
                  <a:pt x="876300" y="76199"/>
                </a:lnTo>
                <a:close/>
              </a:path>
              <a:path w="2664459" h="190500">
                <a:moveTo>
                  <a:pt x="952500" y="76199"/>
                </a:moveTo>
                <a:lnTo>
                  <a:pt x="914400" y="76199"/>
                </a:lnTo>
                <a:lnTo>
                  <a:pt x="914400" y="114299"/>
                </a:lnTo>
                <a:lnTo>
                  <a:pt x="952500" y="114299"/>
                </a:lnTo>
                <a:lnTo>
                  <a:pt x="952500" y="76199"/>
                </a:lnTo>
                <a:close/>
              </a:path>
              <a:path w="2664459" h="190500">
                <a:moveTo>
                  <a:pt x="1028700" y="76199"/>
                </a:moveTo>
                <a:lnTo>
                  <a:pt x="990600" y="76199"/>
                </a:lnTo>
                <a:lnTo>
                  <a:pt x="990600" y="114299"/>
                </a:lnTo>
                <a:lnTo>
                  <a:pt x="1028700" y="114299"/>
                </a:lnTo>
                <a:lnTo>
                  <a:pt x="1028700" y="76199"/>
                </a:lnTo>
                <a:close/>
              </a:path>
              <a:path w="2664459" h="190500">
                <a:moveTo>
                  <a:pt x="1104900" y="76199"/>
                </a:moveTo>
                <a:lnTo>
                  <a:pt x="1066800" y="76199"/>
                </a:lnTo>
                <a:lnTo>
                  <a:pt x="1066800" y="114299"/>
                </a:lnTo>
                <a:lnTo>
                  <a:pt x="1104900" y="114299"/>
                </a:lnTo>
                <a:lnTo>
                  <a:pt x="1104900" y="76199"/>
                </a:lnTo>
                <a:close/>
              </a:path>
              <a:path w="2664459" h="190500">
                <a:moveTo>
                  <a:pt x="1181100" y="76199"/>
                </a:moveTo>
                <a:lnTo>
                  <a:pt x="1143000" y="76199"/>
                </a:lnTo>
                <a:lnTo>
                  <a:pt x="1143000" y="114299"/>
                </a:lnTo>
                <a:lnTo>
                  <a:pt x="1181100" y="114299"/>
                </a:lnTo>
                <a:lnTo>
                  <a:pt x="1181100" y="76199"/>
                </a:lnTo>
                <a:close/>
              </a:path>
              <a:path w="2664459" h="190500">
                <a:moveTo>
                  <a:pt x="1257300" y="76199"/>
                </a:moveTo>
                <a:lnTo>
                  <a:pt x="1219200" y="76199"/>
                </a:lnTo>
                <a:lnTo>
                  <a:pt x="1219200" y="114299"/>
                </a:lnTo>
                <a:lnTo>
                  <a:pt x="1257300" y="114299"/>
                </a:lnTo>
                <a:lnTo>
                  <a:pt x="1257300" y="76199"/>
                </a:lnTo>
                <a:close/>
              </a:path>
              <a:path w="2664459" h="190500">
                <a:moveTo>
                  <a:pt x="1333500" y="76199"/>
                </a:moveTo>
                <a:lnTo>
                  <a:pt x="1295400" y="76199"/>
                </a:lnTo>
                <a:lnTo>
                  <a:pt x="1295400" y="114299"/>
                </a:lnTo>
                <a:lnTo>
                  <a:pt x="1333500" y="114299"/>
                </a:lnTo>
                <a:lnTo>
                  <a:pt x="1333500" y="76199"/>
                </a:lnTo>
                <a:close/>
              </a:path>
              <a:path w="2664459" h="190500">
                <a:moveTo>
                  <a:pt x="1409700" y="76199"/>
                </a:moveTo>
                <a:lnTo>
                  <a:pt x="1371600" y="76199"/>
                </a:lnTo>
                <a:lnTo>
                  <a:pt x="1371600" y="114299"/>
                </a:lnTo>
                <a:lnTo>
                  <a:pt x="1409700" y="114299"/>
                </a:lnTo>
                <a:lnTo>
                  <a:pt x="1409700" y="76199"/>
                </a:lnTo>
                <a:close/>
              </a:path>
              <a:path w="2664459" h="190500">
                <a:moveTo>
                  <a:pt x="1485900" y="76199"/>
                </a:moveTo>
                <a:lnTo>
                  <a:pt x="1447800" y="76199"/>
                </a:lnTo>
                <a:lnTo>
                  <a:pt x="1447800" y="114299"/>
                </a:lnTo>
                <a:lnTo>
                  <a:pt x="1485900" y="114299"/>
                </a:lnTo>
                <a:lnTo>
                  <a:pt x="1485900" y="76199"/>
                </a:lnTo>
                <a:close/>
              </a:path>
              <a:path w="2664459" h="190500">
                <a:moveTo>
                  <a:pt x="1562100" y="76199"/>
                </a:moveTo>
                <a:lnTo>
                  <a:pt x="1524000" y="76199"/>
                </a:lnTo>
                <a:lnTo>
                  <a:pt x="1524000" y="114299"/>
                </a:lnTo>
                <a:lnTo>
                  <a:pt x="1562100" y="114299"/>
                </a:lnTo>
                <a:lnTo>
                  <a:pt x="1562100" y="76199"/>
                </a:lnTo>
                <a:close/>
              </a:path>
              <a:path w="2664459" h="190500">
                <a:moveTo>
                  <a:pt x="1638300" y="76199"/>
                </a:moveTo>
                <a:lnTo>
                  <a:pt x="1600200" y="76199"/>
                </a:lnTo>
                <a:lnTo>
                  <a:pt x="1600200" y="114299"/>
                </a:lnTo>
                <a:lnTo>
                  <a:pt x="1638300" y="114299"/>
                </a:lnTo>
                <a:lnTo>
                  <a:pt x="1638300" y="76199"/>
                </a:lnTo>
                <a:close/>
              </a:path>
              <a:path w="2664459" h="190500">
                <a:moveTo>
                  <a:pt x="1714500" y="76199"/>
                </a:moveTo>
                <a:lnTo>
                  <a:pt x="1676400" y="76199"/>
                </a:lnTo>
                <a:lnTo>
                  <a:pt x="1676400" y="114299"/>
                </a:lnTo>
                <a:lnTo>
                  <a:pt x="1714500" y="114299"/>
                </a:lnTo>
                <a:lnTo>
                  <a:pt x="1714500" y="76199"/>
                </a:lnTo>
                <a:close/>
              </a:path>
              <a:path w="2664459" h="190500">
                <a:moveTo>
                  <a:pt x="1790700" y="76199"/>
                </a:moveTo>
                <a:lnTo>
                  <a:pt x="1752600" y="76199"/>
                </a:lnTo>
                <a:lnTo>
                  <a:pt x="1752600" y="114299"/>
                </a:lnTo>
                <a:lnTo>
                  <a:pt x="1790700" y="114299"/>
                </a:lnTo>
                <a:lnTo>
                  <a:pt x="1790700" y="76199"/>
                </a:lnTo>
                <a:close/>
              </a:path>
              <a:path w="2664459" h="190500">
                <a:moveTo>
                  <a:pt x="1866900" y="76199"/>
                </a:moveTo>
                <a:lnTo>
                  <a:pt x="1828800" y="76199"/>
                </a:lnTo>
                <a:lnTo>
                  <a:pt x="1828800" y="114299"/>
                </a:lnTo>
                <a:lnTo>
                  <a:pt x="1866900" y="114299"/>
                </a:lnTo>
                <a:lnTo>
                  <a:pt x="1866900" y="76199"/>
                </a:lnTo>
                <a:close/>
              </a:path>
              <a:path w="2664459" h="190500">
                <a:moveTo>
                  <a:pt x="1943100" y="76199"/>
                </a:moveTo>
                <a:lnTo>
                  <a:pt x="1905000" y="76199"/>
                </a:lnTo>
                <a:lnTo>
                  <a:pt x="1905000" y="114299"/>
                </a:lnTo>
                <a:lnTo>
                  <a:pt x="1943100" y="114299"/>
                </a:lnTo>
                <a:lnTo>
                  <a:pt x="1943100" y="76199"/>
                </a:lnTo>
                <a:close/>
              </a:path>
              <a:path w="2664459" h="190500">
                <a:moveTo>
                  <a:pt x="2019300" y="76199"/>
                </a:moveTo>
                <a:lnTo>
                  <a:pt x="1981200" y="76199"/>
                </a:lnTo>
                <a:lnTo>
                  <a:pt x="1981200" y="114299"/>
                </a:lnTo>
                <a:lnTo>
                  <a:pt x="2019300" y="114299"/>
                </a:lnTo>
                <a:lnTo>
                  <a:pt x="2019300" y="76199"/>
                </a:lnTo>
                <a:close/>
              </a:path>
              <a:path w="2664459" h="190500">
                <a:moveTo>
                  <a:pt x="2095500" y="76199"/>
                </a:moveTo>
                <a:lnTo>
                  <a:pt x="2057400" y="76199"/>
                </a:lnTo>
                <a:lnTo>
                  <a:pt x="2057400" y="114299"/>
                </a:lnTo>
                <a:lnTo>
                  <a:pt x="2095500" y="114299"/>
                </a:lnTo>
                <a:lnTo>
                  <a:pt x="2095500" y="76199"/>
                </a:lnTo>
                <a:close/>
              </a:path>
              <a:path w="2664459" h="190500">
                <a:moveTo>
                  <a:pt x="2171700" y="76199"/>
                </a:moveTo>
                <a:lnTo>
                  <a:pt x="2133600" y="76199"/>
                </a:lnTo>
                <a:lnTo>
                  <a:pt x="2133600" y="114299"/>
                </a:lnTo>
                <a:lnTo>
                  <a:pt x="2171700" y="114299"/>
                </a:lnTo>
                <a:lnTo>
                  <a:pt x="2171700" y="76199"/>
                </a:lnTo>
                <a:close/>
              </a:path>
              <a:path w="2664459" h="190500">
                <a:moveTo>
                  <a:pt x="2247900" y="76199"/>
                </a:moveTo>
                <a:lnTo>
                  <a:pt x="2209800" y="76199"/>
                </a:lnTo>
                <a:lnTo>
                  <a:pt x="2209800" y="114299"/>
                </a:lnTo>
                <a:lnTo>
                  <a:pt x="2247900" y="114299"/>
                </a:lnTo>
                <a:lnTo>
                  <a:pt x="2247900" y="76199"/>
                </a:lnTo>
                <a:close/>
              </a:path>
              <a:path w="2664459" h="190500">
                <a:moveTo>
                  <a:pt x="2324100" y="76199"/>
                </a:moveTo>
                <a:lnTo>
                  <a:pt x="2286000" y="76199"/>
                </a:lnTo>
                <a:lnTo>
                  <a:pt x="2286000" y="114299"/>
                </a:lnTo>
                <a:lnTo>
                  <a:pt x="2324100" y="114299"/>
                </a:lnTo>
                <a:lnTo>
                  <a:pt x="2324100" y="76199"/>
                </a:lnTo>
                <a:close/>
              </a:path>
              <a:path w="2664459" h="190500">
                <a:moveTo>
                  <a:pt x="2400300" y="76199"/>
                </a:moveTo>
                <a:lnTo>
                  <a:pt x="2362200" y="76199"/>
                </a:lnTo>
                <a:lnTo>
                  <a:pt x="2362200" y="114299"/>
                </a:lnTo>
                <a:lnTo>
                  <a:pt x="2400300" y="114299"/>
                </a:lnTo>
                <a:lnTo>
                  <a:pt x="2400300" y="76199"/>
                </a:lnTo>
                <a:close/>
              </a:path>
              <a:path w="2664459" h="190500">
                <a:moveTo>
                  <a:pt x="2473452" y="0"/>
                </a:moveTo>
                <a:lnTo>
                  <a:pt x="2473452" y="190499"/>
                </a:lnTo>
                <a:lnTo>
                  <a:pt x="2625852" y="114299"/>
                </a:lnTo>
                <a:lnTo>
                  <a:pt x="2476500" y="114299"/>
                </a:lnTo>
                <a:lnTo>
                  <a:pt x="2476500" y="76199"/>
                </a:lnTo>
                <a:lnTo>
                  <a:pt x="2625852" y="76199"/>
                </a:lnTo>
                <a:lnTo>
                  <a:pt x="2473452" y="0"/>
                </a:lnTo>
                <a:close/>
              </a:path>
              <a:path w="2664459" h="190500">
                <a:moveTo>
                  <a:pt x="2473452" y="76199"/>
                </a:moveTo>
                <a:lnTo>
                  <a:pt x="2438400" y="76199"/>
                </a:lnTo>
                <a:lnTo>
                  <a:pt x="2438400" y="114299"/>
                </a:lnTo>
                <a:lnTo>
                  <a:pt x="2473452" y="114299"/>
                </a:lnTo>
                <a:lnTo>
                  <a:pt x="2473452" y="76199"/>
                </a:lnTo>
                <a:close/>
              </a:path>
              <a:path w="2664459" h="190500">
                <a:moveTo>
                  <a:pt x="2625852" y="76199"/>
                </a:moveTo>
                <a:lnTo>
                  <a:pt x="2476500" y="76199"/>
                </a:lnTo>
                <a:lnTo>
                  <a:pt x="2476500" y="114299"/>
                </a:lnTo>
                <a:lnTo>
                  <a:pt x="2625852" y="114299"/>
                </a:lnTo>
                <a:lnTo>
                  <a:pt x="2663952" y="95249"/>
                </a:lnTo>
                <a:lnTo>
                  <a:pt x="2625852" y="76199"/>
                </a:lnTo>
                <a:close/>
              </a:path>
            </a:pathLst>
          </a:custGeom>
          <a:solidFill>
            <a:srgbClr val="000000"/>
          </a:solidFill>
        </p:spPr>
        <p:txBody>
          <a:bodyPr wrap="square" lIns="0" tIns="0" rIns="0" bIns="0" rtlCol="0"/>
          <a:lstStyle/>
          <a:p>
            <a:endParaRPr sz="1461"/>
          </a:p>
        </p:txBody>
      </p:sp>
      <p:sp>
        <p:nvSpPr>
          <p:cNvPr id="33" name="object 33"/>
          <p:cNvSpPr txBox="1"/>
          <p:nvPr/>
        </p:nvSpPr>
        <p:spPr>
          <a:xfrm>
            <a:off x="5104129" y="2207259"/>
            <a:ext cx="2032454" cy="449024"/>
          </a:xfrm>
          <a:prstGeom prst="rect">
            <a:avLst/>
          </a:prstGeom>
        </p:spPr>
        <p:txBody>
          <a:bodyPr vert="horz" wrap="square" lIns="0" tIns="9071" rIns="0" bIns="0" rtlCol="0">
            <a:spAutoFit/>
          </a:bodyPr>
          <a:lstStyle/>
          <a:p>
            <a:pPr marL="9072">
              <a:spcBef>
                <a:spcPts val="71"/>
              </a:spcBef>
            </a:pPr>
            <a:r>
              <a:rPr sz="1429" b="1" spc="-18" dirty="0">
                <a:latin typeface="Meiryo UI"/>
                <a:cs typeface="Meiryo UI"/>
              </a:rPr>
              <a:t>＜検討の流れ(イメージ)＞</a:t>
            </a:r>
            <a:endParaRPr sz="1429">
              <a:latin typeface="Meiryo UI"/>
              <a:cs typeface="Meiryo UI"/>
            </a:endParaRPr>
          </a:p>
        </p:txBody>
      </p:sp>
      <p:sp>
        <p:nvSpPr>
          <p:cNvPr id="34" name="object 34"/>
          <p:cNvSpPr txBox="1"/>
          <p:nvPr/>
        </p:nvSpPr>
        <p:spPr>
          <a:xfrm>
            <a:off x="6607085" y="1781175"/>
            <a:ext cx="2288721" cy="272950"/>
          </a:xfrm>
          <a:prstGeom prst="rect">
            <a:avLst/>
          </a:prstGeom>
        </p:spPr>
        <p:txBody>
          <a:bodyPr vert="horz" wrap="square" lIns="0" tIns="9071" rIns="0" bIns="0" rtlCol="0">
            <a:spAutoFit/>
          </a:bodyPr>
          <a:lstStyle/>
          <a:p>
            <a:pPr marL="9072">
              <a:spcBef>
                <a:spcPts val="71"/>
              </a:spcBef>
            </a:pPr>
            <a:r>
              <a:rPr sz="857" spc="-14" dirty="0">
                <a:latin typeface="Meiryo UI"/>
                <a:cs typeface="Meiryo UI"/>
              </a:rPr>
              <a:t>※記載の自治体名は、応募の代表自治体のみ記載</a:t>
            </a:r>
            <a:endParaRPr sz="857">
              <a:latin typeface="Meiryo UI"/>
              <a:cs typeface="Meiryo UI"/>
            </a:endParaRPr>
          </a:p>
        </p:txBody>
      </p:sp>
      <p:sp>
        <p:nvSpPr>
          <p:cNvPr id="35" name="object 35"/>
          <p:cNvSpPr/>
          <p:nvPr/>
        </p:nvSpPr>
        <p:spPr>
          <a:xfrm>
            <a:off x="1144089" y="3048000"/>
            <a:ext cx="243114" cy="1169307"/>
          </a:xfrm>
          <a:custGeom>
            <a:avLst/>
            <a:gdLst/>
            <a:ahLst/>
            <a:cxnLst/>
            <a:rect l="l" t="t" r="r" b="b"/>
            <a:pathLst>
              <a:path w="340360" h="1637029">
                <a:moveTo>
                  <a:pt x="339851" y="0"/>
                </a:moveTo>
                <a:lnTo>
                  <a:pt x="0" y="0"/>
                </a:lnTo>
                <a:lnTo>
                  <a:pt x="0" y="1636776"/>
                </a:lnTo>
                <a:lnTo>
                  <a:pt x="339851" y="1636776"/>
                </a:lnTo>
                <a:lnTo>
                  <a:pt x="339851" y="0"/>
                </a:lnTo>
                <a:close/>
              </a:path>
            </a:pathLst>
          </a:custGeom>
          <a:solidFill>
            <a:srgbClr val="585858"/>
          </a:solidFill>
        </p:spPr>
        <p:txBody>
          <a:bodyPr wrap="square" lIns="0" tIns="0" rIns="0" bIns="0" rtlCol="0"/>
          <a:lstStyle/>
          <a:p>
            <a:endParaRPr sz="1461"/>
          </a:p>
        </p:txBody>
      </p:sp>
      <p:sp>
        <p:nvSpPr>
          <p:cNvPr id="36" name="object 36"/>
          <p:cNvSpPr txBox="1"/>
          <p:nvPr/>
        </p:nvSpPr>
        <p:spPr>
          <a:xfrm>
            <a:off x="1152343" y="3307351"/>
            <a:ext cx="181429" cy="716744"/>
          </a:xfrm>
          <a:prstGeom prst="rect">
            <a:avLst/>
          </a:prstGeom>
        </p:spPr>
        <p:txBody>
          <a:bodyPr vert="horz" wrap="square" lIns="0" tIns="41728" rIns="0" bIns="0" rtlCol="0">
            <a:spAutoFit/>
          </a:bodyPr>
          <a:lstStyle/>
          <a:p>
            <a:pPr marL="9072" marR="3629" algn="just">
              <a:lnSpc>
                <a:spcPts val="1286"/>
              </a:lnSpc>
              <a:spcBef>
                <a:spcPts val="328"/>
              </a:spcBef>
            </a:pPr>
            <a:r>
              <a:rPr sz="1286" b="1" spc="-36" dirty="0">
                <a:solidFill>
                  <a:srgbClr val="FFFFFF"/>
                </a:solidFill>
                <a:latin typeface="Meiryo UI"/>
                <a:cs typeface="Meiryo UI"/>
              </a:rPr>
              <a:t>水平連携</a:t>
            </a:r>
            <a:endParaRPr sz="1286">
              <a:latin typeface="Meiryo UI"/>
              <a:cs typeface="Meiryo UI"/>
            </a:endParaRPr>
          </a:p>
        </p:txBody>
      </p:sp>
      <p:graphicFrame>
        <p:nvGraphicFramePr>
          <p:cNvPr id="37" name="object 37"/>
          <p:cNvGraphicFramePr>
            <a:graphicFrameLocks noGrp="1"/>
          </p:cNvGraphicFramePr>
          <p:nvPr/>
        </p:nvGraphicFramePr>
        <p:xfrm>
          <a:off x="3234145" y="3049088"/>
          <a:ext cx="1431018" cy="1216932"/>
        </p:xfrm>
        <a:graphic>
          <a:graphicData uri="http://schemas.openxmlformats.org/drawingml/2006/table">
            <a:tbl>
              <a:tblPr firstRow="1" bandRow="1">
                <a:tableStyleId>{2D5ABB26-0587-4C30-8999-92F81FD0307C}</a:tableStyleId>
              </a:tblPr>
              <a:tblGrid>
                <a:gridCol w="264886">
                  <a:extLst>
                    <a:ext uri="{9D8B030D-6E8A-4147-A177-3AD203B41FA5}">
                      <a16:colId xmlns:a16="http://schemas.microsoft.com/office/drawing/2014/main" val="20000"/>
                    </a:ext>
                  </a:extLst>
                </a:gridCol>
                <a:gridCol w="1166132">
                  <a:extLst>
                    <a:ext uri="{9D8B030D-6E8A-4147-A177-3AD203B41FA5}">
                      <a16:colId xmlns:a16="http://schemas.microsoft.com/office/drawing/2014/main" val="20001"/>
                    </a:ext>
                  </a:extLst>
                </a:gridCol>
              </a:tblGrid>
              <a:tr h="263071">
                <a:tc rowSpan="4">
                  <a:txBody>
                    <a:bodyPr/>
                    <a:lstStyle/>
                    <a:p>
                      <a:pPr>
                        <a:lnSpc>
                          <a:spcPct val="100000"/>
                        </a:lnSpc>
                        <a:spcBef>
                          <a:spcPts val="1235"/>
                        </a:spcBef>
                      </a:pPr>
                      <a:endParaRPr sz="1300">
                        <a:latin typeface="Times New Roman"/>
                        <a:cs typeface="Times New Roman"/>
                      </a:endParaRPr>
                    </a:p>
                    <a:p>
                      <a:pPr marL="25400" marR="108585" algn="just">
                        <a:lnSpc>
                          <a:spcPts val="1800"/>
                        </a:lnSpc>
                      </a:pPr>
                      <a:r>
                        <a:rPr sz="1300" b="1" spc="-50" dirty="0">
                          <a:solidFill>
                            <a:srgbClr val="FFFFFF"/>
                          </a:solidFill>
                          <a:latin typeface="Meiryo UI"/>
                          <a:cs typeface="Meiryo UI"/>
                        </a:rPr>
                        <a:t>垂直連携</a:t>
                      </a:r>
                      <a:endParaRPr sz="1300">
                        <a:latin typeface="Meiryo UI"/>
                        <a:cs typeface="Meiryo UI"/>
                      </a:endParaRPr>
                    </a:p>
                  </a:txBody>
                  <a:tcPr marL="0" marR="0" marT="112032" marB="0">
                    <a:lnR w="76200">
                      <a:solidFill>
                        <a:srgbClr val="FFFFFF"/>
                      </a:solidFill>
                      <a:prstDash val="solid"/>
                    </a:lnR>
                    <a:solidFill>
                      <a:srgbClr val="585858"/>
                    </a:solidFill>
                  </a:tcPr>
                </a:tc>
                <a:tc>
                  <a:txBody>
                    <a:bodyPr/>
                    <a:lstStyle/>
                    <a:p>
                      <a:pPr marL="121285">
                        <a:lnSpc>
                          <a:spcPct val="100000"/>
                        </a:lnSpc>
                        <a:spcBef>
                          <a:spcPts val="375"/>
                        </a:spcBef>
                      </a:pPr>
                      <a:r>
                        <a:rPr sz="1300" b="1" spc="-10" dirty="0">
                          <a:solidFill>
                            <a:srgbClr val="FFFFFF"/>
                          </a:solidFill>
                          <a:latin typeface="Meiryo UI"/>
                          <a:cs typeface="Meiryo UI"/>
                        </a:rPr>
                        <a:t>⑦和歌山県</a:t>
                      </a:r>
                      <a:endParaRPr sz="1300">
                        <a:latin typeface="Meiryo UI"/>
                        <a:cs typeface="Meiryo UI"/>
                      </a:endParaRPr>
                    </a:p>
                  </a:txBody>
                  <a:tcPr marL="0" marR="0" marT="34018" marB="0">
                    <a:lnL w="76200">
                      <a:solidFill>
                        <a:srgbClr val="FFFFFF"/>
                      </a:solidFill>
                      <a:prstDash val="solid"/>
                    </a:lnL>
                    <a:solidFill>
                      <a:srgbClr val="FF5050"/>
                    </a:solidFill>
                  </a:tcPr>
                </a:tc>
                <a:extLst>
                  <a:ext uri="{0D108BD9-81ED-4DB2-BD59-A6C34878D82A}">
                    <a16:rowId xmlns:a16="http://schemas.microsoft.com/office/drawing/2014/main" val="10000"/>
                  </a:ext>
                </a:extLst>
              </a:tr>
              <a:tr h="392793">
                <a:tc vMerge="1">
                  <a:txBody>
                    <a:bodyPr/>
                    <a:lstStyle/>
                    <a:p>
                      <a:endParaRPr/>
                    </a:p>
                  </a:txBody>
                  <a:tcPr marL="0" marR="0" marT="156845" marB="0">
                    <a:lnR w="76200">
                      <a:solidFill>
                        <a:srgbClr val="FFFFFF"/>
                      </a:solidFill>
                      <a:prstDash val="solid"/>
                    </a:lnR>
                    <a:solidFill>
                      <a:srgbClr val="585858"/>
                    </a:solidFill>
                  </a:tcPr>
                </a:tc>
                <a:tc>
                  <a:txBody>
                    <a:bodyPr/>
                    <a:lstStyle/>
                    <a:p>
                      <a:pPr marL="290830" marR="205740" indent="-52069">
                        <a:lnSpc>
                          <a:spcPct val="100000"/>
                        </a:lnSpc>
                        <a:spcBef>
                          <a:spcPts val="370"/>
                        </a:spcBef>
                      </a:pPr>
                      <a:r>
                        <a:rPr sz="800" spc="-20" dirty="0">
                          <a:latin typeface="Meiryo UI"/>
                          <a:cs typeface="Meiryo UI"/>
                        </a:rPr>
                        <a:t>橋本市、かつらぎ町、</a:t>
                      </a:r>
                      <a:r>
                        <a:rPr sz="800" spc="-10" dirty="0">
                          <a:latin typeface="Meiryo UI"/>
                          <a:cs typeface="Meiryo UI"/>
                        </a:rPr>
                        <a:t>九度山町、高野町</a:t>
                      </a:r>
                      <a:endParaRPr sz="800">
                        <a:latin typeface="Meiryo UI"/>
                        <a:cs typeface="Meiryo UI"/>
                      </a:endParaRPr>
                    </a:p>
                  </a:txBody>
                  <a:tcPr marL="0" marR="0" marT="33564" marB="0">
                    <a:lnL w="76200">
                      <a:solidFill>
                        <a:srgbClr val="FFFFFF"/>
                      </a:solidFill>
                      <a:prstDash val="solid"/>
                    </a:lnL>
                  </a:tcPr>
                </a:tc>
                <a:extLst>
                  <a:ext uri="{0D108BD9-81ED-4DB2-BD59-A6C34878D82A}">
                    <a16:rowId xmlns:a16="http://schemas.microsoft.com/office/drawing/2014/main" val="10001"/>
                  </a:ext>
                </a:extLst>
              </a:tr>
              <a:tr h="264432">
                <a:tc vMerge="1">
                  <a:txBody>
                    <a:bodyPr/>
                    <a:lstStyle/>
                    <a:p>
                      <a:endParaRPr/>
                    </a:p>
                  </a:txBody>
                  <a:tcPr marL="0" marR="0" marT="156845" marB="0">
                    <a:lnR w="76200">
                      <a:solidFill>
                        <a:srgbClr val="FFFFFF"/>
                      </a:solidFill>
                      <a:prstDash val="solid"/>
                    </a:lnR>
                    <a:solidFill>
                      <a:srgbClr val="585858"/>
                    </a:solidFill>
                  </a:tcPr>
                </a:tc>
                <a:tc>
                  <a:txBody>
                    <a:bodyPr/>
                    <a:lstStyle/>
                    <a:p>
                      <a:pPr marL="121285">
                        <a:lnSpc>
                          <a:spcPct val="100000"/>
                        </a:lnSpc>
                        <a:spcBef>
                          <a:spcPts val="384"/>
                        </a:spcBef>
                      </a:pPr>
                      <a:r>
                        <a:rPr sz="1300" b="1" spc="-15" dirty="0">
                          <a:solidFill>
                            <a:srgbClr val="FFFFFF"/>
                          </a:solidFill>
                          <a:latin typeface="Meiryo UI"/>
                          <a:cs typeface="Meiryo UI"/>
                        </a:rPr>
                        <a:t>⑨広島県</a:t>
                      </a:r>
                      <a:endParaRPr sz="1300">
                        <a:latin typeface="Meiryo UI"/>
                        <a:cs typeface="Meiryo UI"/>
                      </a:endParaRPr>
                    </a:p>
                  </a:txBody>
                  <a:tcPr marL="0" marR="0" marT="34924" marB="0">
                    <a:lnL w="76200">
                      <a:solidFill>
                        <a:srgbClr val="FFFFFF"/>
                      </a:solidFill>
                      <a:prstDash val="solid"/>
                    </a:lnL>
                    <a:solidFill>
                      <a:srgbClr val="FF5050"/>
                    </a:solidFill>
                  </a:tcPr>
                </a:tc>
                <a:extLst>
                  <a:ext uri="{0D108BD9-81ED-4DB2-BD59-A6C34878D82A}">
                    <a16:rowId xmlns:a16="http://schemas.microsoft.com/office/drawing/2014/main" val="10002"/>
                  </a:ext>
                </a:extLst>
              </a:tr>
              <a:tr h="268514">
                <a:tc vMerge="1">
                  <a:txBody>
                    <a:bodyPr/>
                    <a:lstStyle/>
                    <a:p>
                      <a:endParaRPr/>
                    </a:p>
                  </a:txBody>
                  <a:tcPr marL="0" marR="0" marT="156845" marB="0">
                    <a:lnR w="76200">
                      <a:solidFill>
                        <a:srgbClr val="FFFFFF"/>
                      </a:solidFill>
                      <a:prstDash val="solid"/>
                    </a:lnR>
                    <a:solidFill>
                      <a:srgbClr val="585858"/>
                    </a:solidFill>
                  </a:tcPr>
                </a:tc>
                <a:tc>
                  <a:txBody>
                    <a:bodyPr/>
                    <a:lstStyle/>
                    <a:p>
                      <a:pPr marL="151765">
                        <a:lnSpc>
                          <a:spcPct val="100000"/>
                        </a:lnSpc>
                        <a:spcBef>
                          <a:spcPts val="540"/>
                        </a:spcBef>
                      </a:pPr>
                      <a:r>
                        <a:rPr sz="800" spc="-5" dirty="0">
                          <a:latin typeface="Meiryo UI"/>
                          <a:cs typeface="Meiryo UI"/>
                        </a:rPr>
                        <a:t>安芸太田町、北広島町</a:t>
                      </a:r>
                      <a:endParaRPr sz="800">
                        <a:latin typeface="Meiryo UI"/>
                        <a:cs typeface="Meiryo UI"/>
                      </a:endParaRPr>
                    </a:p>
                  </a:txBody>
                  <a:tcPr marL="0" marR="0" marT="48986" marB="0">
                    <a:lnL w="76200">
                      <a:solidFill>
                        <a:srgbClr val="FFFFFF"/>
                      </a:solidFill>
                      <a:prstDash val="solid"/>
                    </a:lnL>
                  </a:tcPr>
                </a:tc>
                <a:extLst>
                  <a:ext uri="{0D108BD9-81ED-4DB2-BD59-A6C34878D82A}">
                    <a16:rowId xmlns:a16="http://schemas.microsoft.com/office/drawing/2014/main" val="10003"/>
                  </a:ext>
                </a:extLst>
              </a:tr>
            </a:tbl>
          </a:graphicData>
        </a:graphic>
      </p:graphicFrame>
      <p:sp>
        <p:nvSpPr>
          <p:cNvPr id="38" name="object 38"/>
          <p:cNvSpPr/>
          <p:nvPr/>
        </p:nvSpPr>
        <p:spPr>
          <a:xfrm>
            <a:off x="3561806" y="3347357"/>
            <a:ext cx="39007" cy="232229"/>
          </a:xfrm>
          <a:custGeom>
            <a:avLst/>
            <a:gdLst/>
            <a:ahLst/>
            <a:cxnLst/>
            <a:rect l="l" t="t" r="r" b="b"/>
            <a:pathLst>
              <a:path w="54610" h="325120">
                <a:moveTo>
                  <a:pt x="54101" y="324612"/>
                </a:moveTo>
                <a:lnTo>
                  <a:pt x="33057" y="320355"/>
                </a:lnTo>
                <a:lnTo>
                  <a:pt x="15859" y="308752"/>
                </a:lnTo>
                <a:lnTo>
                  <a:pt x="4256" y="291554"/>
                </a:lnTo>
                <a:lnTo>
                  <a:pt x="0" y="270510"/>
                </a:lnTo>
                <a:lnTo>
                  <a:pt x="0" y="54101"/>
                </a:lnTo>
                <a:lnTo>
                  <a:pt x="4256" y="33057"/>
                </a:lnTo>
                <a:lnTo>
                  <a:pt x="15859" y="15859"/>
                </a:lnTo>
                <a:lnTo>
                  <a:pt x="33057" y="4256"/>
                </a:lnTo>
                <a:lnTo>
                  <a:pt x="54101" y="0"/>
                </a:lnTo>
              </a:path>
            </a:pathLst>
          </a:custGeom>
          <a:ln w="9525">
            <a:solidFill>
              <a:srgbClr val="000000"/>
            </a:solidFill>
          </a:ln>
        </p:spPr>
        <p:txBody>
          <a:bodyPr wrap="square" lIns="0" tIns="0" rIns="0" bIns="0" rtlCol="0"/>
          <a:lstStyle/>
          <a:p>
            <a:endParaRPr sz="1461"/>
          </a:p>
        </p:txBody>
      </p:sp>
      <p:sp>
        <p:nvSpPr>
          <p:cNvPr id="39" name="object 39"/>
          <p:cNvSpPr/>
          <p:nvPr/>
        </p:nvSpPr>
        <p:spPr>
          <a:xfrm>
            <a:off x="4581252" y="3347357"/>
            <a:ext cx="39007" cy="232229"/>
          </a:xfrm>
          <a:custGeom>
            <a:avLst/>
            <a:gdLst/>
            <a:ahLst/>
            <a:cxnLst/>
            <a:rect l="l" t="t" r="r" b="b"/>
            <a:pathLst>
              <a:path w="54610" h="325120">
                <a:moveTo>
                  <a:pt x="0" y="0"/>
                </a:moveTo>
                <a:lnTo>
                  <a:pt x="21044" y="4256"/>
                </a:lnTo>
                <a:lnTo>
                  <a:pt x="38242" y="15859"/>
                </a:lnTo>
                <a:lnTo>
                  <a:pt x="49845" y="33057"/>
                </a:lnTo>
                <a:lnTo>
                  <a:pt x="54101" y="54101"/>
                </a:lnTo>
                <a:lnTo>
                  <a:pt x="54101" y="270510"/>
                </a:lnTo>
                <a:lnTo>
                  <a:pt x="49845" y="291554"/>
                </a:lnTo>
                <a:lnTo>
                  <a:pt x="38242" y="308752"/>
                </a:lnTo>
                <a:lnTo>
                  <a:pt x="21044" y="320355"/>
                </a:lnTo>
                <a:lnTo>
                  <a:pt x="0" y="324612"/>
                </a:lnTo>
              </a:path>
            </a:pathLst>
          </a:custGeom>
          <a:ln w="9525">
            <a:solidFill>
              <a:srgbClr val="000000"/>
            </a:solidFill>
          </a:ln>
        </p:spPr>
        <p:txBody>
          <a:bodyPr wrap="square" lIns="0" tIns="0" rIns="0" bIns="0" rtlCol="0"/>
          <a:lstStyle/>
          <a:p>
            <a:endParaRPr sz="1461"/>
          </a:p>
        </p:txBody>
      </p:sp>
      <p:sp>
        <p:nvSpPr>
          <p:cNvPr id="40" name="object 40"/>
          <p:cNvSpPr/>
          <p:nvPr/>
        </p:nvSpPr>
        <p:spPr>
          <a:xfrm>
            <a:off x="3561806" y="3966754"/>
            <a:ext cx="36286" cy="174171"/>
          </a:xfrm>
          <a:custGeom>
            <a:avLst/>
            <a:gdLst/>
            <a:ahLst/>
            <a:cxnLst/>
            <a:rect l="l" t="t" r="r" b="b"/>
            <a:pathLst>
              <a:path w="50800" h="243839">
                <a:moveTo>
                  <a:pt x="50419" y="243840"/>
                </a:moveTo>
                <a:lnTo>
                  <a:pt x="30807" y="239873"/>
                </a:lnTo>
                <a:lnTo>
                  <a:pt x="14779" y="229060"/>
                </a:lnTo>
                <a:lnTo>
                  <a:pt x="3966" y="213032"/>
                </a:lnTo>
                <a:lnTo>
                  <a:pt x="0" y="193421"/>
                </a:lnTo>
                <a:lnTo>
                  <a:pt x="0" y="50419"/>
                </a:lnTo>
                <a:lnTo>
                  <a:pt x="3966" y="30807"/>
                </a:lnTo>
                <a:lnTo>
                  <a:pt x="14779" y="14779"/>
                </a:lnTo>
                <a:lnTo>
                  <a:pt x="30807" y="3966"/>
                </a:lnTo>
                <a:lnTo>
                  <a:pt x="50419" y="0"/>
                </a:lnTo>
              </a:path>
            </a:pathLst>
          </a:custGeom>
          <a:ln w="9525">
            <a:solidFill>
              <a:srgbClr val="000000"/>
            </a:solidFill>
          </a:ln>
        </p:spPr>
        <p:txBody>
          <a:bodyPr wrap="square" lIns="0" tIns="0" rIns="0" bIns="0" rtlCol="0"/>
          <a:lstStyle/>
          <a:p>
            <a:endParaRPr sz="1461"/>
          </a:p>
        </p:txBody>
      </p:sp>
      <p:sp>
        <p:nvSpPr>
          <p:cNvPr id="41" name="object 41"/>
          <p:cNvSpPr/>
          <p:nvPr/>
        </p:nvSpPr>
        <p:spPr>
          <a:xfrm>
            <a:off x="4583883" y="3966754"/>
            <a:ext cx="36286" cy="174171"/>
          </a:xfrm>
          <a:custGeom>
            <a:avLst/>
            <a:gdLst/>
            <a:ahLst/>
            <a:cxnLst/>
            <a:rect l="l" t="t" r="r" b="b"/>
            <a:pathLst>
              <a:path w="50800" h="243839">
                <a:moveTo>
                  <a:pt x="0" y="0"/>
                </a:moveTo>
                <a:lnTo>
                  <a:pt x="19611" y="3966"/>
                </a:lnTo>
                <a:lnTo>
                  <a:pt x="35639" y="14779"/>
                </a:lnTo>
                <a:lnTo>
                  <a:pt x="46452" y="30807"/>
                </a:lnTo>
                <a:lnTo>
                  <a:pt x="50418" y="50419"/>
                </a:lnTo>
                <a:lnTo>
                  <a:pt x="50418" y="193421"/>
                </a:lnTo>
                <a:lnTo>
                  <a:pt x="46452" y="213032"/>
                </a:lnTo>
                <a:lnTo>
                  <a:pt x="35639" y="229060"/>
                </a:lnTo>
                <a:lnTo>
                  <a:pt x="19611" y="239873"/>
                </a:lnTo>
                <a:lnTo>
                  <a:pt x="0" y="243840"/>
                </a:lnTo>
              </a:path>
            </a:pathLst>
          </a:custGeom>
          <a:ln w="9525">
            <a:solidFill>
              <a:srgbClr val="000000"/>
            </a:solidFill>
          </a:ln>
        </p:spPr>
        <p:txBody>
          <a:bodyPr wrap="square" lIns="0" tIns="0" rIns="0" bIns="0" rtlCol="0"/>
          <a:lstStyle/>
          <a:p>
            <a:endParaRPr sz="1461"/>
          </a:p>
        </p:txBody>
      </p:sp>
      <p:sp>
        <p:nvSpPr>
          <p:cNvPr id="42" name="object 42"/>
          <p:cNvSpPr/>
          <p:nvPr/>
        </p:nvSpPr>
        <p:spPr>
          <a:xfrm>
            <a:off x="8708389" y="4518659"/>
            <a:ext cx="352879" cy="865414"/>
          </a:xfrm>
          <a:custGeom>
            <a:avLst/>
            <a:gdLst/>
            <a:ahLst/>
            <a:cxnLst/>
            <a:rect l="l" t="t" r="r" b="b"/>
            <a:pathLst>
              <a:path w="494029" h="1211579">
                <a:moveTo>
                  <a:pt x="289686" y="0"/>
                </a:moveTo>
                <a:lnTo>
                  <a:pt x="238903" y="17518"/>
                </a:lnTo>
                <a:lnTo>
                  <a:pt x="189508" y="35756"/>
                </a:lnTo>
                <a:lnTo>
                  <a:pt x="142898" y="55433"/>
                </a:lnTo>
                <a:lnTo>
                  <a:pt x="100471" y="77266"/>
                </a:lnTo>
                <a:lnTo>
                  <a:pt x="63626" y="101977"/>
                </a:lnTo>
                <a:lnTo>
                  <a:pt x="33758" y="130283"/>
                </a:lnTo>
                <a:lnTo>
                  <a:pt x="12266" y="162904"/>
                </a:lnTo>
                <a:lnTo>
                  <a:pt x="547" y="200558"/>
                </a:lnTo>
                <a:lnTo>
                  <a:pt x="0" y="243967"/>
                </a:lnTo>
                <a:lnTo>
                  <a:pt x="7536" y="273839"/>
                </a:lnTo>
                <a:lnTo>
                  <a:pt x="44631" y="343813"/>
                </a:lnTo>
                <a:lnTo>
                  <a:pt x="71830" y="382902"/>
                </a:lnTo>
                <a:lnTo>
                  <a:pt x="103222" y="424053"/>
                </a:lnTo>
                <a:lnTo>
                  <a:pt x="137629" y="466757"/>
                </a:lnTo>
                <a:lnTo>
                  <a:pt x="173870" y="510510"/>
                </a:lnTo>
                <a:lnTo>
                  <a:pt x="210765" y="554806"/>
                </a:lnTo>
                <a:lnTo>
                  <a:pt x="247134" y="599138"/>
                </a:lnTo>
                <a:lnTo>
                  <a:pt x="281798" y="643001"/>
                </a:lnTo>
                <a:lnTo>
                  <a:pt x="313577" y="685888"/>
                </a:lnTo>
                <a:lnTo>
                  <a:pt x="341290" y="727294"/>
                </a:lnTo>
                <a:lnTo>
                  <a:pt x="363758" y="766713"/>
                </a:lnTo>
                <a:lnTo>
                  <a:pt x="379801" y="803638"/>
                </a:lnTo>
                <a:lnTo>
                  <a:pt x="389929" y="884357"/>
                </a:lnTo>
                <a:lnTo>
                  <a:pt x="382849" y="928181"/>
                </a:lnTo>
                <a:lnTo>
                  <a:pt x="367973" y="969366"/>
                </a:lnTo>
                <a:lnTo>
                  <a:pt x="346278" y="1008244"/>
                </a:lnTo>
                <a:lnTo>
                  <a:pt x="318738" y="1045146"/>
                </a:lnTo>
                <a:lnTo>
                  <a:pt x="286329" y="1080402"/>
                </a:lnTo>
                <a:lnTo>
                  <a:pt x="250026" y="1114342"/>
                </a:lnTo>
                <a:lnTo>
                  <a:pt x="210804" y="1147298"/>
                </a:lnTo>
                <a:lnTo>
                  <a:pt x="169640" y="1179600"/>
                </a:lnTo>
                <a:lnTo>
                  <a:pt x="127507" y="1211580"/>
                </a:lnTo>
              </a:path>
              <a:path w="494029" h="1211579">
                <a:moveTo>
                  <a:pt x="393319" y="0"/>
                </a:moveTo>
                <a:lnTo>
                  <a:pt x="342535" y="17518"/>
                </a:lnTo>
                <a:lnTo>
                  <a:pt x="293140" y="35756"/>
                </a:lnTo>
                <a:lnTo>
                  <a:pt x="246530" y="55433"/>
                </a:lnTo>
                <a:lnTo>
                  <a:pt x="204103" y="77266"/>
                </a:lnTo>
                <a:lnTo>
                  <a:pt x="167258" y="101977"/>
                </a:lnTo>
                <a:lnTo>
                  <a:pt x="137390" y="130283"/>
                </a:lnTo>
                <a:lnTo>
                  <a:pt x="115898" y="162904"/>
                </a:lnTo>
                <a:lnTo>
                  <a:pt x="104179" y="200558"/>
                </a:lnTo>
                <a:lnTo>
                  <a:pt x="103631" y="243967"/>
                </a:lnTo>
                <a:lnTo>
                  <a:pt x="111168" y="273839"/>
                </a:lnTo>
                <a:lnTo>
                  <a:pt x="148263" y="343813"/>
                </a:lnTo>
                <a:lnTo>
                  <a:pt x="175462" y="382902"/>
                </a:lnTo>
                <a:lnTo>
                  <a:pt x="206854" y="424053"/>
                </a:lnTo>
                <a:lnTo>
                  <a:pt x="241261" y="466757"/>
                </a:lnTo>
                <a:lnTo>
                  <a:pt x="277502" y="510510"/>
                </a:lnTo>
                <a:lnTo>
                  <a:pt x="314397" y="554806"/>
                </a:lnTo>
                <a:lnTo>
                  <a:pt x="350766" y="599138"/>
                </a:lnTo>
                <a:lnTo>
                  <a:pt x="385430" y="643001"/>
                </a:lnTo>
                <a:lnTo>
                  <a:pt x="417209" y="685888"/>
                </a:lnTo>
                <a:lnTo>
                  <a:pt x="444922" y="727294"/>
                </a:lnTo>
                <a:lnTo>
                  <a:pt x="467390" y="766713"/>
                </a:lnTo>
                <a:lnTo>
                  <a:pt x="483433" y="803638"/>
                </a:lnTo>
                <a:lnTo>
                  <a:pt x="493561" y="884357"/>
                </a:lnTo>
                <a:lnTo>
                  <a:pt x="486481" y="928181"/>
                </a:lnTo>
                <a:lnTo>
                  <a:pt x="471605" y="969366"/>
                </a:lnTo>
                <a:lnTo>
                  <a:pt x="449910" y="1008244"/>
                </a:lnTo>
                <a:lnTo>
                  <a:pt x="422370" y="1045146"/>
                </a:lnTo>
                <a:lnTo>
                  <a:pt x="389961" y="1080402"/>
                </a:lnTo>
                <a:lnTo>
                  <a:pt x="353658" y="1114342"/>
                </a:lnTo>
                <a:lnTo>
                  <a:pt x="314436" y="1147298"/>
                </a:lnTo>
                <a:lnTo>
                  <a:pt x="273272" y="1179600"/>
                </a:lnTo>
                <a:lnTo>
                  <a:pt x="231139" y="1211580"/>
                </a:lnTo>
              </a:path>
            </a:pathLst>
          </a:custGeom>
          <a:ln w="9525">
            <a:solidFill>
              <a:srgbClr val="000000"/>
            </a:solidFill>
          </a:ln>
        </p:spPr>
        <p:txBody>
          <a:bodyPr wrap="square" lIns="0" tIns="0" rIns="0" bIns="0" rtlCol="0"/>
          <a:lstStyle/>
          <a:p>
            <a:endParaRPr sz="1461"/>
          </a:p>
        </p:txBody>
      </p:sp>
      <p:graphicFrame>
        <p:nvGraphicFramePr>
          <p:cNvPr id="43" name="object 43"/>
          <p:cNvGraphicFramePr>
            <a:graphicFrameLocks noGrp="1"/>
          </p:cNvGraphicFramePr>
          <p:nvPr>
            <p:extLst>
              <p:ext uri="{D42A27DB-BD31-4B8C-83A1-F6EECF244321}">
                <p14:modId xmlns:p14="http://schemas.microsoft.com/office/powerpoint/2010/main" val="1100602141"/>
              </p:ext>
            </p:extLst>
          </p:nvPr>
        </p:nvGraphicFramePr>
        <p:xfrm>
          <a:off x="511628" y="5640976"/>
          <a:ext cx="360136" cy="1364071"/>
        </p:xfrm>
        <a:graphic>
          <a:graphicData uri="http://schemas.openxmlformats.org/drawingml/2006/table">
            <a:tbl>
              <a:tblPr firstRow="1" bandRow="1">
                <a:tableStyleId>{2D5ABB26-0587-4C30-8999-92F81FD0307C}</a:tableStyleId>
              </a:tblPr>
              <a:tblGrid>
                <a:gridCol w="360136">
                  <a:extLst>
                    <a:ext uri="{9D8B030D-6E8A-4147-A177-3AD203B41FA5}">
                      <a16:colId xmlns:a16="http://schemas.microsoft.com/office/drawing/2014/main" val="20000"/>
                    </a:ext>
                  </a:extLst>
                </a:gridCol>
              </a:tblGrid>
              <a:tr h="328386">
                <a:tc>
                  <a:txBody>
                    <a:bodyPr/>
                    <a:lstStyle/>
                    <a:p>
                      <a:pPr marR="48260" algn="ctr">
                        <a:lnSpc>
                          <a:spcPts val="2050"/>
                        </a:lnSpc>
                        <a:spcBef>
                          <a:spcPts val="1445"/>
                        </a:spcBef>
                      </a:pPr>
                      <a:r>
                        <a:rPr lang="ja-JP" altLang="en-US" sz="1400" b="1" spc="-50" dirty="0">
                          <a:latin typeface="Meiryo UI"/>
                          <a:cs typeface="Meiryo UI"/>
                        </a:rPr>
                        <a:t>　　</a:t>
                      </a:r>
                      <a:endParaRPr sz="1400" dirty="0">
                        <a:latin typeface="Meiryo UI"/>
                        <a:cs typeface="Meiryo UI"/>
                      </a:endParaRPr>
                    </a:p>
                  </a:txBody>
                  <a:tcPr marL="0" marR="0" marT="131082" marB="0">
                    <a:solidFill>
                      <a:srgbClr val="00AF50"/>
                    </a:solidFill>
                  </a:tcPr>
                </a:tc>
                <a:extLst>
                  <a:ext uri="{0D108BD9-81ED-4DB2-BD59-A6C34878D82A}">
                    <a16:rowId xmlns:a16="http://schemas.microsoft.com/office/drawing/2014/main" val="10000"/>
                  </a:ext>
                </a:extLst>
              </a:tr>
              <a:tr h="183696">
                <a:tc>
                  <a:txBody>
                    <a:bodyPr/>
                    <a:lstStyle/>
                    <a:p>
                      <a:pPr marR="48260" algn="ctr">
                        <a:lnSpc>
                          <a:spcPts val="1905"/>
                        </a:lnSpc>
                      </a:pPr>
                      <a:r>
                        <a:rPr sz="1400" b="1" spc="240" dirty="0">
                          <a:latin typeface="Meiryo UI"/>
                          <a:cs typeface="Meiryo UI"/>
                        </a:rPr>
                        <a:t>グ</a:t>
                      </a:r>
                      <a:endParaRPr sz="1400">
                        <a:latin typeface="Meiryo UI"/>
                        <a:cs typeface="Meiryo UI"/>
                      </a:endParaRPr>
                    </a:p>
                  </a:txBody>
                  <a:tcPr marL="0" marR="0" marT="0" marB="0">
                    <a:solidFill>
                      <a:srgbClr val="00AF50"/>
                    </a:solidFill>
                  </a:tcPr>
                </a:tc>
                <a:extLst>
                  <a:ext uri="{0D108BD9-81ED-4DB2-BD59-A6C34878D82A}">
                    <a16:rowId xmlns:a16="http://schemas.microsoft.com/office/drawing/2014/main" val="10001"/>
                  </a:ext>
                </a:extLst>
              </a:tr>
              <a:tr h="183696">
                <a:tc>
                  <a:txBody>
                    <a:bodyPr/>
                    <a:lstStyle/>
                    <a:p>
                      <a:pPr marR="48260" algn="ctr">
                        <a:lnSpc>
                          <a:spcPts val="1905"/>
                        </a:lnSpc>
                      </a:pPr>
                      <a:r>
                        <a:rPr sz="1400" b="1" spc="265" dirty="0">
                          <a:latin typeface="Meiryo UI"/>
                          <a:cs typeface="Meiryo UI"/>
                        </a:rPr>
                        <a:t>ル</a:t>
                      </a:r>
                      <a:endParaRPr sz="1400">
                        <a:latin typeface="Meiryo UI"/>
                        <a:cs typeface="Meiryo UI"/>
                      </a:endParaRPr>
                    </a:p>
                  </a:txBody>
                  <a:tcPr marL="0" marR="0" marT="0" marB="0">
                    <a:solidFill>
                      <a:srgbClr val="00AF50"/>
                    </a:solidFill>
                  </a:tcPr>
                </a:tc>
                <a:extLst>
                  <a:ext uri="{0D108BD9-81ED-4DB2-BD59-A6C34878D82A}">
                    <a16:rowId xmlns:a16="http://schemas.microsoft.com/office/drawing/2014/main" val="10002"/>
                  </a:ext>
                </a:extLst>
              </a:tr>
              <a:tr h="183696">
                <a:tc>
                  <a:txBody>
                    <a:bodyPr/>
                    <a:lstStyle/>
                    <a:p>
                      <a:pPr marR="48260" algn="ctr">
                        <a:lnSpc>
                          <a:spcPts val="1905"/>
                        </a:lnSpc>
                      </a:pPr>
                      <a:r>
                        <a:rPr sz="1400" b="1" spc="175" dirty="0">
                          <a:latin typeface="Meiryo UI"/>
                          <a:cs typeface="Meiryo UI"/>
                        </a:rPr>
                        <a:t>ー</a:t>
                      </a:r>
                      <a:endParaRPr sz="1400">
                        <a:latin typeface="Meiryo UI"/>
                        <a:cs typeface="Meiryo UI"/>
                      </a:endParaRPr>
                    </a:p>
                  </a:txBody>
                  <a:tcPr marL="0" marR="0" marT="0" marB="0">
                    <a:solidFill>
                      <a:srgbClr val="00AF50"/>
                    </a:solidFill>
                  </a:tcPr>
                </a:tc>
                <a:extLst>
                  <a:ext uri="{0D108BD9-81ED-4DB2-BD59-A6C34878D82A}">
                    <a16:rowId xmlns:a16="http://schemas.microsoft.com/office/drawing/2014/main" val="10003"/>
                  </a:ext>
                </a:extLst>
              </a:tr>
              <a:tr h="276679">
                <a:tc>
                  <a:txBody>
                    <a:bodyPr/>
                    <a:lstStyle/>
                    <a:p>
                      <a:pPr marR="48260" algn="ctr">
                        <a:lnSpc>
                          <a:spcPts val="2255"/>
                        </a:lnSpc>
                      </a:pPr>
                      <a:r>
                        <a:rPr sz="1400" b="1" spc="225" dirty="0">
                          <a:latin typeface="Meiryo UI"/>
                          <a:cs typeface="Meiryo UI"/>
                        </a:rPr>
                        <a:t>プ</a:t>
                      </a:r>
                      <a:endParaRPr sz="1400" dirty="0">
                        <a:latin typeface="Meiryo UI"/>
                        <a:cs typeface="Meiryo UI"/>
                      </a:endParaRPr>
                    </a:p>
                  </a:txBody>
                  <a:tcPr marL="0" marR="0" marT="0" marB="0">
                    <a:solidFill>
                      <a:srgbClr val="00AF50"/>
                    </a:solidFill>
                  </a:tcPr>
                </a:tc>
                <a:extLst>
                  <a:ext uri="{0D108BD9-81ED-4DB2-BD59-A6C34878D82A}">
                    <a16:rowId xmlns:a16="http://schemas.microsoft.com/office/drawing/2014/main" val="10004"/>
                  </a:ext>
                </a:extLst>
              </a:tr>
            </a:tbl>
          </a:graphicData>
        </a:graphic>
      </p:graphicFrame>
      <p:grpSp>
        <p:nvGrpSpPr>
          <p:cNvPr id="44" name="object 44"/>
          <p:cNvGrpSpPr/>
          <p:nvPr/>
        </p:nvGrpSpPr>
        <p:grpSpPr>
          <a:xfrm>
            <a:off x="7191284" y="5747838"/>
            <a:ext cx="1603375" cy="868589"/>
            <a:chOff x="10067797" y="8046973"/>
            <a:chExt cx="2244725" cy="1216025"/>
          </a:xfrm>
        </p:grpSpPr>
        <p:sp>
          <p:nvSpPr>
            <p:cNvPr id="45" name="object 45"/>
            <p:cNvSpPr/>
            <p:nvPr/>
          </p:nvSpPr>
          <p:spPr>
            <a:xfrm>
              <a:off x="10080497" y="8059673"/>
              <a:ext cx="2219325" cy="1190625"/>
            </a:xfrm>
            <a:custGeom>
              <a:avLst/>
              <a:gdLst/>
              <a:ahLst/>
              <a:cxnLst/>
              <a:rect l="l" t="t" r="r" b="b"/>
              <a:pathLst>
                <a:path w="2219325" h="1190625">
                  <a:moveTo>
                    <a:pt x="1757933" y="0"/>
                  </a:moveTo>
                  <a:lnTo>
                    <a:pt x="0" y="0"/>
                  </a:lnTo>
                  <a:lnTo>
                    <a:pt x="0" y="1190244"/>
                  </a:lnTo>
                  <a:lnTo>
                    <a:pt x="1757933" y="1190244"/>
                  </a:lnTo>
                  <a:lnTo>
                    <a:pt x="2218944" y="595122"/>
                  </a:lnTo>
                  <a:lnTo>
                    <a:pt x="1757933" y="0"/>
                  </a:lnTo>
                  <a:close/>
                </a:path>
              </a:pathLst>
            </a:custGeom>
            <a:solidFill>
              <a:srgbClr val="EBF0DE"/>
            </a:solidFill>
          </p:spPr>
          <p:txBody>
            <a:bodyPr wrap="square" lIns="0" tIns="0" rIns="0" bIns="0" rtlCol="0"/>
            <a:lstStyle/>
            <a:p>
              <a:endParaRPr sz="1461"/>
            </a:p>
          </p:txBody>
        </p:sp>
        <p:sp>
          <p:nvSpPr>
            <p:cNvPr id="46" name="object 46"/>
            <p:cNvSpPr/>
            <p:nvPr/>
          </p:nvSpPr>
          <p:spPr>
            <a:xfrm>
              <a:off x="10080497" y="8059673"/>
              <a:ext cx="2219325" cy="1190625"/>
            </a:xfrm>
            <a:custGeom>
              <a:avLst/>
              <a:gdLst/>
              <a:ahLst/>
              <a:cxnLst/>
              <a:rect l="l" t="t" r="r" b="b"/>
              <a:pathLst>
                <a:path w="2219325" h="1190625">
                  <a:moveTo>
                    <a:pt x="0" y="0"/>
                  </a:moveTo>
                  <a:lnTo>
                    <a:pt x="1757933" y="0"/>
                  </a:lnTo>
                  <a:lnTo>
                    <a:pt x="2218944" y="595122"/>
                  </a:lnTo>
                  <a:lnTo>
                    <a:pt x="1757933" y="1190244"/>
                  </a:lnTo>
                  <a:lnTo>
                    <a:pt x="0" y="1190244"/>
                  </a:lnTo>
                  <a:lnTo>
                    <a:pt x="0" y="0"/>
                  </a:lnTo>
                  <a:close/>
                </a:path>
              </a:pathLst>
            </a:custGeom>
            <a:ln w="25400">
              <a:solidFill>
                <a:srgbClr val="00AF50"/>
              </a:solidFill>
            </a:ln>
          </p:spPr>
          <p:txBody>
            <a:bodyPr wrap="square" lIns="0" tIns="0" rIns="0" bIns="0" rtlCol="0"/>
            <a:lstStyle/>
            <a:p>
              <a:endParaRPr sz="1461"/>
            </a:p>
          </p:txBody>
        </p:sp>
      </p:grpSp>
      <p:sp>
        <p:nvSpPr>
          <p:cNvPr id="47" name="object 47"/>
          <p:cNvSpPr txBox="1"/>
          <p:nvPr/>
        </p:nvSpPr>
        <p:spPr>
          <a:xfrm>
            <a:off x="7366453" y="5782346"/>
            <a:ext cx="1088571" cy="1063863"/>
          </a:xfrm>
          <a:prstGeom prst="rect">
            <a:avLst/>
          </a:prstGeom>
        </p:spPr>
        <p:txBody>
          <a:bodyPr vert="horz" wrap="square" lIns="0" tIns="8618" rIns="0" bIns="0" rtlCol="0">
            <a:spAutoFit/>
          </a:bodyPr>
          <a:lstStyle/>
          <a:p>
            <a:pPr marL="9072" marR="3629" indent="43544" algn="just">
              <a:lnSpc>
                <a:spcPct val="100200"/>
              </a:lnSpc>
              <a:spcBef>
                <a:spcPts val="68"/>
              </a:spcBef>
            </a:pPr>
            <a:r>
              <a:rPr sz="1714" b="1" spc="-25" dirty="0">
                <a:latin typeface="Meiryo UI"/>
                <a:cs typeface="Meiryo UI"/>
              </a:rPr>
              <a:t>計画策定・</a:t>
            </a:r>
            <a:r>
              <a:rPr sz="1714" b="1" spc="-14" dirty="0">
                <a:latin typeface="Meiryo UI"/>
                <a:cs typeface="Meiryo UI"/>
              </a:rPr>
              <a:t>業務実施の</a:t>
            </a:r>
            <a:r>
              <a:rPr sz="1714" b="1" spc="-11" dirty="0">
                <a:latin typeface="Meiryo UI"/>
                <a:cs typeface="Meiryo UI"/>
              </a:rPr>
              <a:t>検討支援</a:t>
            </a:r>
            <a:endParaRPr sz="1714">
              <a:latin typeface="Meiryo UI"/>
              <a:cs typeface="Meiryo UI"/>
            </a:endParaRPr>
          </a:p>
        </p:txBody>
      </p:sp>
      <p:sp>
        <p:nvSpPr>
          <p:cNvPr id="48" name="object 48"/>
          <p:cNvSpPr/>
          <p:nvPr/>
        </p:nvSpPr>
        <p:spPr>
          <a:xfrm>
            <a:off x="8704036" y="5753100"/>
            <a:ext cx="352879" cy="865414"/>
          </a:xfrm>
          <a:custGeom>
            <a:avLst/>
            <a:gdLst/>
            <a:ahLst/>
            <a:cxnLst/>
            <a:rect l="l" t="t" r="r" b="b"/>
            <a:pathLst>
              <a:path w="494029" h="1211579">
                <a:moveTo>
                  <a:pt x="289686" y="0"/>
                </a:moveTo>
                <a:lnTo>
                  <a:pt x="238903" y="17518"/>
                </a:lnTo>
                <a:lnTo>
                  <a:pt x="189508" y="35756"/>
                </a:lnTo>
                <a:lnTo>
                  <a:pt x="142898" y="55433"/>
                </a:lnTo>
                <a:lnTo>
                  <a:pt x="100471" y="77266"/>
                </a:lnTo>
                <a:lnTo>
                  <a:pt x="63626" y="101977"/>
                </a:lnTo>
                <a:lnTo>
                  <a:pt x="33758" y="130283"/>
                </a:lnTo>
                <a:lnTo>
                  <a:pt x="12266" y="162904"/>
                </a:lnTo>
                <a:lnTo>
                  <a:pt x="547" y="200558"/>
                </a:lnTo>
                <a:lnTo>
                  <a:pt x="0" y="243966"/>
                </a:lnTo>
                <a:lnTo>
                  <a:pt x="7536" y="273837"/>
                </a:lnTo>
                <a:lnTo>
                  <a:pt x="44631" y="343807"/>
                </a:lnTo>
                <a:lnTo>
                  <a:pt x="71830" y="382895"/>
                </a:lnTo>
                <a:lnTo>
                  <a:pt x="103222" y="424043"/>
                </a:lnTo>
                <a:lnTo>
                  <a:pt x="137629" y="466746"/>
                </a:lnTo>
                <a:lnTo>
                  <a:pt x="173870" y="510498"/>
                </a:lnTo>
                <a:lnTo>
                  <a:pt x="210765" y="554792"/>
                </a:lnTo>
                <a:lnTo>
                  <a:pt x="247134" y="599123"/>
                </a:lnTo>
                <a:lnTo>
                  <a:pt x="281798" y="642985"/>
                </a:lnTo>
                <a:lnTo>
                  <a:pt x="313577" y="685870"/>
                </a:lnTo>
                <a:lnTo>
                  <a:pt x="341290" y="727275"/>
                </a:lnTo>
                <a:lnTo>
                  <a:pt x="363758" y="766692"/>
                </a:lnTo>
                <a:lnTo>
                  <a:pt x="379801" y="803615"/>
                </a:lnTo>
                <a:lnTo>
                  <a:pt x="389929" y="884327"/>
                </a:lnTo>
                <a:lnTo>
                  <a:pt x="382849" y="928152"/>
                </a:lnTo>
                <a:lnTo>
                  <a:pt x="367973" y="969342"/>
                </a:lnTo>
                <a:lnTo>
                  <a:pt x="346278" y="1008228"/>
                </a:lnTo>
                <a:lnTo>
                  <a:pt x="318738" y="1045138"/>
                </a:lnTo>
                <a:lnTo>
                  <a:pt x="286329" y="1080402"/>
                </a:lnTo>
                <a:lnTo>
                  <a:pt x="250026" y="1114349"/>
                </a:lnTo>
                <a:lnTo>
                  <a:pt x="210804" y="1147308"/>
                </a:lnTo>
                <a:lnTo>
                  <a:pt x="169640" y="1179608"/>
                </a:lnTo>
                <a:lnTo>
                  <a:pt x="127507" y="1211579"/>
                </a:lnTo>
              </a:path>
              <a:path w="494029" h="1211579">
                <a:moveTo>
                  <a:pt x="393319" y="0"/>
                </a:moveTo>
                <a:lnTo>
                  <a:pt x="342535" y="17518"/>
                </a:lnTo>
                <a:lnTo>
                  <a:pt x="293140" y="35756"/>
                </a:lnTo>
                <a:lnTo>
                  <a:pt x="246530" y="55433"/>
                </a:lnTo>
                <a:lnTo>
                  <a:pt x="204103" y="77266"/>
                </a:lnTo>
                <a:lnTo>
                  <a:pt x="167258" y="101977"/>
                </a:lnTo>
                <a:lnTo>
                  <a:pt x="137390" y="130283"/>
                </a:lnTo>
                <a:lnTo>
                  <a:pt x="115898" y="162904"/>
                </a:lnTo>
                <a:lnTo>
                  <a:pt x="104179" y="200558"/>
                </a:lnTo>
                <a:lnTo>
                  <a:pt x="103631" y="243966"/>
                </a:lnTo>
                <a:lnTo>
                  <a:pt x="111168" y="273837"/>
                </a:lnTo>
                <a:lnTo>
                  <a:pt x="148263" y="343807"/>
                </a:lnTo>
                <a:lnTo>
                  <a:pt x="175462" y="382895"/>
                </a:lnTo>
                <a:lnTo>
                  <a:pt x="206854" y="424043"/>
                </a:lnTo>
                <a:lnTo>
                  <a:pt x="241261" y="466746"/>
                </a:lnTo>
                <a:lnTo>
                  <a:pt x="277502" y="510498"/>
                </a:lnTo>
                <a:lnTo>
                  <a:pt x="314397" y="554792"/>
                </a:lnTo>
                <a:lnTo>
                  <a:pt x="350766" y="599123"/>
                </a:lnTo>
                <a:lnTo>
                  <a:pt x="385430" y="642985"/>
                </a:lnTo>
                <a:lnTo>
                  <a:pt x="417209" y="685870"/>
                </a:lnTo>
                <a:lnTo>
                  <a:pt x="444922" y="727275"/>
                </a:lnTo>
                <a:lnTo>
                  <a:pt x="467390" y="766692"/>
                </a:lnTo>
                <a:lnTo>
                  <a:pt x="483433" y="803615"/>
                </a:lnTo>
                <a:lnTo>
                  <a:pt x="493561" y="884327"/>
                </a:lnTo>
                <a:lnTo>
                  <a:pt x="486481" y="928152"/>
                </a:lnTo>
                <a:lnTo>
                  <a:pt x="471605" y="969342"/>
                </a:lnTo>
                <a:lnTo>
                  <a:pt x="449910" y="1008228"/>
                </a:lnTo>
                <a:lnTo>
                  <a:pt x="422370" y="1045138"/>
                </a:lnTo>
                <a:lnTo>
                  <a:pt x="389961" y="1080402"/>
                </a:lnTo>
                <a:lnTo>
                  <a:pt x="353658" y="1114349"/>
                </a:lnTo>
                <a:lnTo>
                  <a:pt x="314436" y="1147308"/>
                </a:lnTo>
                <a:lnTo>
                  <a:pt x="273272" y="1179608"/>
                </a:lnTo>
                <a:lnTo>
                  <a:pt x="231140" y="1211579"/>
                </a:lnTo>
              </a:path>
            </a:pathLst>
          </a:custGeom>
          <a:ln w="9525">
            <a:solidFill>
              <a:srgbClr val="000000"/>
            </a:solidFill>
          </a:ln>
        </p:spPr>
        <p:txBody>
          <a:bodyPr wrap="square" lIns="0" tIns="0" rIns="0" bIns="0" rtlCol="0"/>
          <a:lstStyle/>
          <a:p>
            <a:endParaRPr sz="1461"/>
          </a:p>
        </p:txBody>
      </p:sp>
      <p:sp>
        <p:nvSpPr>
          <p:cNvPr id="49" name="object 49"/>
          <p:cNvSpPr/>
          <p:nvPr/>
        </p:nvSpPr>
        <p:spPr>
          <a:xfrm>
            <a:off x="323850" y="2469425"/>
            <a:ext cx="148318" cy="3033939"/>
          </a:xfrm>
          <a:custGeom>
            <a:avLst/>
            <a:gdLst/>
            <a:ahLst/>
            <a:cxnLst/>
            <a:rect l="l" t="t" r="r" b="b"/>
            <a:pathLst>
              <a:path w="207645" h="4247515">
                <a:moveTo>
                  <a:pt x="207264" y="4247387"/>
                </a:moveTo>
                <a:lnTo>
                  <a:pt x="126589" y="4246028"/>
                </a:lnTo>
                <a:lnTo>
                  <a:pt x="60707" y="4242323"/>
                </a:lnTo>
                <a:lnTo>
                  <a:pt x="16288" y="4236833"/>
                </a:lnTo>
                <a:lnTo>
                  <a:pt x="0" y="4230116"/>
                </a:lnTo>
                <a:lnTo>
                  <a:pt x="0" y="17271"/>
                </a:lnTo>
                <a:lnTo>
                  <a:pt x="16288" y="10554"/>
                </a:lnTo>
                <a:lnTo>
                  <a:pt x="60707" y="5064"/>
                </a:lnTo>
                <a:lnTo>
                  <a:pt x="126589" y="1359"/>
                </a:lnTo>
                <a:lnTo>
                  <a:pt x="207264" y="0"/>
                </a:lnTo>
              </a:path>
            </a:pathLst>
          </a:custGeom>
          <a:ln w="25400">
            <a:solidFill>
              <a:srgbClr val="000000"/>
            </a:solidFill>
          </a:ln>
        </p:spPr>
        <p:txBody>
          <a:bodyPr wrap="square" lIns="0" tIns="0" rIns="0" bIns="0" rtlCol="0"/>
          <a:lstStyle/>
          <a:p>
            <a:endParaRPr sz="1461"/>
          </a:p>
        </p:txBody>
      </p:sp>
      <p:sp>
        <p:nvSpPr>
          <p:cNvPr id="50" name="object 50"/>
          <p:cNvSpPr/>
          <p:nvPr/>
        </p:nvSpPr>
        <p:spPr>
          <a:xfrm>
            <a:off x="319496" y="5632813"/>
            <a:ext cx="148318" cy="1157514"/>
          </a:xfrm>
          <a:custGeom>
            <a:avLst/>
            <a:gdLst/>
            <a:ahLst/>
            <a:cxnLst/>
            <a:rect l="l" t="t" r="r" b="b"/>
            <a:pathLst>
              <a:path w="207645" h="1620520">
                <a:moveTo>
                  <a:pt x="207264" y="1620010"/>
                </a:moveTo>
                <a:lnTo>
                  <a:pt x="126589" y="1618653"/>
                </a:lnTo>
                <a:lnTo>
                  <a:pt x="60707" y="1614952"/>
                </a:lnTo>
                <a:lnTo>
                  <a:pt x="16288" y="1609462"/>
                </a:lnTo>
                <a:lnTo>
                  <a:pt x="0" y="1602739"/>
                </a:lnTo>
                <a:lnTo>
                  <a:pt x="0" y="17271"/>
                </a:lnTo>
                <a:lnTo>
                  <a:pt x="16288" y="10554"/>
                </a:lnTo>
                <a:lnTo>
                  <a:pt x="60707" y="5064"/>
                </a:lnTo>
                <a:lnTo>
                  <a:pt x="126589" y="1359"/>
                </a:lnTo>
                <a:lnTo>
                  <a:pt x="207264" y="0"/>
                </a:lnTo>
              </a:path>
            </a:pathLst>
          </a:custGeom>
          <a:ln w="25399">
            <a:solidFill>
              <a:srgbClr val="000000"/>
            </a:solidFill>
          </a:ln>
        </p:spPr>
        <p:txBody>
          <a:bodyPr wrap="square" lIns="0" tIns="0" rIns="0" bIns="0" rtlCol="0"/>
          <a:lstStyle/>
          <a:p>
            <a:endParaRPr sz="1461"/>
          </a:p>
        </p:txBody>
      </p:sp>
      <p:sp>
        <p:nvSpPr>
          <p:cNvPr id="51" name="object 51"/>
          <p:cNvSpPr txBox="1"/>
          <p:nvPr/>
        </p:nvSpPr>
        <p:spPr>
          <a:xfrm>
            <a:off x="51779" y="3659596"/>
            <a:ext cx="181429" cy="716744"/>
          </a:xfrm>
          <a:prstGeom prst="rect">
            <a:avLst/>
          </a:prstGeom>
        </p:spPr>
        <p:txBody>
          <a:bodyPr vert="horz" wrap="square" lIns="0" tIns="41728" rIns="0" bIns="0" rtlCol="0">
            <a:spAutoFit/>
          </a:bodyPr>
          <a:lstStyle/>
          <a:p>
            <a:pPr marL="9072" marR="3629" algn="just">
              <a:lnSpc>
                <a:spcPts val="1286"/>
              </a:lnSpc>
              <a:spcBef>
                <a:spcPts val="328"/>
              </a:spcBef>
            </a:pPr>
            <a:r>
              <a:rPr sz="1286" b="1" spc="-36" dirty="0">
                <a:latin typeface="Meiryo UI"/>
                <a:cs typeface="Meiryo UI"/>
              </a:rPr>
              <a:t>広域連携</a:t>
            </a:r>
            <a:endParaRPr sz="1286">
              <a:latin typeface="Meiryo UI"/>
              <a:cs typeface="Meiryo UI"/>
            </a:endParaRPr>
          </a:p>
        </p:txBody>
      </p:sp>
      <p:sp>
        <p:nvSpPr>
          <p:cNvPr id="52" name="object 52"/>
          <p:cNvSpPr txBox="1"/>
          <p:nvPr/>
        </p:nvSpPr>
        <p:spPr>
          <a:xfrm>
            <a:off x="40023" y="6067116"/>
            <a:ext cx="181429" cy="383319"/>
          </a:xfrm>
          <a:prstGeom prst="rect">
            <a:avLst/>
          </a:prstGeom>
        </p:spPr>
        <p:txBody>
          <a:bodyPr vert="horz" wrap="square" lIns="0" tIns="41728" rIns="0" bIns="0" rtlCol="0">
            <a:spAutoFit/>
          </a:bodyPr>
          <a:lstStyle/>
          <a:p>
            <a:pPr marL="9072" marR="3629">
              <a:lnSpc>
                <a:spcPts val="1286"/>
              </a:lnSpc>
              <a:spcBef>
                <a:spcPts val="328"/>
              </a:spcBef>
            </a:pPr>
            <a:r>
              <a:rPr sz="1286" b="1" spc="-36" dirty="0">
                <a:latin typeface="Meiryo UI"/>
                <a:cs typeface="Meiryo UI"/>
              </a:rPr>
              <a:t>単独</a:t>
            </a:r>
            <a:endParaRPr sz="1286">
              <a:latin typeface="Meiryo UI"/>
              <a:cs typeface="Meiryo UI"/>
            </a:endParaRPr>
          </a:p>
        </p:txBody>
      </p:sp>
      <p:sp>
        <p:nvSpPr>
          <p:cNvPr id="53" name="object 53"/>
          <p:cNvSpPr txBox="1"/>
          <p:nvPr/>
        </p:nvSpPr>
        <p:spPr>
          <a:xfrm>
            <a:off x="6889024" y="2693671"/>
            <a:ext cx="623661" cy="404909"/>
          </a:xfrm>
          <a:prstGeom prst="rect">
            <a:avLst/>
          </a:prstGeom>
        </p:spPr>
        <p:txBody>
          <a:bodyPr vert="horz" wrap="square" lIns="0" tIns="9071" rIns="0" bIns="0" rtlCol="0">
            <a:spAutoFit/>
          </a:bodyPr>
          <a:lstStyle/>
          <a:p>
            <a:pPr marL="9072">
              <a:spcBef>
                <a:spcPts val="71"/>
              </a:spcBef>
            </a:pPr>
            <a:r>
              <a:rPr sz="1286" spc="-21" dirty="0">
                <a:latin typeface="Meiryo UI"/>
                <a:cs typeface="Meiryo UI"/>
              </a:rPr>
              <a:t>数カ月後</a:t>
            </a:r>
            <a:endParaRPr sz="1286">
              <a:latin typeface="Meiryo UI"/>
              <a:cs typeface="Meiryo UI"/>
            </a:endParaRPr>
          </a:p>
        </p:txBody>
      </p:sp>
      <p:sp>
        <p:nvSpPr>
          <p:cNvPr id="54" name="object 54"/>
          <p:cNvSpPr/>
          <p:nvPr/>
        </p:nvSpPr>
        <p:spPr>
          <a:xfrm>
            <a:off x="5547360" y="5123906"/>
            <a:ext cx="59871" cy="359229"/>
          </a:xfrm>
          <a:custGeom>
            <a:avLst/>
            <a:gdLst/>
            <a:ahLst/>
            <a:cxnLst/>
            <a:rect l="l" t="t" r="r" b="b"/>
            <a:pathLst>
              <a:path w="83820" h="502920">
                <a:moveTo>
                  <a:pt x="83820" y="502919"/>
                </a:moveTo>
                <a:lnTo>
                  <a:pt x="51167" y="496323"/>
                </a:lnTo>
                <a:lnTo>
                  <a:pt x="24526" y="478345"/>
                </a:lnTo>
                <a:lnTo>
                  <a:pt x="6578" y="451699"/>
                </a:lnTo>
                <a:lnTo>
                  <a:pt x="0" y="419099"/>
                </a:lnTo>
                <a:lnTo>
                  <a:pt x="0" y="83819"/>
                </a:lnTo>
                <a:lnTo>
                  <a:pt x="6578" y="51167"/>
                </a:lnTo>
                <a:lnTo>
                  <a:pt x="24526" y="24526"/>
                </a:lnTo>
                <a:lnTo>
                  <a:pt x="51167" y="6578"/>
                </a:lnTo>
                <a:lnTo>
                  <a:pt x="83820" y="0"/>
                </a:lnTo>
              </a:path>
            </a:pathLst>
          </a:custGeom>
          <a:ln w="12699">
            <a:solidFill>
              <a:srgbClr val="000000"/>
            </a:solidFill>
          </a:ln>
        </p:spPr>
        <p:txBody>
          <a:bodyPr wrap="square" lIns="0" tIns="0" rIns="0" bIns="0" rtlCol="0"/>
          <a:lstStyle/>
          <a:p>
            <a:endParaRPr sz="1461"/>
          </a:p>
        </p:txBody>
      </p:sp>
      <p:sp>
        <p:nvSpPr>
          <p:cNvPr id="55" name="object 55"/>
          <p:cNvSpPr/>
          <p:nvPr/>
        </p:nvSpPr>
        <p:spPr>
          <a:xfrm>
            <a:off x="6693626" y="5123906"/>
            <a:ext cx="59871" cy="359229"/>
          </a:xfrm>
          <a:custGeom>
            <a:avLst/>
            <a:gdLst/>
            <a:ahLst/>
            <a:cxnLst/>
            <a:rect l="l" t="t" r="r" b="b"/>
            <a:pathLst>
              <a:path w="83820" h="502920">
                <a:moveTo>
                  <a:pt x="0" y="0"/>
                </a:moveTo>
                <a:lnTo>
                  <a:pt x="32599" y="6578"/>
                </a:lnTo>
                <a:lnTo>
                  <a:pt x="59245" y="24526"/>
                </a:lnTo>
                <a:lnTo>
                  <a:pt x="77223" y="51167"/>
                </a:lnTo>
                <a:lnTo>
                  <a:pt x="83820" y="83819"/>
                </a:lnTo>
                <a:lnTo>
                  <a:pt x="83820" y="419099"/>
                </a:lnTo>
                <a:lnTo>
                  <a:pt x="77223" y="451699"/>
                </a:lnTo>
                <a:lnTo>
                  <a:pt x="59245" y="478345"/>
                </a:lnTo>
                <a:lnTo>
                  <a:pt x="32599" y="496323"/>
                </a:lnTo>
                <a:lnTo>
                  <a:pt x="0" y="502919"/>
                </a:lnTo>
              </a:path>
            </a:pathLst>
          </a:custGeom>
          <a:ln w="12699">
            <a:solidFill>
              <a:srgbClr val="000000"/>
            </a:solidFill>
          </a:ln>
        </p:spPr>
        <p:txBody>
          <a:bodyPr wrap="square" lIns="0" tIns="0" rIns="0" bIns="0" rtlCol="0"/>
          <a:lstStyle/>
          <a:p>
            <a:endParaRPr sz="1461"/>
          </a:p>
        </p:txBody>
      </p:sp>
      <p:sp>
        <p:nvSpPr>
          <p:cNvPr id="56" name="object 56"/>
          <p:cNvSpPr/>
          <p:nvPr/>
        </p:nvSpPr>
        <p:spPr>
          <a:xfrm>
            <a:off x="5244192" y="6044837"/>
            <a:ext cx="1903186" cy="136071"/>
          </a:xfrm>
          <a:custGeom>
            <a:avLst/>
            <a:gdLst/>
            <a:ahLst/>
            <a:cxnLst/>
            <a:rect l="l" t="t" r="r" b="b"/>
            <a:pathLst>
              <a:path w="2664459" h="190500">
                <a:moveTo>
                  <a:pt x="38100" y="76199"/>
                </a:moveTo>
                <a:lnTo>
                  <a:pt x="0" y="76199"/>
                </a:lnTo>
                <a:lnTo>
                  <a:pt x="0" y="114299"/>
                </a:lnTo>
                <a:lnTo>
                  <a:pt x="38100" y="114299"/>
                </a:lnTo>
                <a:lnTo>
                  <a:pt x="38100" y="76199"/>
                </a:lnTo>
                <a:close/>
              </a:path>
              <a:path w="2664459" h="190500">
                <a:moveTo>
                  <a:pt x="114300" y="76199"/>
                </a:moveTo>
                <a:lnTo>
                  <a:pt x="76200" y="76199"/>
                </a:lnTo>
                <a:lnTo>
                  <a:pt x="76200" y="114299"/>
                </a:lnTo>
                <a:lnTo>
                  <a:pt x="114300" y="114299"/>
                </a:lnTo>
                <a:lnTo>
                  <a:pt x="114300" y="76199"/>
                </a:lnTo>
                <a:close/>
              </a:path>
              <a:path w="2664459" h="190500">
                <a:moveTo>
                  <a:pt x="190500" y="76199"/>
                </a:moveTo>
                <a:lnTo>
                  <a:pt x="152400" y="76199"/>
                </a:lnTo>
                <a:lnTo>
                  <a:pt x="152400" y="114299"/>
                </a:lnTo>
                <a:lnTo>
                  <a:pt x="190500" y="114299"/>
                </a:lnTo>
                <a:lnTo>
                  <a:pt x="190500" y="76199"/>
                </a:lnTo>
                <a:close/>
              </a:path>
              <a:path w="2664459" h="190500">
                <a:moveTo>
                  <a:pt x="266700" y="76199"/>
                </a:moveTo>
                <a:lnTo>
                  <a:pt x="228600" y="76199"/>
                </a:lnTo>
                <a:lnTo>
                  <a:pt x="228600" y="114299"/>
                </a:lnTo>
                <a:lnTo>
                  <a:pt x="266700" y="114299"/>
                </a:lnTo>
                <a:lnTo>
                  <a:pt x="266700" y="76199"/>
                </a:lnTo>
                <a:close/>
              </a:path>
              <a:path w="2664459" h="190500">
                <a:moveTo>
                  <a:pt x="342900" y="76199"/>
                </a:moveTo>
                <a:lnTo>
                  <a:pt x="304800" y="76199"/>
                </a:lnTo>
                <a:lnTo>
                  <a:pt x="304800" y="114299"/>
                </a:lnTo>
                <a:lnTo>
                  <a:pt x="342900" y="114299"/>
                </a:lnTo>
                <a:lnTo>
                  <a:pt x="342900" y="76199"/>
                </a:lnTo>
                <a:close/>
              </a:path>
              <a:path w="2664459" h="190500">
                <a:moveTo>
                  <a:pt x="419100" y="76199"/>
                </a:moveTo>
                <a:lnTo>
                  <a:pt x="381000" y="76199"/>
                </a:lnTo>
                <a:lnTo>
                  <a:pt x="381000" y="114299"/>
                </a:lnTo>
                <a:lnTo>
                  <a:pt x="419100" y="114299"/>
                </a:lnTo>
                <a:lnTo>
                  <a:pt x="419100" y="76199"/>
                </a:lnTo>
                <a:close/>
              </a:path>
              <a:path w="2664459" h="190500">
                <a:moveTo>
                  <a:pt x="495300" y="76199"/>
                </a:moveTo>
                <a:lnTo>
                  <a:pt x="457200" y="76199"/>
                </a:lnTo>
                <a:lnTo>
                  <a:pt x="457200" y="114299"/>
                </a:lnTo>
                <a:lnTo>
                  <a:pt x="495300" y="114299"/>
                </a:lnTo>
                <a:lnTo>
                  <a:pt x="495300" y="76199"/>
                </a:lnTo>
                <a:close/>
              </a:path>
              <a:path w="2664459" h="190500">
                <a:moveTo>
                  <a:pt x="571500" y="76199"/>
                </a:moveTo>
                <a:lnTo>
                  <a:pt x="533400" y="76199"/>
                </a:lnTo>
                <a:lnTo>
                  <a:pt x="533400" y="114299"/>
                </a:lnTo>
                <a:lnTo>
                  <a:pt x="571500" y="114299"/>
                </a:lnTo>
                <a:lnTo>
                  <a:pt x="571500" y="76199"/>
                </a:lnTo>
                <a:close/>
              </a:path>
              <a:path w="2664459" h="190500">
                <a:moveTo>
                  <a:pt x="647700" y="76199"/>
                </a:moveTo>
                <a:lnTo>
                  <a:pt x="609600" y="76199"/>
                </a:lnTo>
                <a:lnTo>
                  <a:pt x="609600" y="114299"/>
                </a:lnTo>
                <a:lnTo>
                  <a:pt x="647700" y="114299"/>
                </a:lnTo>
                <a:lnTo>
                  <a:pt x="647700" y="76199"/>
                </a:lnTo>
                <a:close/>
              </a:path>
              <a:path w="2664459" h="190500">
                <a:moveTo>
                  <a:pt x="723900" y="76199"/>
                </a:moveTo>
                <a:lnTo>
                  <a:pt x="685800" y="76199"/>
                </a:lnTo>
                <a:lnTo>
                  <a:pt x="685800" y="114299"/>
                </a:lnTo>
                <a:lnTo>
                  <a:pt x="723900" y="114299"/>
                </a:lnTo>
                <a:lnTo>
                  <a:pt x="723900" y="76199"/>
                </a:lnTo>
                <a:close/>
              </a:path>
              <a:path w="2664459" h="190500">
                <a:moveTo>
                  <a:pt x="800100" y="76199"/>
                </a:moveTo>
                <a:lnTo>
                  <a:pt x="762000" y="76199"/>
                </a:lnTo>
                <a:lnTo>
                  <a:pt x="762000" y="114299"/>
                </a:lnTo>
                <a:lnTo>
                  <a:pt x="800100" y="114299"/>
                </a:lnTo>
                <a:lnTo>
                  <a:pt x="800100" y="76199"/>
                </a:lnTo>
                <a:close/>
              </a:path>
              <a:path w="2664459" h="190500">
                <a:moveTo>
                  <a:pt x="876300" y="76199"/>
                </a:moveTo>
                <a:lnTo>
                  <a:pt x="838200" y="76199"/>
                </a:lnTo>
                <a:lnTo>
                  <a:pt x="838200" y="114299"/>
                </a:lnTo>
                <a:lnTo>
                  <a:pt x="876300" y="114299"/>
                </a:lnTo>
                <a:lnTo>
                  <a:pt x="876300" y="76199"/>
                </a:lnTo>
                <a:close/>
              </a:path>
              <a:path w="2664459" h="190500">
                <a:moveTo>
                  <a:pt x="952500" y="76199"/>
                </a:moveTo>
                <a:lnTo>
                  <a:pt x="914400" y="76199"/>
                </a:lnTo>
                <a:lnTo>
                  <a:pt x="914400" y="114299"/>
                </a:lnTo>
                <a:lnTo>
                  <a:pt x="952500" y="114299"/>
                </a:lnTo>
                <a:lnTo>
                  <a:pt x="952500" y="76199"/>
                </a:lnTo>
                <a:close/>
              </a:path>
              <a:path w="2664459" h="190500">
                <a:moveTo>
                  <a:pt x="1028700" y="76199"/>
                </a:moveTo>
                <a:lnTo>
                  <a:pt x="990600" y="76199"/>
                </a:lnTo>
                <a:lnTo>
                  <a:pt x="990600" y="114299"/>
                </a:lnTo>
                <a:lnTo>
                  <a:pt x="1028700" y="114299"/>
                </a:lnTo>
                <a:lnTo>
                  <a:pt x="1028700" y="76199"/>
                </a:lnTo>
                <a:close/>
              </a:path>
              <a:path w="2664459" h="190500">
                <a:moveTo>
                  <a:pt x="1104900" y="76199"/>
                </a:moveTo>
                <a:lnTo>
                  <a:pt x="1066800" y="76199"/>
                </a:lnTo>
                <a:lnTo>
                  <a:pt x="1066800" y="114299"/>
                </a:lnTo>
                <a:lnTo>
                  <a:pt x="1104900" y="114299"/>
                </a:lnTo>
                <a:lnTo>
                  <a:pt x="1104900" y="76199"/>
                </a:lnTo>
                <a:close/>
              </a:path>
              <a:path w="2664459" h="190500">
                <a:moveTo>
                  <a:pt x="1181100" y="76199"/>
                </a:moveTo>
                <a:lnTo>
                  <a:pt x="1143000" y="76199"/>
                </a:lnTo>
                <a:lnTo>
                  <a:pt x="1143000" y="114299"/>
                </a:lnTo>
                <a:lnTo>
                  <a:pt x="1181100" y="114299"/>
                </a:lnTo>
                <a:lnTo>
                  <a:pt x="1181100" y="76199"/>
                </a:lnTo>
                <a:close/>
              </a:path>
              <a:path w="2664459" h="190500">
                <a:moveTo>
                  <a:pt x="1257300" y="76199"/>
                </a:moveTo>
                <a:lnTo>
                  <a:pt x="1219200" y="76199"/>
                </a:lnTo>
                <a:lnTo>
                  <a:pt x="1219200" y="114299"/>
                </a:lnTo>
                <a:lnTo>
                  <a:pt x="1257300" y="114299"/>
                </a:lnTo>
                <a:lnTo>
                  <a:pt x="1257300" y="76199"/>
                </a:lnTo>
                <a:close/>
              </a:path>
              <a:path w="2664459" h="190500">
                <a:moveTo>
                  <a:pt x="1333500" y="76199"/>
                </a:moveTo>
                <a:lnTo>
                  <a:pt x="1295400" y="76199"/>
                </a:lnTo>
                <a:lnTo>
                  <a:pt x="1295400" y="114299"/>
                </a:lnTo>
                <a:lnTo>
                  <a:pt x="1333500" y="114299"/>
                </a:lnTo>
                <a:lnTo>
                  <a:pt x="1333500" y="76199"/>
                </a:lnTo>
                <a:close/>
              </a:path>
              <a:path w="2664459" h="190500">
                <a:moveTo>
                  <a:pt x="1409700" y="76199"/>
                </a:moveTo>
                <a:lnTo>
                  <a:pt x="1371600" y="76199"/>
                </a:lnTo>
                <a:lnTo>
                  <a:pt x="1371600" y="114299"/>
                </a:lnTo>
                <a:lnTo>
                  <a:pt x="1409700" y="114299"/>
                </a:lnTo>
                <a:lnTo>
                  <a:pt x="1409700" y="76199"/>
                </a:lnTo>
                <a:close/>
              </a:path>
              <a:path w="2664459" h="190500">
                <a:moveTo>
                  <a:pt x="1485900" y="76199"/>
                </a:moveTo>
                <a:lnTo>
                  <a:pt x="1447800" y="76199"/>
                </a:lnTo>
                <a:lnTo>
                  <a:pt x="1447800" y="114299"/>
                </a:lnTo>
                <a:lnTo>
                  <a:pt x="1485900" y="114299"/>
                </a:lnTo>
                <a:lnTo>
                  <a:pt x="1485900" y="76199"/>
                </a:lnTo>
                <a:close/>
              </a:path>
              <a:path w="2664459" h="190500">
                <a:moveTo>
                  <a:pt x="1562100" y="76199"/>
                </a:moveTo>
                <a:lnTo>
                  <a:pt x="1524000" y="76199"/>
                </a:lnTo>
                <a:lnTo>
                  <a:pt x="1524000" y="114299"/>
                </a:lnTo>
                <a:lnTo>
                  <a:pt x="1562100" y="114299"/>
                </a:lnTo>
                <a:lnTo>
                  <a:pt x="1562100" y="76199"/>
                </a:lnTo>
                <a:close/>
              </a:path>
              <a:path w="2664459" h="190500">
                <a:moveTo>
                  <a:pt x="1638300" y="76199"/>
                </a:moveTo>
                <a:lnTo>
                  <a:pt x="1600200" y="76199"/>
                </a:lnTo>
                <a:lnTo>
                  <a:pt x="1600200" y="114299"/>
                </a:lnTo>
                <a:lnTo>
                  <a:pt x="1638300" y="114299"/>
                </a:lnTo>
                <a:lnTo>
                  <a:pt x="1638300" y="76199"/>
                </a:lnTo>
                <a:close/>
              </a:path>
              <a:path w="2664459" h="190500">
                <a:moveTo>
                  <a:pt x="1714500" y="76199"/>
                </a:moveTo>
                <a:lnTo>
                  <a:pt x="1676400" y="76199"/>
                </a:lnTo>
                <a:lnTo>
                  <a:pt x="1676400" y="114299"/>
                </a:lnTo>
                <a:lnTo>
                  <a:pt x="1714500" y="114299"/>
                </a:lnTo>
                <a:lnTo>
                  <a:pt x="1714500" y="76199"/>
                </a:lnTo>
                <a:close/>
              </a:path>
              <a:path w="2664459" h="190500">
                <a:moveTo>
                  <a:pt x="1790700" y="76199"/>
                </a:moveTo>
                <a:lnTo>
                  <a:pt x="1752600" y="76199"/>
                </a:lnTo>
                <a:lnTo>
                  <a:pt x="1752600" y="114299"/>
                </a:lnTo>
                <a:lnTo>
                  <a:pt x="1790700" y="114299"/>
                </a:lnTo>
                <a:lnTo>
                  <a:pt x="1790700" y="76199"/>
                </a:lnTo>
                <a:close/>
              </a:path>
              <a:path w="2664459" h="190500">
                <a:moveTo>
                  <a:pt x="1866900" y="76199"/>
                </a:moveTo>
                <a:lnTo>
                  <a:pt x="1828800" y="76199"/>
                </a:lnTo>
                <a:lnTo>
                  <a:pt x="1828800" y="114299"/>
                </a:lnTo>
                <a:lnTo>
                  <a:pt x="1866900" y="114299"/>
                </a:lnTo>
                <a:lnTo>
                  <a:pt x="1866900" y="76199"/>
                </a:lnTo>
                <a:close/>
              </a:path>
              <a:path w="2664459" h="190500">
                <a:moveTo>
                  <a:pt x="1943100" y="76199"/>
                </a:moveTo>
                <a:lnTo>
                  <a:pt x="1905000" y="76199"/>
                </a:lnTo>
                <a:lnTo>
                  <a:pt x="1905000" y="114299"/>
                </a:lnTo>
                <a:lnTo>
                  <a:pt x="1943100" y="114299"/>
                </a:lnTo>
                <a:lnTo>
                  <a:pt x="1943100" y="76199"/>
                </a:lnTo>
                <a:close/>
              </a:path>
              <a:path w="2664459" h="190500">
                <a:moveTo>
                  <a:pt x="2019300" y="76199"/>
                </a:moveTo>
                <a:lnTo>
                  <a:pt x="1981200" y="76199"/>
                </a:lnTo>
                <a:lnTo>
                  <a:pt x="1981200" y="114299"/>
                </a:lnTo>
                <a:lnTo>
                  <a:pt x="2019300" y="114299"/>
                </a:lnTo>
                <a:lnTo>
                  <a:pt x="2019300" y="76199"/>
                </a:lnTo>
                <a:close/>
              </a:path>
              <a:path w="2664459" h="190500">
                <a:moveTo>
                  <a:pt x="2095500" y="76199"/>
                </a:moveTo>
                <a:lnTo>
                  <a:pt x="2057400" y="76199"/>
                </a:lnTo>
                <a:lnTo>
                  <a:pt x="2057400" y="114299"/>
                </a:lnTo>
                <a:lnTo>
                  <a:pt x="2095500" y="114299"/>
                </a:lnTo>
                <a:lnTo>
                  <a:pt x="2095500" y="76199"/>
                </a:lnTo>
                <a:close/>
              </a:path>
              <a:path w="2664459" h="190500">
                <a:moveTo>
                  <a:pt x="2171700" y="76199"/>
                </a:moveTo>
                <a:lnTo>
                  <a:pt x="2133600" y="76199"/>
                </a:lnTo>
                <a:lnTo>
                  <a:pt x="2133600" y="114299"/>
                </a:lnTo>
                <a:lnTo>
                  <a:pt x="2171700" y="114299"/>
                </a:lnTo>
                <a:lnTo>
                  <a:pt x="2171700" y="76199"/>
                </a:lnTo>
                <a:close/>
              </a:path>
              <a:path w="2664459" h="190500">
                <a:moveTo>
                  <a:pt x="2247900" y="76199"/>
                </a:moveTo>
                <a:lnTo>
                  <a:pt x="2209800" y="76199"/>
                </a:lnTo>
                <a:lnTo>
                  <a:pt x="2209800" y="114299"/>
                </a:lnTo>
                <a:lnTo>
                  <a:pt x="2247900" y="114299"/>
                </a:lnTo>
                <a:lnTo>
                  <a:pt x="2247900" y="76199"/>
                </a:lnTo>
                <a:close/>
              </a:path>
              <a:path w="2664459" h="190500">
                <a:moveTo>
                  <a:pt x="2324100" y="76199"/>
                </a:moveTo>
                <a:lnTo>
                  <a:pt x="2286000" y="76199"/>
                </a:lnTo>
                <a:lnTo>
                  <a:pt x="2286000" y="114299"/>
                </a:lnTo>
                <a:lnTo>
                  <a:pt x="2324100" y="114299"/>
                </a:lnTo>
                <a:lnTo>
                  <a:pt x="2324100" y="76199"/>
                </a:lnTo>
                <a:close/>
              </a:path>
              <a:path w="2664459" h="190500">
                <a:moveTo>
                  <a:pt x="2400300" y="76199"/>
                </a:moveTo>
                <a:lnTo>
                  <a:pt x="2362200" y="76199"/>
                </a:lnTo>
                <a:lnTo>
                  <a:pt x="2362200" y="114299"/>
                </a:lnTo>
                <a:lnTo>
                  <a:pt x="2400300" y="114299"/>
                </a:lnTo>
                <a:lnTo>
                  <a:pt x="2400300" y="76199"/>
                </a:lnTo>
                <a:close/>
              </a:path>
              <a:path w="2664459" h="190500">
                <a:moveTo>
                  <a:pt x="2473452" y="0"/>
                </a:moveTo>
                <a:lnTo>
                  <a:pt x="2473452" y="190499"/>
                </a:lnTo>
                <a:lnTo>
                  <a:pt x="2625852" y="114299"/>
                </a:lnTo>
                <a:lnTo>
                  <a:pt x="2476500" y="114299"/>
                </a:lnTo>
                <a:lnTo>
                  <a:pt x="2476500" y="76199"/>
                </a:lnTo>
                <a:lnTo>
                  <a:pt x="2625852" y="76199"/>
                </a:lnTo>
                <a:lnTo>
                  <a:pt x="2473452" y="0"/>
                </a:lnTo>
                <a:close/>
              </a:path>
              <a:path w="2664459" h="190500">
                <a:moveTo>
                  <a:pt x="2473452" y="76199"/>
                </a:moveTo>
                <a:lnTo>
                  <a:pt x="2438400" y="76199"/>
                </a:lnTo>
                <a:lnTo>
                  <a:pt x="2438400" y="114299"/>
                </a:lnTo>
                <a:lnTo>
                  <a:pt x="2473452" y="114299"/>
                </a:lnTo>
                <a:lnTo>
                  <a:pt x="2473452" y="76199"/>
                </a:lnTo>
                <a:close/>
              </a:path>
              <a:path w="2664459" h="190500">
                <a:moveTo>
                  <a:pt x="2625852" y="76199"/>
                </a:moveTo>
                <a:lnTo>
                  <a:pt x="2476500" y="76199"/>
                </a:lnTo>
                <a:lnTo>
                  <a:pt x="2476500" y="114299"/>
                </a:lnTo>
                <a:lnTo>
                  <a:pt x="2625852" y="114299"/>
                </a:lnTo>
                <a:lnTo>
                  <a:pt x="2663952" y="95249"/>
                </a:lnTo>
                <a:lnTo>
                  <a:pt x="2625852" y="76199"/>
                </a:lnTo>
                <a:close/>
              </a:path>
            </a:pathLst>
          </a:custGeom>
          <a:solidFill>
            <a:srgbClr val="000000"/>
          </a:solidFill>
        </p:spPr>
        <p:txBody>
          <a:bodyPr wrap="square" lIns="0" tIns="0" rIns="0" bIns="0" rtlCol="0"/>
          <a:lstStyle/>
          <a:p>
            <a:endParaRPr sz="1461"/>
          </a:p>
        </p:txBody>
      </p:sp>
      <p:sp>
        <p:nvSpPr>
          <p:cNvPr id="57" name="object 57"/>
          <p:cNvSpPr/>
          <p:nvPr/>
        </p:nvSpPr>
        <p:spPr>
          <a:xfrm>
            <a:off x="5547360" y="6371408"/>
            <a:ext cx="59871" cy="359229"/>
          </a:xfrm>
          <a:custGeom>
            <a:avLst/>
            <a:gdLst/>
            <a:ahLst/>
            <a:cxnLst/>
            <a:rect l="l" t="t" r="r" b="b"/>
            <a:pathLst>
              <a:path w="83820" h="502920">
                <a:moveTo>
                  <a:pt x="83820" y="502919"/>
                </a:moveTo>
                <a:lnTo>
                  <a:pt x="51167" y="496332"/>
                </a:lnTo>
                <a:lnTo>
                  <a:pt x="24526" y="478369"/>
                </a:lnTo>
                <a:lnTo>
                  <a:pt x="6578" y="451726"/>
                </a:lnTo>
                <a:lnTo>
                  <a:pt x="0" y="419099"/>
                </a:lnTo>
                <a:lnTo>
                  <a:pt x="0" y="83819"/>
                </a:lnTo>
                <a:lnTo>
                  <a:pt x="6578" y="51193"/>
                </a:lnTo>
                <a:lnTo>
                  <a:pt x="24526" y="24550"/>
                </a:lnTo>
                <a:lnTo>
                  <a:pt x="51167" y="6587"/>
                </a:lnTo>
                <a:lnTo>
                  <a:pt x="83820" y="0"/>
                </a:lnTo>
              </a:path>
            </a:pathLst>
          </a:custGeom>
          <a:ln w="12699">
            <a:solidFill>
              <a:srgbClr val="000000"/>
            </a:solidFill>
          </a:ln>
        </p:spPr>
        <p:txBody>
          <a:bodyPr wrap="square" lIns="0" tIns="0" rIns="0" bIns="0" rtlCol="0"/>
          <a:lstStyle/>
          <a:p>
            <a:endParaRPr sz="1461"/>
          </a:p>
        </p:txBody>
      </p:sp>
      <p:sp>
        <p:nvSpPr>
          <p:cNvPr id="58" name="object 58"/>
          <p:cNvSpPr/>
          <p:nvPr/>
        </p:nvSpPr>
        <p:spPr>
          <a:xfrm>
            <a:off x="6693626" y="6371408"/>
            <a:ext cx="59871" cy="359229"/>
          </a:xfrm>
          <a:custGeom>
            <a:avLst/>
            <a:gdLst/>
            <a:ahLst/>
            <a:cxnLst/>
            <a:rect l="l" t="t" r="r" b="b"/>
            <a:pathLst>
              <a:path w="83820" h="502920">
                <a:moveTo>
                  <a:pt x="0" y="0"/>
                </a:moveTo>
                <a:lnTo>
                  <a:pt x="32599" y="6587"/>
                </a:lnTo>
                <a:lnTo>
                  <a:pt x="59245" y="24550"/>
                </a:lnTo>
                <a:lnTo>
                  <a:pt x="77223" y="51193"/>
                </a:lnTo>
                <a:lnTo>
                  <a:pt x="83820" y="83819"/>
                </a:lnTo>
                <a:lnTo>
                  <a:pt x="83820" y="419099"/>
                </a:lnTo>
                <a:lnTo>
                  <a:pt x="77223" y="451726"/>
                </a:lnTo>
                <a:lnTo>
                  <a:pt x="59245" y="478369"/>
                </a:lnTo>
                <a:lnTo>
                  <a:pt x="32599" y="496332"/>
                </a:lnTo>
                <a:lnTo>
                  <a:pt x="0" y="502919"/>
                </a:lnTo>
              </a:path>
            </a:pathLst>
          </a:custGeom>
          <a:ln w="12699">
            <a:solidFill>
              <a:srgbClr val="000000"/>
            </a:solidFill>
          </a:ln>
        </p:spPr>
        <p:txBody>
          <a:bodyPr wrap="square" lIns="0" tIns="0" rIns="0" bIns="0" rtlCol="0"/>
          <a:lstStyle/>
          <a:p>
            <a:endParaRPr sz="1461"/>
          </a:p>
        </p:txBody>
      </p:sp>
      <p:sp>
        <p:nvSpPr>
          <p:cNvPr id="59" name="object 59"/>
          <p:cNvSpPr txBox="1"/>
          <p:nvPr/>
        </p:nvSpPr>
        <p:spPr>
          <a:xfrm>
            <a:off x="5531122" y="4378960"/>
            <a:ext cx="1239157" cy="2717924"/>
          </a:xfrm>
          <a:prstGeom prst="rect">
            <a:avLst/>
          </a:prstGeom>
        </p:spPr>
        <p:txBody>
          <a:bodyPr vert="horz" wrap="square" lIns="0" tIns="9525" rIns="0" bIns="0" rtlCol="0">
            <a:spAutoFit/>
          </a:bodyPr>
          <a:lstStyle/>
          <a:p>
            <a:pPr marL="8618" marR="3629" algn="ctr">
              <a:spcBef>
                <a:spcPts val="75"/>
              </a:spcBef>
            </a:pPr>
            <a:r>
              <a:rPr sz="1429" b="1" spc="-7" dirty="0">
                <a:latin typeface="Meiryo UI"/>
                <a:cs typeface="Meiryo UI"/>
              </a:rPr>
              <a:t>本格的な検討に向けた準備</a:t>
            </a:r>
            <a:endParaRPr sz="1429">
              <a:latin typeface="Meiryo UI"/>
              <a:cs typeface="Meiryo UI"/>
            </a:endParaRPr>
          </a:p>
          <a:p>
            <a:pPr marR="1814" algn="ctr">
              <a:spcBef>
                <a:spcPts val="557"/>
              </a:spcBef>
            </a:pPr>
            <a:r>
              <a:rPr sz="1429" spc="-7" dirty="0">
                <a:latin typeface="Meiryo UI"/>
                <a:cs typeface="Meiryo UI"/>
              </a:rPr>
              <a:t>自治体主体</a:t>
            </a:r>
            <a:endParaRPr sz="1429">
              <a:latin typeface="Meiryo UI"/>
              <a:cs typeface="Meiryo UI"/>
            </a:endParaRPr>
          </a:p>
          <a:p>
            <a:pPr marL="92077" marR="86180" algn="ctr">
              <a:spcBef>
                <a:spcPts val="146"/>
              </a:spcBef>
            </a:pPr>
            <a:r>
              <a:rPr sz="1143" spc="-25" dirty="0">
                <a:latin typeface="Meiryo UI"/>
                <a:cs typeface="Meiryo UI"/>
              </a:rPr>
              <a:t>必要に応じて直営による助言を実施</a:t>
            </a:r>
            <a:endParaRPr sz="1143">
              <a:latin typeface="Meiryo UI"/>
              <a:cs typeface="Meiryo UI"/>
            </a:endParaRPr>
          </a:p>
          <a:p>
            <a:pPr marL="8618" marR="3629" algn="ctr">
              <a:spcBef>
                <a:spcPts val="1232"/>
              </a:spcBef>
            </a:pPr>
            <a:r>
              <a:rPr sz="1429" b="1" spc="-7" dirty="0">
                <a:latin typeface="Meiryo UI"/>
                <a:cs typeface="Meiryo UI"/>
              </a:rPr>
              <a:t>本格的な検討に向けた準備</a:t>
            </a:r>
            <a:endParaRPr sz="1429">
              <a:latin typeface="Meiryo UI"/>
              <a:cs typeface="Meiryo UI"/>
            </a:endParaRPr>
          </a:p>
          <a:p>
            <a:pPr marR="1814" algn="ctr">
              <a:spcBef>
                <a:spcPts val="557"/>
              </a:spcBef>
            </a:pPr>
            <a:r>
              <a:rPr sz="1429" spc="-14" dirty="0">
                <a:latin typeface="Meiryo UI"/>
                <a:cs typeface="Meiryo UI"/>
              </a:rPr>
              <a:t>自治体主体</a:t>
            </a:r>
            <a:endParaRPr sz="1429">
              <a:latin typeface="Meiryo UI"/>
              <a:cs typeface="Meiryo UI"/>
            </a:endParaRPr>
          </a:p>
          <a:p>
            <a:pPr marL="92077" marR="86180" algn="ctr">
              <a:spcBef>
                <a:spcPts val="146"/>
              </a:spcBef>
            </a:pPr>
            <a:r>
              <a:rPr sz="1143" spc="-25" dirty="0">
                <a:latin typeface="Meiryo UI"/>
                <a:cs typeface="Meiryo UI"/>
              </a:rPr>
              <a:t>必要に応じて直営による助言を実施</a:t>
            </a:r>
            <a:endParaRPr sz="1143">
              <a:latin typeface="Meiryo UI"/>
              <a:cs typeface="Meiryo U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flipH="1">
            <a:off x="155025" y="179298"/>
            <a:ext cx="8052019" cy="521016"/>
          </a:xfrm>
          <a:prstGeom prst="rect">
            <a:avLst/>
          </a:prstGeom>
        </p:spPr>
        <p:txBody>
          <a:bodyPr vert="horz" wrap="square" lIns="0" tIns="11723" rIns="0" bIns="0" rtlCol="0">
            <a:spAutoFit/>
          </a:bodyPr>
          <a:lstStyle/>
          <a:p>
            <a:pPr marL="11723">
              <a:lnSpc>
                <a:spcPct val="100000"/>
              </a:lnSpc>
              <a:spcBef>
                <a:spcPts val="92"/>
              </a:spcBef>
            </a:pPr>
            <a:r>
              <a:rPr sz="1846" spc="-18" dirty="0" err="1"/>
              <a:t>地域インフラ群再生戦略マネジメント</a:t>
            </a:r>
            <a:r>
              <a:rPr sz="1846" dirty="0" err="1"/>
              <a:t>（</a:t>
            </a:r>
            <a:r>
              <a:rPr sz="1846" spc="-5" dirty="0" err="1"/>
              <a:t>群マネ</a:t>
            </a:r>
            <a:r>
              <a:rPr sz="1846" spc="-9" dirty="0"/>
              <a:t>）</a:t>
            </a:r>
            <a:br>
              <a:rPr lang="en-US" sz="1846" spc="-9" dirty="0"/>
            </a:br>
            <a:r>
              <a:rPr spc="-9" dirty="0"/>
              <a:t>（R4.12.2</a:t>
            </a:r>
            <a:r>
              <a:rPr spc="-5" dirty="0"/>
              <a:t>社整審・交政審技術分科会技術部会より提言</a:t>
            </a:r>
            <a:r>
              <a:rPr spc="-46" dirty="0"/>
              <a:t>）</a:t>
            </a:r>
            <a:endParaRPr sz="1846" dirty="0"/>
          </a:p>
        </p:txBody>
      </p:sp>
      <p:sp>
        <p:nvSpPr>
          <p:cNvPr id="3" name="object 3"/>
          <p:cNvSpPr txBox="1"/>
          <p:nvPr/>
        </p:nvSpPr>
        <p:spPr>
          <a:xfrm>
            <a:off x="218752" y="920027"/>
            <a:ext cx="8542020" cy="1256681"/>
          </a:xfrm>
          <a:prstGeom prst="rect">
            <a:avLst/>
          </a:prstGeom>
          <a:ln w="25400">
            <a:solidFill>
              <a:srgbClr val="000000"/>
            </a:solidFill>
          </a:ln>
        </p:spPr>
        <p:txBody>
          <a:bodyPr vert="horz" wrap="square" lIns="0" tIns="42789" rIns="0" bIns="0" rtlCol="0">
            <a:spAutoFit/>
          </a:bodyPr>
          <a:lstStyle/>
          <a:p>
            <a:pPr marL="243260" marR="121923" indent="-159438">
              <a:spcBef>
                <a:spcPts val="337"/>
              </a:spcBef>
            </a:pPr>
            <a:r>
              <a:rPr sz="1477" spc="-32" dirty="0">
                <a:latin typeface="Meiryo UI"/>
                <a:cs typeface="Meiryo UI"/>
              </a:rPr>
              <a:t>○市区町村が抱える課題を踏まえつつ、適確にインフラ機能を発揮させるためには、個別施設のメンテナンスのみな</a:t>
            </a:r>
            <a:r>
              <a:rPr sz="1477" spc="-18" dirty="0">
                <a:latin typeface="Meiryo UI"/>
                <a:cs typeface="Meiryo UI"/>
              </a:rPr>
              <a:t>らず</a:t>
            </a:r>
            <a:r>
              <a:rPr sz="1477" spc="-23" dirty="0">
                <a:solidFill>
                  <a:srgbClr val="FF0000"/>
                </a:solidFill>
                <a:latin typeface="Meiryo UI"/>
                <a:cs typeface="Meiryo UI"/>
              </a:rPr>
              <a:t>「地域インフラ群再生戦略マネジメント</a:t>
            </a:r>
            <a:r>
              <a:rPr sz="1477" spc="-18" dirty="0">
                <a:solidFill>
                  <a:srgbClr val="FF0000"/>
                </a:solidFill>
                <a:latin typeface="Meiryo UI"/>
                <a:cs typeface="Meiryo UI"/>
              </a:rPr>
              <a:t>（群マネ</a:t>
            </a:r>
            <a:r>
              <a:rPr sz="1477" spc="-23" dirty="0">
                <a:solidFill>
                  <a:srgbClr val="FF0000"/>
                </a:solidFill>
                <a:latin typeface="Meiryo UI"/>
                <a:cs typeface="Meiryo UI"/>
              </a:rPr>
              <a:t>）</a:t>
            </a:r>
            <a:r>
              <a:rPr sz="1477" spc="-14" dirty="0">
                <a:solidFill>
                  <a:srgbClr val="FF0000"/>
                </a:solidFill>
                <a:latin typeface="Meiryo UI"/>
                <a:cs typeface="Meiryo UI"/>
              </a:rPr>
              <a:t>」の考え方</a:t>
            </a:r>
            <a:r>
              <a:rPr sz="1477" spc="-28" dirty="0">
                <a:latin typeface="Meiryo UI"/>
                <a:cs typeface="Meiryo UI"/>
              </a:rPr>
              <a:t>が重要。</a:t>
            </a:r>
            <a:endParaRPr sz="1477">
              <a:latin typeface="Meiryo UI"/>
              <a:cs typeface="Meiryo UI"/>
            </a:endParaRPr>
          </a:p>
          <a:p>
            <a:pPr marL="243260" marR="187574" indent="-160610" algn="just">
              <a:spcBef>
                <a:spcPts val="554"/>
              </a:spcBef>
              <a:buClr>
                <a:srgbClr val="000000"/>
              </a:buClr>
              <a:buSzPct val="93750"/>
              <a:buChar char="○"/>
              <a:tabLst>
                <a:tab pos="243260" algn="l"/>
                <a:tab pos="270224" algn="l"/>
              </a:tabLst>
            </a:pPr>
            <a:r>
              <a:rPr sz="1477" spc="-32" dirty="0">
                <a:solidFill>
                  <a:srgbClr val="FF0000"/>
                </a:solidFill>
                <a:latin typeface="Meiryo UI"/>
                <a:cs typeface="Meiryo UI"/>
              </a:rPr>
              <a:t>	既存の行政区域に拘らない広域的な視点</a:t>
            </a:r>
            <a:r>
              <a:rPr sz="1477" spc="-28" dirty="0">
                <a:latin typeface="Meiryo UI"/>
                <a:cs typeface="Meiryo UI"/>
              </a:rPr>
              <a:t>で、道路、公園、上下水道といった</a:t>
            </a:r>
            <a:r>
              <a:rPr sz="1477" spc="-32" dirty="0">
                <a:solidFill>
                  <a:srgbClr val="FF0000"/>
                </a:solidFill>
                <a:latin typeface="Meiryo UI"/>
                <a:cs typeface="Meiryo UI"/>
              </a:rPr>
              <a:t>複数・多分野のインフラを「群」と</a:t>
            </a:r>
            <a:r>
              <a:rPr sz="1477" spc="-28" dirty="0">
                <a:solidFill>
                  <a:srgbClr val="FF0000"/>
                </a:solidFill>
                <a:latin typeface="Meiryo UI"/>
                <a:cs typeface="Meiryo UI"/>
              </a:rPr>
              <a:t>して捉え</a:t>
            </a:r>
            <a:r>
              <a:rPr sz="1477" spc="-28" dirty="0">
                <a:latin typeface="Meiryo UI"/>
                <a:cs typeface="Meiryo UI"/>
              </a:rPr>
              <a:t>、更新や集約・再編、新設も組み合わせた検討により、効率的・効果的にマネジメントし、地域に必要なインフラの機能・性能を維持するもの。</a:t>
            </a:r>
            <a:endParaRPr sz="1477">
              <a:latin typeface="Meiryo UI"/>
              <a:cs typeface="Meiryo UI"/>
            </a:endParaRPr>
          </a:p>
        </p:txBody>
      </p:sp>
      <p:sp>
        <p:nvSpPr>
          <p:cNvPr id="4" name="object 4"/>
          <p:cNvSpPr txBox="1"/>
          <p:nvPr/>
        </p:nvSpPr>
        <p:spPr>
          <a:xfrm>
            <a:off x="137863" y="2278262"/>
            <a:ext cx="2159391" cy="327259"/>
          </a:xfrm>
          <a:prstGeom prst="rect">
            <a:avLst/>
          </a:prstGeom>
          <a:solidFill>
            <a:srgbClr val="2E5496"/>
          </a:solidFill>
        </p:spPr>
        <p:txBody>
          <a:bodyPr vert="horz" wrap="square" lIns="0" tIns="42789" rIns="0" bIns="0" rtlCol="0">
            <a:spAutoFit/>
          </a:bodyPr>
          <a:lstStyle/>
          <a:p>
            <a:pPr marL="270224">
              <a:spcBef>
                <a:spcPts val="337"/>
              </a:spcBef>
            </a:pPr>
            <a:r>
              <a:rPr sz="1846" b="1" spc="-14" dirty="0">
                <a:solidFill>
                  <a:srgbClr val="FFFFFF"/>
                </a:solidFill>
                <a:latin typeface="Meiryo UI"/>
                <a:cs typeface="Meiryo UI"/>
              </a:rPr>
              <a:t>群マネのイメージ</a:t>
            </a:r>
            <a:endParaRPr sz="1846">
              <a:latin typeface="Meiryo UI"/>
              <a:cs typeface="Meiryo UI"/>
            </a:endParaRPr>
          </a:p>
        </p:txBody>
      </p:sp>
      <p:grpSp>
        <p:nvGrpSpPr>
          <p:cNvPr id="5" name="object 5"/>
          <p:cNvGrpSpPr/>
          <p:nvPr/>
        </p:nvGrpSpPr>
        <p:grpSpPr>
          <a:xfrm>
            <a:off x="691896" y="2686226"/>
            <a:ext cx="3815862" cy="3838134"/>
            <a:chOff x="749554" y="2624327"/>
            <a:chExt cx="4133850" cy="4157979"/>
          </a:xfrm>
        </p:grpSpPr>
        <p:sp>
          <p:nvSpPr>
            <p:cNvPr id="6" name="object 6"/>
            <p:cNvSpPr/>
            <p:nvPr/>
          </p:nvSpPr>
          <p:spPr>
            <a:xfrm>
              <a:off x="755904" y="2776727"/>
              <a:ext cx="4121150" cy="3999229"/>
            </a:xfrm>
            <a:custGeom>
              <a:avLst/>
              <a:gdLst/>
              <a:ahLst/>
              <a:cxnLst/>
              <a:rect l="l" t="t" r="r" b="b"/>
              <a:pathLst>
                <a:path w="4121150" h="3999229">
                  <a:moveTo>
                    <a:pt x="0" y="3998976"/>
                  </a:moveTo>
                  <a:lnTo>
                    <a:pt x="4120896" y="3998976"/>
                  </a:lnTo>
                  <a:lnTo>
                    <a:pt x="4120896" y="0"/>
                  </a:lnTo>
                  <a:lnTo>
                    <a:pt x="0" y="0"/>
                  </a:lnTo>
                  <a:lnTo>
                    <a:pt x="0" y="3998976"/>
                  </a:lnTo>
                  <a:close/>
                </a:path>
              </a:pathLst>
            </a:custGeom>
            <a:ln w="12700">
              <a:solidFill>
                <a:srgbClr val="000000"/>
              </a:solidFill>
            </a:ln>
          </p:spPr>
          <p:txBody>
            <a:bodyPr wrap="square" lIns="0" tIns="0" rIns="0" bIns="0" rtlCol="0"/>
            <a:lstStyle/>
            <a:p>
              <a:endParaRPr sz="1888"/>
            </a:p>
          </p:txBody>
        </p:sp>
        <p:sp>
          <p:nvSpPr>
            <p:cNvPr id="7" name="object 7"/>
            <p:cNvSpPr/>
            <p:nvPr/>
          </p:nvSpPr>
          <p:spPr>
            <a:xfrm>
              <a:off x="1577340" y="2624327"/>
              <a:ext cx="2341245" cy="288290"/>
            </a:xfrm>
            <a:custGeom>
              <a:avLst/>
              <a:gdLst/>
              <a:ahLst/>
              <a:cxnLst/>
              <a:rect l="l" t="t" r="r" b="b"/>
              <a:pathLst>
                <a:path w="2341245" h="288289">
                  <a:moveTo>
                    <a:pt x="2340864" y="0"/>
                  </a:moveTo>
                  <a:lnTo>
                    <a:pt x="0" y="0"/>
                  </a:lnTo>
                  <a:lnTo>
                    <a:pt x="0" y="288036"/>
                  </a:lnTo>
                  <a:lnTo>
                    <a:pt x="2340864" y="288036"/>
                  </a:lnTo>
                  <a:lnTo>
                    <a:pt x="2340864" y="0"/>
                  </a:lnTo>
                  <a:close/>
                </a:path>
              </a:pathLst>
            </a:custGeom>
            <a:solidFill>
              <a:srgbClr val="FFFFFF"/>
            </a:solidFill>
          </p:spPr>
          <p:txBody>
            <a:bodyPr wrap="square" lIns="0" tIns="0" rIns="0" bIns="0" rtlCol="0"/>
            <a:lstStyle/>
            <a:p>
              <a:endParaRPr sz="1888"/>
            </a:p>
          </p:txBody>
        </p:sp>
      </p:grpSp>
      <p:sp>
        <p:nvSpPr>
          <p:cNvPr id="8" name="object 8"/>
          <p:cNvSpPr txBox="1"/>
          <p:nvPr/>
        </p:nvSpPr>
        <p:spPr>
          <a:xfrm>
            <a:off x="1499967" y="2691618"/>
            <a:ext cx="2209705" cy="247972"/>
          </a:xfrm>
          <a:prstGeom prst="rect">
            <a:avLst/>
          </a:prstGeom>
        </p:spPr>
        <p:txBody>
          <a:bodyPr vert="horz" wrap="square" lIns="0" tIns="13481" rIns="0" bIns="0" rtlCol="0">
            <a:spAutoFit/>
          </a:bodyPr>
          <a:lstStyle/>
          <a:p>
            <a:pPr marL="11723">
              <a:spcBef>
                <a:spcPts val="105"/>
              </a:spcBef>
            </a:pPr>
            <a:r>
              <a:rPr sz="1523" b="1" spc="-5" dirty="0">
                <a:latin typeface="Meiryo UI"/>
                <a:cs typeface="Meiryo UI"/>
              </a:rPr>
              <a:t>＜ケース１：広域連携＞</a:t>
            </a:r>
            <a:endParaRPr sz="1523" dirty="0">
              <a:latin typeface="Meiryo UI"/>
              <a:cs typeface="Meiryo UI"/>
            </a:endParaRPr>
          </a:p>
        </p:txBody>
      </p:sp>
      <p:grpSp>
        <p:nvGrpSpPr>
          <p:cNvPr id="9" name="object 9"/>
          <p:cNvGrpSpPr/>
          <p:nvPr/>
        </p:nvGrpSpPr>
        <p:grpSpPr>
          <a:xfrm>
            <a:off x="770910" y="3303798"/>
            <a:ext cx="3642360" cy="3015175"/>
            <a:chOff x="835152" y="3293364"/>
            <a:chExt cx="3945890" cy="3266440"/>
          </a:xfrm>
        </p:grpSpPr>
        <p:sp>
          <p:nvSpPr>
            <p:cNvPr id="10" name="object 10"/>
            <p:cNvSpPr/>
            <p:nvPr/>
          </p:nvSpPr>
          <p:spPr>
            <a:xfrm>
              <a:off x="854202" y="3312414"/>
              <a:ext cx="3907790" cy="3228340"/>
            </a:xfrm>
            <a:custGeom>
              <a:avLst/>
              <a:gdLst/>
              <a:ahLst/>
              <a:cxnLst/>
              <a:rect l="l" t="t" r="r" b="b"/>
              <a:pathLst>
                <a:path w="3907790" h="3228340">
                  <a:moveTo>
                    <a:pt x="0" y="729234"/>
                  </a:moveTo>
                  <a:lnTo>
                    <a:pt x="4637" y="678256"/>
                  </a:lnTo>
                  <a:lnTo>
                    <a:pt x="18346" y="628222"/>
                  </a:lnTo>
                  <a:lnTo>
                    <a:pt x="40821" y="579248"/>
                  </a:lnTo>
                  <a:lnTo>
                    <a:pt x="71755" y="531448"/>
                  </a:lnTo>
                  <a:lnTo>
                    <a:pt x="110844" y="484940"/>
                  </a:lnTo>
                  <a:lnTo>
                    <a:pt x="157780" y="439838"/>
                  </a:lnTo>
                  <a:lnTo>
                    <a:pt x="212260" y="396258"/>
                  </a:lnTo>
                  <a:lnTo>
                    <a:pt x="273975" y="354316"/>
                  </a:lnTo>
                  <a:lnTo>
                    <a:pt x="307452" y="333995"/>
                  </a:lnTo>
                  <a:lnTo>
                    <a:pt x="342622" y="314128"/>
                  </a:lnTo>
                  <a:lnTo>
                    <a:pt x="379449" y="294727"/>
                  </a:lnTo>
                  <a:lnTo>
                    <a:pt x="417894" y="275809"/>
                  </a:lnTo>
                  <a:lnTo>
                    <a:pt x="457919" y="257387"/>
                  </a:lnTo>
                  <a:lnTo>
                    <a:pt x="499485" y="239475"/>
                  </a:lnTo>
                  <a:lnTo>
                    <a:pt x="542555" y="222089"/>
                  </a:lnTo>
                  <a:lnTo>
                    <a:pt x="587090" y="205243"/>
                  </a:lnTo>
                  <a:lnTo>
                    <a:pt x="633051" y="188950"/>
                  </a:lnTo>
                  <a:lnTo>
                    <a:pt x="680402" y="173227"/>
                  </a:lnTo>
                  <a:lnTo>
                    <a:pt x="729103" y="158086"/>
                  </a:lnTo>
                  <a:lnTo>
                    <a:pt x="779116" y="143543"/>
                  </a:lnTo>
                  <a:lnTo>
                    <a:pt x="830404" y="129612"/>
                  </a:lnTo>
                  <a:lnTo>
                    <a:pt x="882927" y="116307"/>
                  </a:lnTo>
                  <a:lnTo>
                    <a:pt x="936647" y="103644"/>
                  </a:lnTo>
                  <a:lnTo>
                    <a:pt x="991527" y="91636"/>
                  </a:lnTo>
                  <a:lnTo>
                    <a:pt x="1047529" y="80297"/>
                  </a:lnTo>
                  <a:lnTo>
                    <a:pt x="1104613" y="69643"/>
                  </a:lnTo>
                  <a:lnTo>
                    <a:pt x="1162741" y="59688"/>
                  </a:lnTo>
                  <a:lnTo>
                    <a:pt x="1221877" y="50446"/>
                  </a:lnTo>
                  <a:lnTo>
                    <a:pt x="1281980" y="41932"/>
                  </a:lnTo>
                  <a:lnTo>
                    <a:pt x="1343014" y="34160"/>
                  </a:lnTo>
                  <a:lnTo>
                    <a:pt x="1404939" y="27145"/>
                  </a:lnTo>
                  <a:lnTo>
                    <a:pt x="1467718" y="20901"/>
                  </a:lnTo>
                  <a:lnTo>
                    <a:pt x="1531312" y="15442"/>
                  </a:lnTo>
                  <a:lnTo>
                    <a:pt x="1595684" y="10784"/>
                  </a:lnTo>
                  <a:lnTo>
                    <a:pt x="1660794" y="6940"/>
                  </a:lnTo>
                  <a:lnTo>
                    <a:pt x="1726605" y="3925"/>
                  </a:lnTo>
                  <a:lnTo>
                    <a:pt x="1793078" y="1754"/>
                  </a:lnTo>
                  <a:lnTo>
                    <a:pt x="1860176" y="441"/>
                  </a:lnTo>
                  <a:lnTo>
                    <a:pt x="1927860" y="0"/>
                  </a:lnTo>
                  <a:lnTo>
                    <a:pt x="1995543" y="441"/>
                  </a:lnTo>
                  <a:lnTo>
                    <a:pt x="2062641" y="1754"/>
                  </a:lnTo>
                  <a:lnTo>
                    <a:pt x="2129114" y="3925"/>
                  </a:lnTo>
                  <a:lnTo>
                    <a:pt x="2194925" y="6940"/>
                  </a:lnTo>
                  <a:lnTo>
                    <a:pt x="2260035" y="10784"/>
                  </a:lnTo>
                  <a:lnTo>
                    <a:pt x="2324407" y="15442"/>
                  </a:lnTo>
                  <a:lnTo>
                    <a:pt x="2388001" y="20901"/>
                  </a:lnTo>
                  <a:lnTo>
                    <a:pt x="2450780" y="27145"/>
                  </a:lnTo>
                  <a:lnTo>
                    <a:pt x="2512705" y="34160"/>
                  </a:lnTo>
                  <a:lnTo>
                    <a:pt x="2573739" y="41932"/>
                  </a:lnTo>
                  <a:lnTo>
                    <a:pt x="2633842" y="50446"/>
                  </a:lnTo>
                  <a:lnTo>
                    <a:pt x="2692978" y="59688"/>
                  </a:lnTo>
                  <a:lnTo>
                    <a:pt x="2751106" y="69643"/>
                  </a:lnTo>
                  <a:lnTo>
                    <a:pt x="2808190" y="80297"/>
                  </a:lnTo>
                  <a:lnTo>
                    <a:pt x="2864192" y="91636"/>
                  </a:lnTo>
                  <a:lnTo>
                    <a:pt x="2919072" y="103644"/>
                  </a:lnTo>
                  <a:lnTo>
                    <a:pt x="2972792" y="116307"/>
                  </a:lnTo>
                  <a:lnTo>
                    <a:pt x="3025315" y="129612"/>
                  </a:lnTo>
                  <a:lnTo>
                    <a:pt x="3076603" y="143543"/>
                  </a:lnTo>
                  <a:lnTo>
                    <a:pt x="3126616" y="158086"/>
                  </a:lnTo>
                  <a:lnTo>
                    <a:pt x="3175317" y="173227"/>
                  </a:lnTo>
                  <a:lnTo>
                    <a:pt x="3222668" y="188950"/>
                  </a:lnTo>
                  <a:lnTo>
                    <a:pt x="3268629" y="205243"/>
                  </a:lnTo>
                  <a:lnTo>
                    <a:pt x="3313164" y="222089"/>
                  </a:lnTo>
                  <a:lnTo>
                    <a:pt x="3356234" y="239475"/>
                  </a:lnTo>
                  <a:lnTo>
                    <a:pt x="3397800" y="257387"/>
                  </a:lnTo>
                  <a:lnTo>
                    <a:pt x="3437825" y="275809"/>
                  </a:lnTo>
                  <a:lnTo>
                    <a:pt x="3476270" y="294727"/>
                  </a:lnTo>
                  <a:lnTo>
                    <a:pt x="3513097" y="314128"/>
                  </a:lnTo>
                  <a:lnTo>
                    <a:pt x="3548267" y="333995"/>
                  </a:lnTo>
                  <a:lnTo>
                    <a:pt x="3581744" y="354316"/>
                  </a:lnTo>
                  <a:lnTo>
                    <a:pt x="3643459" y="396258"/>
                  </a:lnTo>
                  <a:lnTo>
                    <a:pt x="3697939" y="439838"/>
                  </a:lnTo>
                  <a:lnTo>
                    <a:pt x="3744875" y="484940"/>
                  </a:lnTo>
                  <a:lnTo>
                    <a:pt x="3783964" y="531448"/>
                  </a:lnTo>
                  <a:lnTo>
                    <a:pt x="3814898" y="579248"/>
                  </a:lnTo>
                  <a:lnTo>
                    <a:pt x="3837373" y="628222"/>
                  </a:lnTo>
                  <a:lnTo>
                    <a:pt x="3851082" y="678256"/>
                  </a:lnTo>
                  <a:lnTo>
                    <a:pt x="3855720" y="729234"/>
                  </a:lnTo>
                  <a:lnTo>
                    <a:pt x="3854554" y="754833"/>
                  </a:lnTo>
                  <a:lnTo>
                    <a:pt x="3845342" y="805353"/>
                  </a:lnTo>
                  <a:lnTo>
                    <a:pt x="3827212" y="854872"/>
                  </a:lnTo>
                  <a:lnTo>
                    <a:pt x="3800469" y="903273"/>
                  </a:lnTo>
                  <a:lnTo>
                    <a:pt x="3765420" y="950442"/>
                  </a:lnTo>
                  <a:lnTo>
                    <a:pt x="3722369" y="996261"/>
                  </a:lnTo>
                  <a:lnTo>
                    <a:pt x="3671623" y="1040617"/>
                  </a:lnTo>
                  <a:lnTo>
                    <a:pt x="3613487" y="1083392"/>
                  </a:lnTo>
                  <a:lnTo>
                    <a:pt x="3548267" y="1124472"/>
                  </a:lnTo>
                  <a:lnTo>
                    <a:pt x="3513097" y="1144339"/>
                  </a:lnTo>
                  <a:lnTo>
                    <a:pt x="3476270" y="1163740"/>
                  </a:lnTo>
                  <a:lnTo>
                    <a:pt x="3437825" y="1182658"/>
                  </a:lnTo>
                  <a:lnTo>
                    <a:pt x="3397800" y="1201080"/>
                  </a:lnTo>
                  <a:lnTo>
                    <a:pt x="3356234" y="1218992"/>
                  </a:lnTo>
                  <a:lnTo>
                    <a:pt x="3313164" y="1236378"/>
                  </a:lnTo>
                  <a:lnTo>
                    <a:pt x="3268629" y="1253224"/>
                  </a:lnTo>
                  <a:lnTo>
                    <a:pt x="3222668" y="1269517"/>
                  </a:lnTo>
                  <a:lnTo>
                    <a:pt x="3175317" y="1285240"/>
                  </a:lnTo>
                  <a:lnTo>
                    <a:pt x="3126616" y="1300381"/>
                  </a:lnTo>
                  <a:lnTo>
                    <a:pt x="3076603" y="1314924"/>
                  </a:lnTo>
                  <a:lnTo>
                    <a:pt x="3025315" y="1328855"/>
                  </a:lnTo>
                  <a:lnTo>
                    <a:pt x="2972792" y="1342160"/>
                  </a:lnTo>
                  <a:lnTo>
                    <a:pt x="2919072" y="1354823"/>
                  </a:lnTo>
                  <a:lnTo>
                    <a:pt x="2864192" y="1366831"/>
                  </a:lnTo>
                  <a:lnTo>
                    <a:pt x="2808190" y="1378170"/>
                  </a:lnTo>
                  <a:lnTo>
                    <a:pt x="2751106" y="1388824"/>
                  </a:lnTo>
                  <a:lnTo>
                    <a:pt x="2692978" y="1398779"/>
                  </a:lnTo>
                  <a:lnTo>
                    <a:pt x="2633842" y="1408021"/>
                  </a:lnTo>
                  <a:lnTo>
                    <a:pt x="2573739" y="1416535"/>
                  </a:lnTo>
                  <a:lnTo>
                    <a:pt x="2512705" y="1424307"/>
                  </a:lnTo>
                  <a:lnTo>
                    <a:pt x="2450780" y="1431322"/>
                  </a:lnTo>
                  <a:lnTo>
                    <a:pt x="2388001" y="1437566"/>
                  </a:lnTo>
                  <a:lnTo>
                    <a:pt x="2324407" y="1443025"/>
                  </a:lnTo>
                  <a:lnTo>
                    <a:pt x="2260035" y="1447683"/>
                  </a:lnTo>
                  <a:lnTo>
                    <a:pt x="2194925" y="1451527"/>
                  </a:lnTo>
                  <a:lnTo>
                    <a:pt x="2129114" y="1454542"/>
                  </a:lnTo>
                  <a:lnTo>
                    <a:pt x="2062641" y="1456713"/>
                  </a:lnTo>
                  <a:lnTo>
                    <a:pt x="1995543" y="1458026"/>
                  </a:lnTo>
                  <a:lnTo>
                    <a:pt x="1927860" y="1458468"/>
                  </a:lnTo>
                  <a:lnTo>
                    <a:pt x="1860176" y="1458026"/>
                  </a:lnTo>
                  <a:lnTo>
                    <a:pt x="1793078" y="1456713"/>
                  </a:lnTo>
                  <a:lnTo>
                    <a:pt x="1726605" y="1454542"/>
                  </a:lnTo>
                  <a:lnTo>
                    <a:pt x="1660794" y="1451527"/>
                  </a:lnTo>
                  <a:lnTo>
                    <a:pt x="1595684" y="1447683"/>
                  </a:lnTo>
                  <a:lnTo>
                    <a:pt x="1531312" y="1443025"/>
                  </a:lnTo>
                  <a:lnTo>
                    <a:pt x="1467718" y="1437566"/>
                  </a:lnTo>
                  <a:lnTo>
                    <a:pt x="1404939" y="1431322"/>
                  </a:lnTo>
                  <a:lnTo>
                    <a:pt x="1343014" y="1424307"/>
                  </a:lnTo>
                  <a:lnTo>
                    <a:pt x="1281980" y="1416535"/>
                  </a:lnTo>
                  <a:lnTo>
                    <a:pt x="1221877" y="1408021"/>
                  </a:lnTo>
                  <a:lnTo>
                    <a:pt x="1162741" y="1398779"/>
                  </a:lnTo>
                  <a:lnTo>
                    <a:pt x="1104613" y="1388824"/>
                  </a:lnTo>
                  <a:lnTo>
                    <a:pt x="1047529" y="1378170"/>
                  </a:lnTo>
                  <a:lnTo>
                    <a:pt x="991527" y="1366831"/>
                  </a:lnTo>
                  <a:lnTo>
                    <a:pt x="936647" y="1354823"/>
                  </a:lnTo>
                  <a:lnTo>
                    <a:pt x="882927" y="1342160"/>
                  </a:lnTo>
                  <a:lnTo>
                    <a:pt x="830404" y="1328855"/>
                  </a:lnTo>
                  <a:lnTo>
                    <a:pt x="779116" y="1314924"/>
                  </a:lnTo>
                  <a:lnTo>
                    <a:pt x="729103" y="1300381"/>
                  </a:lnTo>
                  <a:lnTo>
                    <a:pt x="680402" y="1285240"/>
                  </a:lnTo>
                  <a:lnTo>
                    <a:pt x="633051" y="1269517"/>
                  </a:lnTo>
                  <a:lnTo>
                    <a:pt x="587090" y="1253224"/>
                  </a:lnTo>
                  <a:lnTo>
                    <a:pt x="542555" y="1236378"/>
                  </a:lnTo>
                  <a:lnTo>
                    <a:pt x="499485" y="1218992"/>
                  </a:lnTo>
                  <a:lnTo>
                    <a:pt x="457919" y="1201080"/>
                  </a:lnTo>
                  <a:lnTo>
                    <a:pt x="417894" y="1182658"/>
                  </a:lnTo>
                  <a:lnTo>
                    <a:pt x="379449" y="1163740"/>
                  </a:lnTo>
                  <a:lnTo>
                    <a:pt x="342622" y="1144339"/>
                  </a:lnTo>
                  <a:lnTo>
                    <a:pt x="307452" y="1124472"/>
                  </a:lnTo>
                  <a:lnTo>
                    <a:pt x="273975" y="1104151"/>
                  </a:lnTo>
                  <a:lnTo>
                    <a:pt x="212260" y="1062209"/>
                  </a:lnTo>
                  <a:lnTo>
                    <a:pt x="157780" y="1018629"/>
                  </a:lnTo>
                  <a:lnTo>
                    <a:pt x="110844" y="973527"/>
                  </a:lnTo>
                  <a:lnTo>
                    <a:pt x="71755" y="927019"/>
                  </a:lnTo>
                  <a:lnTo>
                    <a:pt x="40821" y="879219"/>
                  </a:lnTo>
                  <a:lnTo>
                    <a:pt x="18346" y="830245"/>
                  </a:lnTo>
                  <a:lnTo>
                    <a:pt x="4637" y="780211"/>
                  </a:lnTo>
                  <a:lnTo>
                    <a:pt x="0" y="729234"/>
                  </a:lnTo>
                  <a:close/>
                </a:path>
                <a:path w="3907790" h="3228340">
                  <a:moveTo>
                    <a:pt x="18287" y="2521458"/>
                  </a:moveTo>
                  <a:lnTo>
                    <a:pt x="22965" y="2472072"/>
                  </a:lnTo>
                  <a:lnTo>
                    <a:pt x="36793" y="2423602"/>
                  </a:lnTo>
                  <a:lnTo>
                    <a:pt x="59463" y="2376159"/>
                  </a:lnTo>
                  <a:lnTo>
                    <a:pt x="90666" y="2329854"/>
                  </a:lnTo>
                  <a:lnTo>
                    <a:pt x="130094" y="2284801"/>
                  </a:lnTo>
                  <a:lnTo>
                    <a:pt x="177439" y="2241112"/>
                  </a:lnTo>
                  <a:lnTo>
                    <a:pt x="232391" y="2198897"/>
                  </a:lnTo>
                  <a:lnTo>
                    <a:pt x="294643" y="2158270"/>
                  </a:lnTo>
                  <a:lnTo>
                    <a:pt x="328410" y="2138587"/>
                  </a:lnTo>
                  <a:lnTo>
                    <a:pt x="363886" y="2119342"/>
                  </a:lnTo>
                  <a:lnTo>
                    <a:pt x="401033" y="2100550"/>
                  </a:lnTo>
                  <a:lnTo>
                    <a:pt x="439812" y="2082225"/>
                  </a:lnTo>
                  <a:lnTo>
                    <a:pt x="480185" y="2064381"/>
                  </a:lnTo>
                  <a:lnTo>
                    <a:pt x="522112" y="2047032"/>
                  </a:lnTo>
                  <a:lnTo>
                    <a:pt x="565556" y="2030192"/>
                  </a:lnTo>
                  <a:lnTo>
                    <a:pt x="610478" y="2013874"/>
                  </a:lnTo>
                  <a:lnTo>
                    <a:pt x="656839" y="1998093"/>
                  </a:lnTo>
                  <a:lnTo>
                    <a:pt x="704602" y="1982863"/>
                  </a:lnTo>
                  <a:lnTo>
                    <a:pt x="753726" y="1968198"/>
                  </a:lnTo>
                  <a:lnTo>
                    <a:pt x="804174" y="1954112"/>
                  </a:lnTo>
                  <a:lnTo>
                    <a:pt x="855907" y="1940619"/>
                  </a:lnTo>
                  <a:lnTo>
                    <a:pt x="908887" y="1927733"/>
                  </a:lnTo>
                  <a:lnTo>
                    <a:pt x="963075" y="1915467"/>
                  </a:lnTo>
                  <a:lnTo>
                    <a:pt x="1018432" y="1903836"/>
                  </a:lnTo>
                  <a:lnTo>
                    <a:pt x="1074920" y="1892854"/>
                  </a:lnTo>
                  <a:lnTo>
                    <a:pt x="1132501" y="1882536"/>
                  </a:lnTo>
                  <a:lnTo>
                    <a:pt x="1191135" y="1872894"/>
                  </a:lnTo>
                  <a:lnTo>
                    <a:pt x="1250785" y="1863942"/>
                  </a:lnTo>
                  <a:lnTo>
                    <a:pt x="1311411" y="1855696"/>
                  </a:lnTo>
                  <a:lnTo>
                    <a:pt x="1372976" y="1848169"/>
                  </a:lnTo>
                  <a:lnTo>
                    <a:pt x="1435440" y="1841374"/>
                  </a:lnTo>
                  <a:lnTo>
                    <a:pt x="1498765" y="1835327"/>
                  </a:lnTo>
                  <a:lnTo>
                    <a:pt x="1562912" y="1830040"/>
                  </a:lnTo>
                  <a:lnTo>
                    <a:pt x="1627844" y="1825528"/>
                  </a:lnTo>
                  <a:lnTo>
                    <a:pt x="1693521" y="1821806"/>
                  </a:lnTo>
                  <a:lnTo>
                    <a:pt x="1759905" y="1818886"/>
                  </a:lnTo>
                  <a:lnTo>
                    <a:pt x="1826957" y="1816783"/>
                  </a:lnTo>
                  <a:lnTo>
                    <a:pt x="1894639" y="1815511"/>
                  </a:lnTo>
                  <a:lnTo>
                    <a:pt x="1962912" y="1815084"/>
                  </a:lnTo>
                  <a:lnTo>
                    <a:pt x="2031184" y="1815511"/>
                  </a:lnTo>
                  <a:lnTo>
                    <a:pt x="2098866" y="1816783"/>
                  </a:lnTo>
                  <a:lnTo>
                    <a:pt x="2165918" y="1818886"/>
                  </a:lnTo>
                  <a:lnTo>
                    <a:pt x="2232302" y="1821806"/>
                  </a:lnTo>
                  <a:lnTo>
                    <a:pt x="2297979" y="1825528"/>
                  </a:lnTo>
                  <a:lnTo>
                    <a:pt x="2362911" y="1830040"/>
                  </a:lnTo>
                  <a:lnTo>
                    <a:pt x="2427058" y="1835327"/>
                  </a:lnTo>
                  <a:lnTo>
                    <a:pt x="2490383" y="1841374"/>
                  </a:lnTo>
                  <a:lnTo>
                    <a:pt x="2552847" y="1848169"/>
                  </a:lnTo>
                  <a:lnTo>
                    <a:pt x="2614412" y="1855696"/>
                  </a:lnTo>
                  <a:lnTo>
                    <a:pt x="2675038" y="1863942"/>
                  </a:lnTo>
                  <a:lnTo>
                    <a:pt x="2734688" y="1872894"/>
                  </a:lnTo>
                  <a:lnTo>
                    <a:pt x="2793322" y="1882536"/>
                  </a:lnTo>
                  <a:lnTo>
                    <a:pt x="2850903" y="1892854"/>
                  </a:lnTo>
                  <a:lnTo>
                    <a:pt x="2907391" y="1903836"/>
                  </a:lnTo>
                  <a:lnTo>
                    <a:pt x="2962748" y="1915467"/>
                  </a:lnTo>
                  <a:lnTo>
                    <a:pt x="3016936" y="1927733"/>
                  </a:lnTo>
                  <a:lnTo>
                    <a:pt x="3069916" y="1940619"/>
                  </a:lnTo>
                  <a:lnTo>
                    <a:pt x="3121649" y="1954112"/>
                  </a:lnTo>
                  <a:lnTo>
                    <a:pt x="3172097" y="1968198"/>
                  </a:lnTo>
                  <a:lnTo>
                    <a:pt x="3221221" y="1982863"/>
                  </a:lnTo>
                  <a:lnTo>
                    <a:pt x="3268984" y="1998093"/>
                  </a:lnTo>
                  <a:lnTo>
                    <a:pt x="3315345" y="2013874"/>
                  </a:lnTo>
                  <a:lnTo>
                    <a:pt x="3360267" y="2030192"/>
                  </a:lnTo>
                  <a:lnTo>
                    <a:pt x="3403711" y="2047032"/>
                  </a:lnTo>
                  <a:lnTo>
                    <a:pt x="3445638" y="2064381"/>
                  </a:lnTo>
                  <a:lnTo>
                    <a:pt x="3486011" y="2082225"/>
                  </a:lnTo>
                  <a:lnTo>
                    <a:pt x="3524790" y="2100550"/>
                  </a:lnTo>
                  <a:lnTo>
                    <a:pt x="3561937" y="2119342"/>
                  </a:lnTo>
                  <a:lnTo>
                    <a:pt x="3597413" y="2138587"/>
                  </a:lnTo>
                  <a:lnTo>
                    <a:pt x="3631180" y="2158270"/>
                  </a:lnTo>
                  <a:lnTo>
                    <a:pt x="3693432" y="2198897"/>
                  </a:lnTo>
                  <a:lnTo>
                    <a:pt x="3748384" y="2241112"/>
                  </a:lnTo>
                  <a:lnTo>
                    <a:pt x="3795729" y="2284801"/>
                  </a:lnTo>
                  <a:lnTo>
                    <a:pt x="3835157" y="2329854"/>
                  </a:lnTo>
                  <a:lnTo>
                    <a:pt x="3866360" y="2376159"/>
                  </a:lnTo>
                  <a:lnTo>
                    <a:pt x="3889030" y="2423602"/>
                  </a:lnTo>
                  <a:lnTo>
                    <a:pt x="3902858" y="2472072"/>
                  </a:lnTo>
                  <a:lnTo>
                    <a:pt x="3907536" y="2521458"/>
                  </a:lnTo>
                  <a:lnTo>
                    <a:pt x="3906360" y="2546256"/>
                  </a:lnTo>
                  <a:lnTo>
                    <a:pt x="3897068" y="2595195"/>
                  </a:lnTo>
                  <a:lnTo>
                    <a:pt x="3878781" y="2643164"/>
                  </a:lnTo>
                  <a:lnTo>
                    <a:pt x="3851806" y="2690050"/>
                  </a:lnTo>
                  <a:lnTo>
                    <a:pt x="3816452" y="2735741"/>
                  </a:lnTo>
                  <a:lnTo>
                    <a:pt x="3773027" y="2780125"/>
                  </a:lnTo>
                  <a:lnTo>
                    <a:pt x="3721840" y="2823091"/>
                  </a:lnTo>
                  <a:lnTo>
                    <a:pt x="3663199" y="2864526"/>
                  </a:lnTo>
                  <a:lnTo>
                    <a:pt x="3597413" y="2904317"/>
                  </a:lnTo>
                  <a:lnTo>
                    <a:pt x="3561937" y="2923562"/>
                  </a:lnTo>
                  <a:lnTo>
                    <a:pt x="3524790" y="2942354"/>
                  </a:lnTo>
                  <a:lnTo>
                    <a:pt x="3486011" y="2960679"/>
                  </a:lnTo>
                  <a:lnTo>
                    <a:pt x="3445638" y="2978523"/>
                  </a:lnTo>
                  <a:lnTo>
                    <a:pt x="3403711" y="2995873"/>
                  </a:lnTo>
                  <a:lnTo>
                    <a:pt x="3360267" y="3012714"/>
                  </a:lnTo>
                  <a:lnTo>
                    <a:pt x="3315345" y="3029032"/>
                  </a:lnTo>
                  <a:lnTo>
                    <a:pt x="3268984" y="3044813"/>
                  </a:lnTo>
                  <a:lnTo>
                    <a:pt x="3221221" y="3060043"/>
                  </a:lnTo>
                  <a:lnTo>
                    <a:pt x="3172097" y="3074709"/>
                  </a:lnTo>
                  <a:lnTo>
                    <a:pt x="3121649" y="3088795"/>
                  </a:lnTo>
                  <a:lnTo>
                    <a:pt x="3069916" y="3102289"/>
                  </a:lnTo>
                  <a:lnTo>
                    <a:pt x="3016936" y="3115176"/>
                  </a:lnTo>
                  <a:lnTo>
                    <a:pt x="2962748" y="3127442"/>
                  </a:lnTo>
                  <a:lnTo>
                    <a:pt x="2907391" y="3139073"/>
                  </a:lnTo>
                  <a:lnTo>
                    <a:pt x="2850903" y="3150056"/>
                  </a:lnTo>
                  <a:lnTo>
                    <a:pt x="2793322" y="3160375"/>
                  </a:lnTo>
                  <a:lnTo>
                    <a:pt x="2734688" y="3170018"/>
                  </a:lnTo>
                  <a:lnTo>
                    <a:pt x="2675038" y="3178969"/>
                  </a:lnTo>
                  <a:lnTo>
                    <a:pt x="2614412" y="3187216"/>
                  </a:lnTo>
                  <a:lnTo>
                    <a:pt x="2552847" y="3194744"/>
                  </a:lnTo>
                  <a:lnTo>
                    <a:pt x="2490383" y="3201539"/>
                  </a:lnTo>
                  <a:lnTo>
                    <a:pt x="2427058" y="3207587"/>
                  </a:lnTo>
                  <a:lnTo>
                    <a:pt x="2362911" y="3212874"/>
                  </a:lnTo>
                  <a:lnTo>
                    <a:pt x="2297979" y="3217386"/>
                  </a:lnTo>
                  <a:lnTo>
                    <a:pt x="2232302" y="3221109"/>
                  </a:lnTo>
                  <a:lnTo>
                    <a:pt x="2165918" y="3224029"/>
                  </a:lnTo>
                  <a:lnTo>
                    <a:pt x="2098866" y="3226132"/>
                  </a:lnTo>
                  <a:lnTo>
                    <a:pt x="2031184" y="3227404"/>
                  </a:lnTo>
                  <a:lnTo>
                    <a:pt x="1962912" y="3227832"/>
                  </a:lnTo>
                  <a:lnTo>
                    <a:pt x="1894639" y="3227404"/>
                  </a:lnTo>
                  <a:lnTo>
                    <a:pt x="1826957" y="3226132"/>
                  </a:lnTo>
                  <a:lnTo>
                    <a:pt x="1759905" y="3224029"/>
                  </a:lnTo>
                  <a:lnTo>
                    <a:pt x="1693521" y="3221109"/>
                  </a:lnTo>
                  <a:lnTo>
                    <a:pt x="1627844" y="3217386"/>
                  </a:lnTo>
                  <a:lnTo>
                    <a:pt x="1562912" y="3212874"/>
                  </a:lnTo>
                  <a:lnTo>
                    <a:pt x="1498765" y="3207587"/>
                  </a:lnTo>
                  <a:lnTo>
                    <a:pt x="1435440" y="3201539"/>
                  </a:lnTo>
                  <a:lnTo>
                    <a:pt x="1372976" y="3194744"/>
                  </a:lnTo>
                  <a:lnTo>
                    <a:pt x="1311411" y="3187216"/>
                  </a:lnTo>
                  <a:lnTo>
                    <a:pt x="1250785" y="3178969"/>
                  </a:lnTo>
                  <a:lnTo>
                    <a:pt x="1191135" y="3170018"/>
                  </a:lnTo>
                  <a:lnTo>
                    <a:pt x="1132501" y="3160375"/>
                  </a:lnTo>
                  <a:lnTo>
                    <a:pt x="1074920" y="3150056"/>
                  </a:lnTo>
                  <a:lnTo>
                    <a:pt x="1018432" y="3139073"/>
                  </a:lnTo>
                  <a:lnTo>
                    <a:pt x="963075" y="3127442"/>
                  </a:lnTo>
                  <a:lnTo>
                    <a:pt x="908887" y="3115176"/>
                  </a:lnTo>
                  <a:lnTo>
                    <a:pt x="855907" y="3102289"/>
                  </a:lnTo>
                  <a:lnTo>
                    <a:pt x="804174" y="3088795"/>
                  </a:lnTo>
                  <a:lnTo>
                    <a:pt x="753726" y="3074709"/>
                  </a:lnTo>
                  <a:lnTo>
                    <a:pt x="704602" y="3060043"/>
                  </a:lnTo>
                  <a:lnTo>
                    <a:pt x="656839" y="3044813"/>
                  </a:lnTo>
                  <a:lnTo>
                    <a:pt x="610478" y="3029032"/>
                  </a:lnTo>
                  <a:lnTo>
                    <a:pt x="565556" y="3012714"/>
                  </a:lnTo>
                  <a:lnTo>
                    <a:pt x="522112" y="2995873"/>
                  </a:lnTo>
                  <a:lnTo>
                    <a:pt x="480185" y="2978523"/>
                  </a:lnTo>
                  <a:lnTo>
                    <a:pt x="439812" y="2960679"/>
                  </a:lnTo>
                  <a:lnTo>
                    <a:pt x="401033" y="2942354"/>
                  </a:lnTo>
                  <a:lnTo>
                    <a:pt x="363886" y="2923562"/>
                  </a:lnTo>
                  <a:lnTo>
                    <a:pt x="328410" y="2904317"/>
                  </a:lnTo>
                  <a:lnTo>
                    <a:pt x="294643" y="2884634"/>
                  </a:lnTo>
                  <a:lnTo>
                    <a:pt x="232391" y="2844007"/>
                  </a:lnTo>
                  <a:lnTo>
                    <a:pt x="177439" y="2801792"/>
                  </a:lnTo>
                  <a:lnTo>
                    <a:pt x="130094" y="2758103"/>
                  </a:lnTo>
                  <a:lnTo>
                    <a:pt x="90666" y="2713052"/>
                  </a:lnTo>
                  <a:lnTo>
                    <a:pt x="59463" y="2666749"/>
                  </a:lnTo>
                  <a:lnTo>
                    <a:pt x="36793" y="2619308"/>
                  </a:lnTo>
                  <a:lnTo>
                    <a:pt x="22965" y="2570840"/>
                  </a:lnTo>
                  <a:lnTo>
                    <a:pt x="18287" y="2521458"/>
                  </a:lnTo>
                  <a:close/>
                </a:path>
              </a:pathLst>
            </a:custGeom>
            <a:ln w="38100">
              <a:solidFill>
                <a:srgbClr val="4471C4"/>
              </a:solidFill>
            </a:ln>
          </p:spPr>
          <p:txBody>
            <a:bodyPr wrap="square" lIns="0" tIns="0" rIns="0" bIns="0" rtlCol="0"/>
            <a:lstStyle/>
            <a:p>
              <a:endParaRPr sz="1888"/>
            </a:p>
          </p:txBody>
        </p:sp>
        <p:sp>
          <p:nvSpPr>
            <p:cNvPr id="11" name="object 11"/>
            <p:cNvSpPr/>
            <p:nvPr/>
          </p:nvSpPr>
          <p:spPr>
            <a:xfrm>
              <a:off x="2258568" y="3320796"/>
              <a:ext cx="1026160" cy="568960"/>
            </a:xfrm>
            <a:custGeom>
              <a:avLst/>
              <a:gdLst/>
              <a:ahLst/>
              <a:cxnLst/>
              <a:rect l="l" t="t" r="r" b="b"/>
              <a:pathLst>
                <a:path w="1026160" h="568960">
                  <a:moveTo>
                    <a:pt x="947546" y="0"/>
                  </a:moveTo>
                  <a:lnTo>
                    <a:pt x="78105" y="0"/>
                  </a:lnTo>
                  <a:lnTo>
                    <a:pt x="47684" y="6131"/>
                  </a:lnTo>
                  <a:lnTo>
                    <a:pt x="22859" y="22860"/>
                  </a:lnTo>
                  <a:lnTo>
                    <a:pt x="6131" y="47684"/>
                  </a:lnTo>
                  <a:lnTo>
                    <a:pt x="0" y="78104"/>
                  </a:lnTo>
                  <a:lnTo>
                    <a:pt x="0" y="490346"/>
                  </a:lnTo>
                  <a:lnTo>
                    <a:pt x="6131" y="520767"/>
                  </a:lnTo>
                  <a:lnTo>
                    <a:pt x="22859" y="545592"/>
                  </a:lnTo>
                  <a:lnTo>
                    <a:pt x="47684" y="562320"/>
                  </a:lnTo>
                  <a:lnTo>
                    <a:pt x="78105" y="568451"/>
                  </a:lnTo>
                  <a:lnTo>
                    <a:pt x="947546" y="568451"/>
                  </a:lnTo>
                  <a:lnTo>
                    <a:pt x="977967" y="562320"/>
                  </a:lnTo>
                  <a:lnTo>
                    <a:pt x="1002792" y="545592"/>
                  </a:lnTo>
                  <a:lnTo>
                    <a:pt x="1019520" y="520767"/>
                  </a:lnTo>
                  <a:lnTo>
                    <a:pt x="1025652" y="490346"/>
                  </a:lnTo>
                  <a:lnTo>
                    <a:pt x="1025652" y="78104"/>
                  </a:lnTo>
                  <a:lnTo>
                    <a:pt x="1019520" y="47684"/>
                  </a:lnTo>
                  <a:lnTo>
                    <a:pt x="1002792" y="22860"/>
                  </a:lnTo>
                  <a:lnTo>
                    <a:pt x="977967" y="6131"/>
                  </a:lnTo>
                  <a:lnTo>
                    <a:pt x="947546" y="0"/>
                  </a:lnTo>
                  <a:close/>
                </a:path>
              </a:pathLst>
            </a:custGeom>
            <a:solidFill>
              <a:srgbClr val="00AF50"/>
            </a:solidFill>
          </p:spPr>
          <p:txBody>
            <a:bodyPr wrap="square" lIns="0" tIns="0" rIns="0" bIns="0" rtlCol="0"/>
            <a:lstStyle/>
            <a:p>
              <a:endParaRPr sz="1888"/>
            </a:p>
          </p:txBody>
        </p:sp>
        <p:sp>
          <p:nvSpPr>
            <p:cNvPr id="12" name="object 12"/>
            <p:cNvSpPr/>
            <p:nvPr/>
          </p:nvSpPr>
          <p:spPr>
            <a:xfrm>
              <a:off x="1220724" y="3968496"/>
              <a:ext cx="1148080" cy="607060"/>
            </a:xfrm>
            <a:custGeom>
              <a:avLst/>
              <a:gdLst/>
              <a:ahLst/>
              <a:cxnLst/>
              <a:rect l="l" t="t" r="r" b="b"/>
              <a:pathLst>
                <a:path w="1148080" h="607060">
                  <a:moveTo>
                    <a:pt x="1046480" y="0"/>
                  </a:moveTo>
                  <a:lnTo>
                    <a:pt x="101091" y="0"/>
                  </a:lnTo>
                  <a:lnTo>
                    <a:pt x="61743" y="7937"/>
                  </a:lnTo>
                  <a:lnTo>
                    <a:pt x="29610" y="29590"/>
                  </a:lnTo>
                  <a:lnTo>
                    <a:pt x="7944" y="61721"/>
                  </a:lnTo>
                  <a:lnTo>
                    <a:pt x="0" y="101091"/>
                  </a:lnTo>
                  <a:lnTo>
                    <a:pt x="0" y="505459"/>
                  </a:lnTo>
                  <a:lnTo>
                    <a:pt x="7944" y="544829"/>
                  </a:lnTo>
                  <a:lnTo>
                    <a:pt x="29610" y="576960"/>
                  </a:lnTo>
                  <a:lnTo>
                    <a:pt x="61743" y="598614"/>
                  </a:lnTo>
                  <a:lnTo>
                    <a:pt x="101091" y="606551"/>
                  </a:lnTo>
                  <a:lnTo>
                    <a:pt x="1046480" y="606551"/>
                  </a:lnTo>
                  <a:lnTo>
                    <a:pt x="1085849" y="598614"/>
                  </a:lnTo>
                  <a:lnTo>
                    <a:pt x="1117980" y="576960"/>
                  </a:lnTo>
                  <a:lnTo>
                    <a:pt x="1139634" y="544829"/>
                  </a:lnTo>
                  <a:lnTo>
                    <a:pt x="1147571" y="505459"/>
                  </a:lnTo>
                  <a:lnTo>
                    <a:pt x="1147571" y="101091"/>
                  </a:lnTo>
                  <a:lnTo>
                    <a:pt x="1139634" y="61721"/>
                  </a:lnTo>
                  <a:lnTo>
                    <a:pt x="1117981" y="29590"/>
                  </a:lnTo>
                  <a:lnTo>
                    <a:pt x="1085850" y="7937"/>
                  </a:lnTo>
                  <a:lnTo>
                    <a:pt x="1046480" y="0"/>
                  </a:lnTo>
                  <a:close/>
                </a:path>
              </a:pathLst>
            </a:custGeom>
            <a:solidFill>
              <a:srgbClr val="FFD966"/>
            </a:solidFill>
          </p:spPr>
          <p:txBody>
            <a:bodyPr wrap="square" lIns="0" tIns="0" rIns="0" bIns="0" rtlCol="0"/>
            <a:lstStyle/>
            <a:p>
              <a:endParaRPr sz="1888"/>
            </a:p>
          </p:txBody>
        </p:sp>
      </p:grpSp>
      <p:sp>
        <p:nvSpPr>
          <p:cNvPr id="13" name="object 13"/>
          <p:cNvSpPr txBox="1"/>
          <p:nvPr/>
        </p:nvSpPr>
        <p:spPr>
          <a:xfrm>
            <a:off x="1472185" y="4092760"/>
            <a:ext cx="369863" cy="220687"/>
          </a:xfrm>
          <a:prstGeom prst="rect">
            <a:avLst/>
          </a:prstGeom>
        </p:spPr>
        <p:txBody>
          <a:bodyPr vert="horz" wrap="square" lIns="0" tIns="14654" rIns="0" bIns="0" rtlCol="0">
            <a:spAutoFit/>
          </a:bodyPr>
          <a:lstStyle/>
          <a:p>
            <a:pPr marL="11723">
              <a:spcBef>
                <a:spcPts val="115"/>
              </a:spcBef>
            </a:pPr>
            <a:r>
              <a:rPr sz="1338" b="1" spc="-23" dirty="0">
                <a:latin typeface="Meiryo UI"/>
                <a:cs typeface="Meiryo UI"/>
              </a:rPr>
              <a:t>Ｂ町</a:t>
            </a:r>
            <a:endParaRPr sz="1338">
              <a:latin typeface="Meiryo UI"/>
              <a:cs typeface="Meiryo UI"/>
            </a:endParaRPr>
          </a:p>
        </p:txBody>
      </p:sp>
      <p:sp>
        <p:nvSpPr>
          <p:cNvPr id="14" name="object 14"/>
          <p:cNvSpPr/>
          <p:nvPr/>
        </p:nvSpPr>
        <p:spPr>
          <a:xfrm>
            <a:off x="2944368" y="3957944"/>
            <a:ext cx="1138311" cy="560363"/>
          </a:xfrm>
          <a:custGeom>
            <a:avLst/>
            <a:gdLst/>
            <a:ahLst/>
            <a:cxnLst/>
            <a:rect l="l" t="t" r="r" b="b"/>
            <a:pathLst>
              <a:path w="1233170" h="607060">
                <a:moveTo>
                  <a:pt x="1131823" y="0"/>
                </a:moveTo>
                <a:lnTo>
                  <a:pt x="101092" y="0"/>
                </a:lnTo>
                <a:lnTo>
                  <a:pt x="61721" y="7937"/>
                </a:lnTo>
                <a:lnTo>
                  <a:pt x="29591" y="29591"/>
                </a:lnTo>
                <a:lnTo>
                  <a:pt x="7937" y="61722"/>
                </a:lnTo>
                <a:lnTo>
                  <a:pt x="0" y="101092"/>
                </a:lnTo>
                <a:lnTo>
                  <a:pt x="0" y="505459"/>
                </a:lnTo>
                <a:lnTo>
                  <a:pt x="7937" y="544829"/>
                </a:lnTo>
                <a:lnTo>
                  <a:pt x="29590" y="576960"/>
                </a:lnTo>
                <a:lnTo>
                  <a:pt x="61721" y="598614"/>
                </a:lnTo>
                <a:lnTo>
                  <a:pt x="101092" y="606551"/>
                </a:lnTo>
                <a:lnTo>
                  <a:pt x="1131823" y="606551"/>
                </a:lnTo>
                <a:lnTo>
                  <a:pt x="1171194" y="598614"/>
                </a:lnTo>
                <a:lnTo>
                  <a:pt x="1203325" y="576960"/>
                </a:lnTo>
                <a:lnTo>
                  <a:pt x="1224978" y="544829"/>
                </a:lnTo>
                <a:lnTo>
                  <a:pt x="1232916" y="505459"/>
                </a:lnTo>
                <a:lnTo>
                  <a:pt x="1232916" y="101092"/>
                </a:lnTo>
                <a:lnTo>
                  <a:pt x="1224978" y="61722"/>
                </a:lnTo>
                <a:lnTo>
                  <a:pt x="1203325" y="29591"/>
                </a:lnTo>
                <a:lnTo>
                  <a:pt x="1171194" y="7937"/>
                </a:lnTo>
                <a:lnTo>
                  <a:pt x="1131823" y="0"/>
                </a:lnTo>
                <a:close/>
              </a:path>
            </a:pathLst>
          </a:custGeom>
          <a:solidFill>
            <a:srgbClr val="B4C6E7"/>
          </a:solidFill>
        </p:spPr>
        <p:txBody>
          <a:bodyPr wrap="square" lIns="0" tIns="0" rIns="0" bIns="0" rtlCol="0"/>
          <a:lstStyle/>
          <a:p>
            <a:endParaRPr sz="1888"/>
          </a:p>
        </p:txBody>
      </p:sp>
      <p:sp>
        <p:nvSpPr>
          <p:cNvPr id="15" name="object 15"/>
          <p:cNvSpPr txBox="1"/>
          <p:nvPr/>
        </p:nvSpPr>
        <p:spPr>
          <a:xfrm>
            <a:off x="3329120" y="4123241"/>
            <a:ext cx="369863" cy="220687"/>
          </a:xfrm>
          <a:prstGeom prst="rect">
            <a:avLst/>
          </a:prstGeom>
        </p:spPr>
        <p:txBody>
          <a:bodyPr vert="horz" wrap="square" lIns="0" tIns="14654" rIns="0" bIns="0" rtlCol="0">
            <a:spAutoFit/>
          </a:bodyPr>
          <a:lstStyle/>
          <a:p>
            <a:pPr marL="11723">
              <a:spcBef>
                <a:spcPts val="115"/>
              </a:spcBef>
            </a:pPr>
            <a:r>
              <a:rPr sz="1338" b="1" spc="-23" dirty="0">
                <a:latin typeface="Meiryo UI"/>
                <a:cs typeface="Meiryo UI"/>
              </a:rPr>
              <a:t>Ｃ村</a:t>
            </a:r>
            <a:endParaRPr sz="1338">
              <a:latin typeface="Meiryo UI"/>
              <a:cs typeface="Meiryo UI"/>
            </a:endParaRPr>
          </a:p>
        </p:txBody>
      </p:sp>
      <p:grpSp>
        <p:nvGrpSpPr>
          <p:cNvPr id="16" name="object 16"/>
          <p:cNvGrpSpPr/>
          <p:nvPr/>
        </p:nvGrpSpPr>
        <p:grpSpPr>
          <a:xfrm>
            <a:off x="945348" y="3398051"/>
            <a:ext cx="2567354" cy="2730891"/>
            <a:chOff x="1024127" y="3395471"/>
            <a:chExt cx="2781300" cy="2958465"/>
          </a:xfrm>
        </p:grpSpPr>
        <p:sp>
          <p:nvSpPr>
            <p:cNvPr id="17" name="object 17"/>
            <p:cNvSpPr/>
            <p:nvPr/>
          </p:nvSpPr>
          <p:spPr>
            <a:xfrm>
              <a:off x="1633347" y="3395471"/>
              <a:ext cx="2172335" cy="628650"/>
            </a:xfrm>
            <a:custGeom>
              <a:avLst/>
              <a:gdLst/>
              <a:ahLst/>
              <a:cxnLst/>
              <a:rect l="l" t="t" r="r" b="b"/>
              <a:pathLst>
                <a:path w="2172335" h="628650">
                  <a:moveTo>
                    <a:pt x="561467" y="112395"/>
                  </a:moveTo>
                  <a:lnTo>
                    <a:pt x="526122" y="101219"/>
                  </a:lnTo>
                  <a:lnTo>
                    <a:pt x="297053" y="28765"/>
                  </a:lnTo>
                  <a:lnTo>
                    <a:pt x="297053" y="210566"/>
                  </a:lnTo>
                  <a:lnTo>
                    <a:pt x="250291" y="219062"/>
                  </a:lnTo>
                  <a:lnTo>
                    <a:pt x="242531" y="224116"/>
                  </a:lnTo>
                  <a:lnTo>
                    <a:pt x="244983" y="222504"/>
                  </a:lnTo>
                  <a:lnTo>
                    <a:pt x="250291" y="219062"/>
                  </a:lnTo>
                  <a:lnTo>
                    <a:pt x="283057" y="213106"/>
                  </a:lnTo>
                  <a:lnTo>
                    <a:pt x="297053" y="210566"/>
                  </a:lnTo>
                  <a:lnTo>
                    <a:pt x="297053" y="28765"/>
                  </a:lnTo>
                  <a:lnTo>
                    <a:pt x="206121" y="0"/>
                  </a:lnTo>
                  <a:lnTo>
                    <a:pt x="223697" y="110972"/>
                  </a:lnTo>
                  <a:lnTo>
                    <a:pt x="208153" y="113792"/>
                  </a:lnTo>
                  <a:lnTo>
                    <a:pt x="162179" y="145173"/>
                  </a:lnTo>
                  <a:lnTo>
                    <a:pt x="127762" y="174371"/>
                  </a:lnTo>
                  <a:lnTo>
                    <a:pt x="96774" y="207022"/>
                  </a:lnTo>
                  <a:lnTo>
                    <a:pt x="69596" y="242570"/>
                  </a:lnTo>
                  <a:lnTo>
                    <a:pt x="46736" y="280543"/>
                  </a:lnTo>
                  <a:lnTo>
                    <a:pt x="27940" y="321310"/>
                  </a:lnTo>
                  <a:lnTo>
                    <a:pt x="13830" y="363855"/>
                  </a:lnTo>
                  <a:lnTo>
                    <a:pt x="4546" y="408000"/>
                  </a:lnTo>
                  <a:lnTo>
                    <a:pt x="4445" y="408559"/>
                  </a:lnTo>
                  <a:lnTo>
                    <a:pt x="1651" y="431292"/>
                  </a:lnTo>
                  <a:lnTo>
                    <a:pt x="127" y="454406"/>
                  </a:lnTo>
                  <a:lnTo>
                    <a:pt x="0" y="477774"/>
                  </a:lnTo>
                  <a:lnTo>
                    <a:pt x="1016" y="501523"/>
                  </a:lnTo>
                  <a:lnTo>
                    <a:pt x="3543" y="525399"/>
                  </a:lnTo>
                  <a:lnTo>
                    <a:pt x="7099" y="547751"/>
                  </a:lnTo>
                  <a:lnTo>
                    <a:pt x="116840" y="530352"/>
                  </a:lnTo>
                  <a:lnTo>
                    <a:pt x="113538" y="509397"/>
                  </a:lnTo>
                  <a:lnTo>
                    <a:pt x="112801" y="501523"/>
                  </a:lnTo>
                  <a:lnTo>
                    <a:pt x="111760" y="491490"/>
                  </a:lnTo>
                  <a:lnTo>
                    <a:pt x="111163" y="477774"/>
                  </a:lnTo>
                  <a:lnTo>
                    <a:pt x="110998" y="474218"/>
                  </a:lnTo>
                  <a:lnTo>
                    <a:pt x="111125" y="476846"/>
                  </a:lnTo>
                  <a:lnTo>
                    <a:pt x="111137" y="474218"/>
                  </a:lnTo>
                  <a:lnTo>
                    <a:pt x="111252" y="456946"/>
                  </a:lnTo>
                  <a:lnTo>
                    <a:pt x="111467" y="454406"/>
                  </a:lnTo>
                  <a:lnTo>
                    <a:pt x="112204" y="442772"/>
                  </a:lnTo>
                  <a:lnTo>
                    <a:pt x="112217" y="442645"/>
                  </a:lnTo>
                  <a:lnTo>
                    <a:pt x="112560" y="439928"/>
                  </a:lnTo>
                  <a:lnTo>
                    <a:pt x="114554" y="423799"/>
                  </a:lnTo>
                  <a:lnTo>
                    <a:pt x="116992" y="410464"/>
                  </a:lnTo>
                  <a:lnTo>
                    <a:pt x="117322" y="408559"/>
                  </a:lnTo>
                  <a:lnTo>
                    <a:pt x="116840" y="410464"/>
                  </a:lnTo>
                  <a:lnTo>
                    <a:pt x="117297" y="408559"/>
                  </a:lnTo>
                  <a:lnTo>
                    <a:pt x="117386" y="408000"/>
                  </a:lnTo>
                  <a:lnTo>
                    <a:pt x="117602" y="407035"/>
                  </a:lnTo>
                  <a:lnTo>
                    <a:pt x="120789" y="393966"/>
                  </a:lnTo>
                  <a:lnTo>
                    <a:pt x="121564" y="391414"/>
                  </a:lnTo>
                  <a:lnTo>
                    <a:pt x="126238" y="375920"/>
                  </a:lnTo>
                  <a:lnTo>
                    <a:pt x="130822" y="363347"/>
                  </a:lnTo>
                  <a:lnTo>
                    <a:pt x="130924" y="363067"/>
                  </a:lnTo>
                  <a:lnTo>
                    <a:pt x="131991" y="360553"/>
                  </a:lnTo>
                  <a:lnTo>
                    <a:pt x="138303" y="345694"/>
                  </a:lnTo>
                  <a:lnTo>
                    <a:pt x="140030" y="342392"/>
                  </a:lnTo>
                  <a:lnTo>
                    <a:pt x="144157" y="334010"/>
                  </a:lnTo>
                  <a:lnTo>
                    <a:pt x="145605" y="331470"/>
                  </a:lnTo>
                  <a:lnTo>
                    <a:pt x="153543" y="317627"/>
                  </a:lnTo>
                  <a:lnTo>
                    <a:pt x="161150" y="305676"/>
                  </a:lnTo>
                  <a:lnTo>
                    <a:pt x="162598" y="303657"/>
                  </a:lnTo>
                  <a:lnTo>
                    <a:pt x="170827" y="292163"/>
                  </a:lnTo>
                  <a:lnTo>
                    <a:pt x="172097" y="290576"/>
                  </a:lnTo>
                  <a:lnTo>
                    <a:pt x="180898" y="279666"/>
                  </a:lnTo>
                  <a:lnTo>
                    <a:pt x="182397" y="278003"/>
                  </a:lnTo>
                  <a:lnTo>
                    <a:pt x="191579" y="267843"/>
                  </a:lnTo>
                  <a:lnTo>
                    <a:pt x="193255" y="266001"/>
                  </a:lnTo>
                  <a:lnTo>
                    <a:pt x="191389" y="267843"/>
                  </a:lnTo>
                  <a:lnTo>
                    <a:pt x="217119" y="243573"/>
                  </a:lnTo>
                  <a:lnTo>
                    <a:pt x="217678" y="243078"/>
                  </a:lnTo>
                  <a:lnTo>
                    <a:pt x="218363" y="242570"/>
                  </a:lnTo>
                  <a:lnTo>
                    <a:pt x="228663" y="234315"/>
                  </a:lnTo>
                  <a:lnTo>
                    <a:pt x="230543" y="232803"/>
                  </a:lnTo>
                  <a:lnTo>
                    <a:pt x="230886" y="232537"/>
                  </a:lnTo>
                  <a:lnTo>
                    <a:pt x="241731" y="224688"/>
                  </a:lnTo>
                  <a:lnTo>
                    <a:pt x="258318" y="329311"/>
                  </a:lnTo>
                  <a:lnTo>
                    <a:pt x="561467" y="112395"/>
                  </a:lnTo>
                  <a:close/>
                </a:path>
                <a:path w="2172335" h="628650">
                  <a:moveTo>
                    <a:pt x="2162022" y="345617"/>
                  </a:moveTo>
                  <a:lnTo>
                    <a:pt x="2161413" y="342265"/>
                  </a:lnTo>
                  <a:lnTo>
                    <a:pt x="2158200" y="328295"/>
                  </a:lnTo>
                  <a:lnTo>
                    <a:pt x="2156079" y="319024"/>
                  </a:lnTo>
                  <a:lnTo>
                    <a:pt x="2153932" y="311531"/>
                  </a:lnTo>
                  <a:lnTo>
                    <a:pt x="2149602" y="296291"/>
                  </a:lnTo>
                  <a:lnTo>
                    <a:pt x="2149246" y="295275"/>
                  </a:lnTo>
                  <a:lnTo>
                    <a:pt x="2144687" y="282067"/>
                  </a:lnTo>
                  <a:lnTo>
                    <a:pt x="2141982" y="274193"/>
                  </a:lnTo>
                  <a:lnTo>
                    <a:pt x="2138019" y="264287"/>
                  </a:lnTo>
                  <a:lnTo>
                    <a:pt x="2133866" y="253873"/>
                  </a:lnTo>
                  <a:lnTo>
                    <a:pt x="2133473" y="252857"/>
                  </a:lnTo>
                  <a:lnTo>
                    <a:pt x="2123948" y="231902"/>
                  </a:lnTo>
                  <a:lnTo>
                    <a:pt x="2113280" y="211582"/>
                  </a:lnTo>
                  <a:lnTo>
                    <a:pt x="2101723" y="192036"/>
                  </a:lnTo>
                  <a:lnTo>
                    <a:pt x="2082546" y="163068"/>
                  </a:lnTo>
                  <a:lnTo>
                    <a:pt x="2061552" y="151498"/>
                  </a:lnTo>
                  <a:lnTo>
                    <a:pt x="2073605" y="126238"/>
                  </a:lnTo>
                  <a:lnTo>
                    <a:pt x="2110740" y="48387"/>
                  </a:lnTo>
                  <a:lnTo>
                    <a:pt x="1738122" y="55245"/>
                  </a:lnTo>
                  <a:lnTo>
                    <a:pt x="1967230" y="349250"/>
                  </a:lnTo>
                  <a:lnTo>
                    <a:pt x="2011146" y="257162"/>
                  </a:lnTo>
                  <a:lnTo>
                    <a:pt x="2006854" y="249809"/>
                  </a:lnTo>
                  <a:lnTo>
                    <a:pt x="2008263" y="252056"/>
                  </a:lnTo>
                  <a:lnTo>
                    <a:pt x="2008263" y="252222"/>
                  </a:lnTo>
                  <a:lnTo>
                    <a:pt x="2011146" y="257162"/>
                  </a:lnTo>
                  <a:lnTo>
                    <a:pt x="2016823" y="266865"/>
                  </a:lnTo>
                  <a:lnTo>
                    <a:pt x="2023364" y="279400"/>
                  </a:lnTo>
                  <a:lnTo>
                    <a:pt x="2031047" y="296291"/>
                  </a:lnTo>
                  <a:lnTo>
                    <a:pt x="2030730" y="295275"/>
                  </a:lnTo>
                  <a:lnTo>
                    <a:pt x="2038108" y="313931"/>
                  </a:lnTo>
                  <a:lnTo>
                    <a:pt x="2038210" y="314198"/>
                  </a:lnTo>
                  <a:lnTo>
                    <a:pt x="2038337" y="314515"/>
                  </a:lnTo>
                  <a:lnTo>
                    <a:pt x="2043950" y="331012"/>
                  </a:lnTo>
                  <a:lnTo>
                    <a:pt x="2048891" y="348234"/>
                  </a:lnTo>
                  <a:lnTo>
                    <a:pt x="2048141" y="345617"/>
                  </a:lnTo>
                  <a:lnTo>
                    <a:pt x="2162022" y="345617"/>
                  </a:lnTo>
                  <a:close/>
                </a:path>
                <a:path w="2172335" h="628650">
                  <a:moveTo>
                    <a:pt x="2169795" y="400926"/>
                  </a:moveTo>
                  <a:lnTo>
                    <a:pt x="2168906" y="390144"/>
                  </a:lnTo>
                  <a:lnTo>
                    <a:pt x="2165756" y="366141"/>
                  </a:lnTo>
                  <a:lnTo>
                    <a:pt x="2162492" y="348234"/>
                  </a:lnTo>
                  <a:lnTo>
                    <a:pt x="2048891" y="348234"/>
                  </a:lnTo>
                  <a:lnTo>
                    <a:pt x="2048751" y="348234"/>
                  </a:lnTo>
                  <a:lnTo>
                    <a:pt x="2052320" y="363474"/>
                  </a:lnTo>
                  <a:lnTo>
                    <a:pt x="2052751" y="365887"/>
                  </a:lnTo>
                  <a:lnTo>
                    <a:pt x="2055749" y="381889"/>
                  </a:lnTo>
                  <a:lnTo>
                    <a:pt x="2056866" y="390144"/>
                  </a:lnTo>
                  <a:lnTo>
                    <a:pt x="2058289" y="400304"/>
                  </a:lnTo>
                  <a:lnTo>
                    <a:pt x="2058327" y="400926"/>
                  </a:lnTo>
                  <a:lnTo>
                    <a:pt x="2058670" y="403352"/>
                  </a:lnTo>
                  <a:lnTo>
                    <a:pt x="2058365" y="400926"/>
                  </a:lnTo>
                  <a:lnTo>
                    <a:pt x="2169795" y="400926"/>
                  </a:lnTo>
                  <a:close/>
                </a:path>
                <a:path w="2172335" h="628650">
                  <a:moveTo>
                    <a:pt x="2170392" y="482473"/>
                  </a:moveTo>
                  <a:lnTo>
                    <a:pt x="2059051" y="482473"/>
                  </a:lnTo>
                  <a:lnTo>
                    <a:pt x="2058911" y="482473"/>
                  </a:lnTo>
                  <a:lnTo>
                    <a:pt x="2057984" y="490474"/>
                  </a:lnTo>
                  <a:lnTo>
                    <a:pt x="2056130" y="507492"/>
                  </a:lnTo>
                  <a:lnTo>
                    <a:pt x="2050643" y="537845"/>
                  </a:lnTo>
                  <a:lnTo>
                    <a:pt x="2043658" y="566102"/>
                  </a:lnTo>
                  <a:lnTo>
                    <a:pt x="2034667" y="594614"/>
                  </a:lnTo>
                  <a:lnTo>
                    <a:pt x="2140585" y="628142"/>
                  </a:lnTo>
                  <a:lnTo>
                    <a:pt x="2150872" y="595376"/>
                  </a:lnTo>
                  <a:lnTo>
                    <a:pt x="2158746" y="563626"/>
                  </a:lnTo>
                  <a:lnTo>
                    <a:pt x="2159508" y="560578"/>
                  </a:lnTo>
                  <a:lnTo>
                    <a:pt x="2164016" y="535686"/>
                  </a:lnTo>
                  <a:lnTo>
                    <a:pt x="2165858" y="525526"/>
                  </a:lnTo>
                  <a:lnTo>
                    <a:pt x="2169922" y="490474"/>
                  </a:lnTo>
                  <a:lnTo>
                    <a:pt x="2170392" y="482473"/>
                  </a:lnTo>
                  <a:close/>
                </a:path>
                <a:path w="2172335" h="628650">
                  <a:moveTo>
                    <a:pt x="2171814" y="439166"/>
                  </a:moveTo>
                  <a:lnTo>
                    <a:pt x="2170938" y="414655"/>
                  </a:lnTo>
                  <a:lnTo>
                    <a:pt x="2169998" y="403352"/>
                  </a:lnTo>
                  <a:lnTo>
                    <a:pt x="2058670" y="403352"/>
                  </a:lnTo>
                  <a:lnTo>
                    <a:pt x="2058530" y="403352"/>
                  </a:lnTo>
                  <a:lnTo>
                    <a:pt x="2059444" y="414655"/>
                  </a:lnTo>
                  <a:lnTo>
                    <a:pt x="2059940" y="419989"/>
                  </a:lnTo>
                  <a:lnTo>
                    <a:pt x="2060702" y="439166"/>
                  </a:lnTo>
                  <a:lnTo>
                    <a:pt x="2060638" y="442214"/>
                  </a:lnTo>
                  <a:lnTo>
                    <a:pt x="2060448" y="459486"/>
                  </a:lnTo>
                  <a:lnTo>
                    <a:pt x="2060117" y="464820"/>
                  </a:lnTo>
                  <a:lnTo>
                    <a:pt x="2059305" y="479171"/>
                  </a:lnTo>
                  <a:lnTo>
                    <a:pt x="2059190" y="480148"/>
                  </a:lnTo>
                  <a:lnTo>
                    <a:pt x="2059051" y="482473"/>
                  </a:lnTo>
                  <a:lnTo>
                    <a:pt x="2059228" y="480148"/>
                  </a:lnTo>
                  <a:lnTo>
                    <a:pt x="2170531" y="480148"/>
                  </a:lnTo>
                  <a:lnTo>
                    <a:pt x="2171446" y="464820"/>
                  </a:lnTo>
                  <a:lnTo>
                    <a:pt x="2171776" y="442214"/>
                  </a:lnTo>
                  <a:lnTo>
                    <a:pt x="2171814" y="439166"/>
                  </a:lnTo>
                  <a:close/>
                </a:path>
              </a:pathLst>
            </a:custGeom>
            <a:solidFill>
              <a:srgbClr val="4471C4"/>
            </a:solidFill>
          </p:spPr>
          <p:txBody>
            <a:bodyPr wrap="square" lIns="0" tIns="0" rIns="0" bIns="0" rtlCol="0"/>
            <a:lstStyle/>
            <a:p>
              <a:endParaRPr sz="1888"/>
            </a:p>
          </p:txBody>
        </p:sp>
        <p:pic>
          <p:nvPicPr>
            <p:cNvPr id="18" name="object 18"/>
            <p:cNvPicPr/>
            <p:nvPr/>
          </p:nvPicPr>
          <p:blipFill>
            <a:blip r:embed="rId2" cstate="print"/>
            <a:stretch>
              <a:fillRect/>
            </a:stretch>
          </p:blipFill>
          <p:spPr>
            <a:xfrm>
              <a:off x="2403347" y="3893819"/>
              <a:ext cx="697992" cy="576071"/>
            </a:xfrm>
            <a:prstGeom prst="rect">
              <a:avLst/>
            </a:prstGeom>
          </p:spPr>
        </p:pic>
        <p:sp>
          <p:nvSpPr>
            <p:cNvPr id="19" name="object 19"/>
            <p:cNvSpPr/>
            <p:nvPr/>
          </p:nvSpPr>
          <p:spPr>
            <a:xfrm>
              <a:off x="2257044" y="5096255"/>
              <a:ext cx="1026160" cy="568960"/>
            </a:xfrm>
            <a:custGeom>
              <a:avLst/>
              <a:gdLst/>
              <a:ahLst/>
              <a:cxnLst/>
              <a:rect l="l" t="t" r="r" b="b"/>
              <a:pathLst>
                <a:path w="1026160" h="568960">
                  <a:moveTo>
                    <a:pt x="947547" y="0"/>
                  </a:moveTo>
                  <a:lnTo>
                    <a:pt x="78105" y="0"/>
                  </a:lnTo>
                  <a:lnTo>
                    <a:pt x="47684" y="6131"/>
                  </a:lnTo>
                  <a:lnTo>
                    <a:pt x="22859" y="22860"/>
                  </a:lnTo>
                  <a:lnTo>
                    <a:pt x="6131" y="47684"/>
                  </a:lnTo>
                  <a:lnTo>
                    <a:pt x="0" y="78105"/>
                  </a:lnTo>
                  <a:lnTo>
                    <a:pt x="0" y="490347"/>
                  </a:lnTo>
                  <a:lnTo>
                    <a:pt x="6131" y="520751"/>
                  </a:lnTo>
                  <a:lnTo>
                    <a:pt x="22859" y="545577"/>
                  </a:lnTo>
                  <a:lnTo>
                    <a:pt x="47684" y="562314"/>
                  </a:lnTo>
                  <a:lnTo>
                    <a:pt x="78105" y="568452"/>
                  </a:lnTo>
                  <a:lnTo>
                    <a:pt x="947547" y="568452"/>
                  </a:lnTo>
                  <a:lnTo>
                    <a:pt x="977967" y="562314"/>
                  </a:lnTo>
                  <a:lnTo>
                    <a:pt x="1002792" y="545577"/>
                  </a:lnTo>
                  <a:lnTo>
                    <a:pt x="1019520" y="520751"/>
                  </a:lnTo>
                  <a:lnTo>
                    <a:pt x="1025652" y="490347"/>
                  </a:lnTo>
                  <a:lnTo>
                    <a:pt x="1025652" y="78105"/>
                  </a:lnTo>
                  <a:lnTo>
                    <a:pt x="1019520" y="47684"/>
                  </a:lnTo>
                  <a:lnTo>
                    <a:pt x="1002792" y="22860"/>
                  </a:lnTo>
                  <a:lnTo>
                    <a:pt x="977967" y="6131"/>
                  </a:lnTo>
                  <a:lnTo>
                    <a:pt x="947547" y="0"/>
                  </a:lnTo>
                  <a:close/>
                </a:path>
              </a:pathLst>
            </a:custGeom>
            <a:solidFill>
              <a:srgbClr val="00AF50"/>
            </a:solidFill>
          </p:spPr>
          <p:txBody>
            <a:bodyPr wrap="square" lIns="0" tIns="0" rIns="0" bIns="0" rtlCol="0"/>
            <a:lstStyle/>
            <a:p>
              <a:endParaRPr sz="1888"/>
            </a:p>
          </p:txBody>
        </p:sp>
        <p:sp>
          <p:nvSpPr>
            <p:cNvPr id="20" name="object 20"/>
            <p:cNvSpPr/>
            <p:nvPr/>
          </p:nvSpPr>
          <p:spPr>
            <a:xfrm>
              <a:off x="1024127" y="5747003"/>
              <a:ext cx="1148080" cy="607060"/>
            </a:xfrm>
            <a:custGeom>
              <a:avLst/>
              <a:gdLst/>
              <a:ahLst/>
              <a:cxnLst/>
              <a:rect l="l" t="t" r="r" b="b"/>
              <a:pathLst>
                <a:path w="1148080" h="607060">
                  <a:moveTo>
                    <a:pt x="1046479" y="0"/>
                  </a:moveTo>
                  <a:lnTo>
                    <a:pt x="101091" y="0"/>
                  </a:lnTo>
                  <a:lnTo>
                    <a:pt x="61743" y="7944"/>
                  </a:lnTo>
                  <a:lnTo>
                    <a:pt x="29610" y="29610"/>
                  </a:lnTo>
                  <a:lnTo>
                    <a:pt x="7944" y="61743"/>
                  </a:lnTo>
                  <a:lnTo>
                    <a:pt x="0" y="101092"/>
                  </a:lnTo>
                  <a:lnTo>
                    <a:pt x="0" y="505460"/>
                  </a:lnTo>
                  <a:lnTo>
                    <a:pt x="7944" y="544808"/>
                  </a:lnTo>
                  <a:lnTo>
                    <a:pt x="29610" y="576941"/>
                  </a:lnTo>
                  <a:lnTo>
                    <a:pt x="61743" y="598607"/>
                  </a:lnTo>
                  <a:lnTo>
                    <a:pt x="101091" y="606552"/>
                  </a:lnTo>
                  <a:lnTo>
                    <a:pt x="1046479" y="606552"/>
                  </a:lnTo>
                  <a:lnTo>
                    <a:pt x="1085849" y="598607"/>
                  </a:lnTo>
                  <a:lnTo>
                    <a:pt x="1117980" y="576941"/>
                  </a:lnTo>
                  <a:lnTo>
                    <a:pt x="1139634" y="544808"/>
                  </a:lnTo>
                  <a:lnTo>
                    <a:pt x="1147572" y="505460"/>
                  </a:lnTo>
                  <a:lnTo>
                    <a:pt x="1147572" y="101092"/>
                  </a:lnTo>
                  <a:lnTo>
                    <a:pt x="1139634" y="61743"/>
                  </a:lnTo>
                  <a:lnTo>
                    <a:pt x="1117980" y="29610"/>
                  </a:lnTo>
                  <a:lnTo>
                    <a:pt x="1085849" y="7944"/>
                  </a:lnTo>
                  <a:lnTo>
                    <a:pt x="1046479" y="0"/>
                  </a:lnTo>
                  <a:close/>
                </a:path>
              </a:pathLst>
            </a:custGeom>
            <a:solidFill>
              <a:srgbClr val="A9D18E"/>
            </a:solidFill>
          </p:spPr>
          <p:txBody>
            <a:bodyPr wrap="square" lIns="0" tIns="0" rIns="0" bIns="0" rtlCol="0"/>
            <a:lstStyle/>
            <a:p>
              <a:endParaRPr sz="1888"/>
            </a:p>
          </p:txBody>
        </p:sp>
      </p:grpSp>
      <p:sp>
        <p:nvSpPr>
          <p:cNvPr id="21" name="object 21"/>
          <p:cNvSpPr txBox="1"/>
          <p:nvPr/>
        </p:nvSpPr>
        <p:spPr>
          <a:xfrm>
            <a:off x="1290359" y="5734226"/>
            <a:ext cx="369863" cy="220687"/>
          </a:xfrm>
          <a:prstGeom prst="rect">
            <a:avLst/>
          </a:prstGeom>
        </p:spPr>
        <p:txBody>
          <a:bodyPr vert="horz" wrap="square" lIns="0" tIns="14654" rIns="0" bIns="0" rtlCol="0">
            <a:spAutoFit/>
          </a:bodyPr>
          <a:lstStyle/>
          <a:p>
            <a:pPr marL="11723">
              <a:spcBef>
                <a:spcPts val="115"/>
              </a:spcBef>
            </a:pPr>
            <a:r>
              <a:rPr sz="1338" b="1" spc="-23" dirty="0">
                <a:latin typeface="Meiryo UI"/>
                <a:cs typeface="Meiryo UI"/>
              </a:rPr>
              <a:t>Ｂ市</a:t>
            </a:r>
            <a:endParaRPr sz="1338">
              <a:latin typeface="Meiryo UI"/>
              <a:cs typeface="Meiryo UI"/>
            </a:endParaRPr>
          </a:p>
        </p:txBody>
      </p:sp>
      <p:sp>
        <p:nvSpPr>
          <p:cNvPr id="22" name="object 22"/>
          <p:cNvSpPr/>
          <p:nvPr/>
        </p:nvSpPr>
        <p:spPr>
          <a:xfrm>
            <a:off x="3207434" y="5539154"/>
            <a:ext cx="1138311" cy="558605"/>
          </a:xfrm>
          <a:custGeom>
            <a:avLst/>
            <a:gdLst/>
            <a:ahLst/>
            <a:cxnLst/>
            <a:rect l="l" t="t" r="r" b="b"/>
            <a:pathLst>
              <a:path w="1233170" h="605154">
                <a:moveTo>
                  <a:pt x="1132077" y="0"/>
                </a:moveTo>
                <a:lnTo>
                  <a:pt x="100837" y="0"/>
                </a:lnTo>
                <a:lnTo>
                  <a:pt x="61561" y="7924"/>
                </a:lnTo>
                <a:lnTo>
                  <a:pt x="29511" y="29535"/>
                </a:lnTo>
                <a:lnTo>
                  <a:pt x="7915" y="61588"/>
                </a:lnTo>
                <a:lnTo>
                  <a:pt x="0" y="100837"/>
                </a:lnTo>
                <a:lnTo>
                  <a:pt x="0" y="504190"/>
                </a:lnTo>
                <a:lnTo>
                  <a:pt x="7915" y="543439"/>
                </a:lnTo>
                <a:lnTo>
                  <a:pt x="29511" y="575492"/>
                </a:lnTo>
                <a:lnTo>
                  <a:pt x="61561" y="597103"/>
                </a:lnTo>
                <a:lnTo>
                  <a:pt x="100837" y="605028"/>
                </a:lnTo>
                <a:lnTo>
                  <a:pt x="1132077" y="605028"/>
                </a:lnTo>
                <a:lnTo>
                  <a:pt x="1171354" y="597103"/>
                </a:lnTo>
                <a:lnTo>
                  <a:pt x="1203404" y="575492"/>
                </a:lnTo>
                <a:lnTo>
                  <a:pt x="1225000" y="543439"/>
                </a:lnTo>
                <a:lnTo>
                  <a:pt x="1232915" y="504190"/>
                </a:lnTo>
                <a:lnTo>
                  <a:pt x="1232915" y="100837"/>
                </a:lnTo>
                <a:lnTo>
                  <a:pt x="1225000" y="61588"/>
                </a:lnTo>
                <a:lnTo>
                  <a:pt x="1203404" y="29535"/>
                </a:lnTo>
                <a:lnTo>
                  <a:pt x="1171354" y="7924"/>
                </a:lnTo>
                <a:lnTo>
                  <a:pt x="1132077" y="0"/>
                </a:lnTo>
                <a:close/>
              </a:path>
            </a:pathLst>
          </a:custGeom>
          <a:solidFill>
            <a:srgbClr val="80DF88"/>
          </a:solidFill>
        </p:spPr>
        <p:txBody>
          <a:bodyPr wrap="square" lIns="0" tIns="0" rIns="0" bIns="0" rtlCol="0"/>
          <a:lstStyle/>
          <a:p>
            <a:endParaRPr sz="1888"/>
          </a:p>
        </p:txBody>
      </p:sp>
      <p:sp>
        <p:nvSpPr>
          <p:cNvPr id="23" name="object 23"/>
          <p:cNvSpPr txBox="1"/>
          <p:nvPr/>
        </p:nvSpPr>
        <p:spPr>
          <a:xfrm>
            <a:off x="3610473" y="5704402"/>
            <a:ext cx="332935" cy="220687"/>
          </a:xfrm>
          <a:prstGeom prst="rect">
            <a:avLst/>
          </a:prstGeom>
        </p:spPr>
        <p:txBody>
          <a:bodyPr vert="horz" wrap="square" lIns="0" tIns="14654" rIns="0" bIns="0" rtlCol="0">
            <a:spAutoFit/>
          </a:bodyPr>
          <a:lstStyle/>
          <a:p>
            <a:pPr marL="11723">
              <a:spcBef>
                <a:spcPts val="115"/>
              </a:spcBef>
            </a:pPr>
            <a:r>
              <a:rPr sz="1338" b="1" dirty="0">
                <a:latin typeface="Meiryo UI"/>
                <a:cs typeface="Meiryo UI"/>
              </a:rPr>
              <a:t>D</a:t>
            </a:r>
            <a:r>
              <a:rPr sz="1338" b="1" spc="-46" dirty="0">
                <a:latin typeface="Meiryo UI"/>
                <a:cs typeface="Meiryo UI"/>
              </a:rPr>
              <a:t>村</a:t>
            </a:r>
            <a:endParaRPr sz="1338">
              <a:latin typeface="Meiryo UI"/>
              <a:cs typeface="Meiryo UI"/>
            </a:endParaRPr>
          </a:p>
        </p:txBody>
      </p:sp>
      <p:grpSp>
        <p:nvGrpSpPr>
          <p:cNvPr id="24" name="object 24"/>
          <p:cNvGrpSpPr/>
          <p:nvPr/>
        </p:nvGrpSpPr>
        <p:grpSpPr>
          <a:xfrm>
            <a:off x="1497389" y="5054639"/>
            <a:ext cx="1616026" cy="1241474"/>
            <a:chOff x="1622171" y="5190109"/>
            <a:chExt cx="1750695" cy="1344930"/>
          </a:xfrm>
        </p:grpSpPr>
        <p:sp>
          <p:nvSpPr>
            <p:cNvPr id="25" name="object 25"/>
            <p:cNvSpPr/>
            <p:nvPr/>
          </p:nvSpPr>
          <p:spPr>
            <a:xfrm>
              <a:off x="1622171" y="5190109"/>
              <a:ext cx="561975" cy="548005"/>
            </a:xfrm>
            <a:custGeom>
              <a:avLst/>
              <a:gdLst/>
              <a:ahLst/>
              <a:cxnLst/>
              <a:rect l="l" t="t" r="r" b="b"/>
              <a:pathLst>
                <a:path w="561975" h="548004">
                  <a:moveTo>
                    <a:pt x="223623" y="110953"/>
                  </a:moveTo>
                  <a:lnTo>
                    <a:pt x="180593" y="131699"/>
                  </a:lnTo>
                  <a:lnTo>
                    <a:pt x="144526" y="159258"/>
                  </a:lnTo>
                  <a:lnTo>
                    <a:pt x="111759" y="190246"/>
                  </a:lnTo>
                  <a:lnTo>
                    <a:pt x="82803" y="224282"/>
                  </a:lnTo>
                  <a:lnTo>
                    <a:pt x="57530" y="261366"/>
                  </a:lnTo>
                  <a:lnTo>
                    <a:pt x="36703" y="300609"/>
                  </a:lnTo>
                  <a:lnTo>
                    <a:pt x="20192" y="342265"/>
                  </a:lnTo>
                  <a:lnTo>
                    <a:pt x="8509" y="385953"/>
                  </a:lnTo>
                  <a:lnTo>
                    <a:pt x="1650" y="431203"/>
                  </a:lnTo>
                  <a:lnTo>
                    <a:pt x="39" y="474129"/>
                  </a:lnTo>
                  <a:lnTo>
                    <a:pt x="0" y="477723"/>
                  </a:lnTo>
                  <a:lnTo>
                    <a:pt x="1142" y="501472"/>
                  </a:lnTo>
                  <a:lnTo>
                    <a:pt x="3555" y="525322"/>
                  </a:lnTo>
                  <a:lnTo>
                    <a:pt x="7111" y="547712"/>
                  </a:lnTo>
                  <a:lnTo>
                    <a:pt x="116966" y="530263"/>
                  </a:lnTo>
                  <a:lnTo>
                    <a:pt x="113537" y="509308"/>
                  </a:lnTo>
                  <a:lnTo>
                    <a:pt x="112803" y="501472"/>
                  </a:lnTo>
                  <a:lnTo>
                    <a:pt x="111759" y="491439"/>
                  </a:lnTo>
                  <a:lnTo>
                    <a:pt x="111280" y="477723"/>
                  </a:lnTo>
                  <a:lnTo>
                    <a:pt x="111252" y="456933"/>
                  </a:lnTo>
                  <a:lnTo>
                    <a:pt x="111418" y="456933"/>
                  </a:lnTo>
                  <a:lnTo>
                    <a:pt x="112395" y="439839"/>
                  </a:lnTo>
                  <a:lnTo>
                    <a:pt x="112573" y="439839"/>
                  </a:lnTo>
                  <a:lnTo>
                    <a:pt x="114553" y="423735"/>
                  </a:lnTo>
                  <a:lnTo>
                    <a:pt x="117008" y="410375"/>
                  </a:lnTo>
                  <a:lnTo>
                    <a:pt x="117326" y="408470"/>
                  </a:lnTo>
                  <a:lnTo>
                    <a:pt x="117602" y="407009"/>
                  </a:lnTo>
                  <a:lnTo>
                    <a:pt x="117778" y="407009"/>
                  </a:lnTo>
                  <a:lnTo>
                    <a:pt x="121539" y="391414"/>
                  </a:lnTo>
                  <a:lnTo>
                    <a:pt x="123208" y="385953"/>
                  </a:lnTo>
                  <a:lnTo>
                    <a:pt x="126237" y="375666"/>
                  </a:lnTo>
                  <a:lnTo>
                    <a:pt x="126422" y="375666"/>
                  </a:lnTo>
                  <a:lnTo>
                    <a:pt x="131826" y="360807"/>
                  </a:lnTo>
                  <a:lnTo>
                    <a:pt x="137063" y="348615"/>
                  </a:lnTo>
                  <a:lnTo>
                    <a:pt x="136905" y="348615"/>
                  </a:lnTo>
                  <a:lnTo>
                    <a:pt x="137904" y="346631"/>
                  </a:lnTo>
                  <a:lnTo>
                    <a:pt x="138303" y="345694"/>
                  </a:lnTo>
                  <a:lnTo>
                    <a:pt x="140104" y="342265"/>
                  </a:lnTo>
                  <a:lnTo>
                    <a:pt x="145541" y="331470"/>
                  </a:lnTo>
                  <a:lnTo>
                    <a:pt x="146799" y="329311"/>
                  </a:lnTo>
                  <a:lnTo>
                    <a:pt x="153542" y="317373"/>
                  </a:lnTo>
                  <a:lnTo>
                    <a:pt x="160656" y="306324"/>
                  </a:lnTo>
                  <a:lnTo>
                    <a:pt x="160528" y="306324"/>
                  </a:lnTo>
                  <a:lnTo>
                    <a:pt x="161589" y="304857"/>
                  </a:lnTo>
                  <a:lnTo>
                    <a:pt x="162433" y="303530"/>
                  </a:lnTo>
                  <a:lnTo>
                    <a:pt x="164663" y="300609"/>
                  </a:lnTo>
                  <a:lnTo>
                    <a:pt x="171830" y="290703"/>
                  </a:lnTo>
                  <a:lnTo>
                    <a:pt x="171999" y="290703"/>
                  </a:lnTo>
                  <a:lnTo>
                    <a:pt x="180605" y="280035"/>
                  </a:lnTo>
                  <a:lnTo>
                    <a:pt x="180466" y="280035"/>
                  </a:lnTo>
                  <a:lnTo>
                    <a:pt x="181877" y="278458"/>
                  </a:lnTo>
                  <a:lnTo>
                    <a:pt x="182245" y="278003"/>
                  </a:lnTo>
                  <a:lnTo>
                    <a:pt x="193421" y="265557"/>
                  </a:lnTo>
                  <a:lnTo>
                    <a:pt x="193674" y="265557"/>
                  </a:lnTo>
                  <a:lnTo>
                    <a:pt x="205104" y="254127"/>
                  </a:lnTo>
                  <a:lnTo>
                    <a:pt x="205306" y="254127"/>
                  </a:lnTo>
                  <a:lnTo>
                    <a:pt x="215417" y="244983"/>
                  </a:lnTo>
                  <a:lnTo>
                    <a:pt x="215265" y="244983"/>
                  </a:lnTo>
                  <a:lnTo>
                    <a:pt x="216630" y="243885"/>
                  </a:lnTo>
                  <a:lnTo>
                    <a:pt x="217804" y="242824"/>
                  </a:lnTo>
                  <a:lnTo>
                    <a:pt x="217952" y="242824"/>
                  </a:lnTo>
                  <a:lnTo>
                    <a:pt x="228703" y="234188"/>
                  </a:lnTo>
                  <a:lnTo>
                    <a:pt x="228472" y="234188"/>
                  </a:lnTo>
                  <a:lnTo>
                    <a:pt x="241694" y="224685"/>
                  </a:lnTo>
                  <a:lnTo>
                    <a:pt x="241125" y="221107"/>
                  </a:lnTo>
                  <a:lnTo>
                    <a:pt x="238886" y="221107"/>
                  </a:lnTo>
                  <a:lnTo>
                    <a:pt x="240993" y="220274"/>
                  </a:lnTo>
                  <a:lnTo>
                    <a:pt x="223623" y="110953"/>
                  </a:lnTo>
                  <a:close/>
                </a:path>
                <a:path w="561975" h="548004">
                  <a:moveTo>
                    <a:pt x="111418" y="456933"/>
                  </a:moveTo>
                  <a:lnTo>
                    <a:pt x="111252" y="456933"/>
                  </a:lnTo>
                  <a:lnTo>
                    <a:pt x="111233" y="459842"/>
                  </a:lnTo>
                  <a:lnTo>
                    <a:pt x="111418" y="456933"/>
                  </a:lnTo>
                  <a:close/>
                </a:path>
                <a:path w="561975" h="548004">
                  <a:moveTo>
                    <a:pt x="112573" y="439839"/>
                  </a:moveTo>
                  <a:lnTo>
                    <a:pt x="112395" y="439839"/>
                  </a:lnTo>
                  <a:lnTo>
                    <a:pt x="112239" y="442552"/>
                  </a:lnTo>
                  <a:lnTo>
                    <a:pt x="112573" y="439839"/>
                  </a:lnTo>
                  <a:close/>
                </a:path>
                <a:path w="561975" h="548004">
                  <a:moveTo>
                    <a:pt x="117778" y="407009"/>
                  </a:moveTo>
                  <a:lnTo>
                    <a:pt x="117602" y="407009"/>
                  </a:lnTo>
                  <a:lnTo>
                    <a:pt x="117344" y="408470"/>
                  </a:lnTo>
                  <a:lnTo>
                    <a:pt x="117778" y="407009"/>
                  </a:lnTo>
                  <a:close/>
                </a:path>
                <a:path w="561975" h="548004">
                  <a:moveTo>
                    <a:pt x="126422" y="375666"/>
                  </a:moveTo>
                  <a:lnTo>
                    <a:pt x="126237" y="375666"/>
                  </a:lnTo>
                  <a:lnTo>
                    <a:pt x="125450" y="378338"/>
                  </a:lnTo>
                  <a:lnTo>
                    <a:pt x="126422" y="375666"/>
                  </a:lnTo>
                  <a:close/>
                </a:path>
                <a:path w="561975" h="548004">
                  <a:moveTo>
                    <a:pt x="137904" y="346631"/>
                  </a:moveTo>
                  <a:lnTo>
                    <a:pt x="136905" y="348615"/>
                  </a:lnTo>
                  <a:lnTo>
                    <a:pt x="137063" y="348615"/>
                  </a:lnTo>
                  <a:lnTo>
                    <a:pt x="137904" y="346631"/>
                  </a:lnTo>
                  <a:close/>
                </a:path>
                <a:path w="561975" h="548004">
                  <a:moveTo>
                    <a:pt x="526120" y="101219"/>
                  </a:moveTo>
                  <a:lnTo>
                    <a:pt x="277114" y="101219"/>
                  </a:lnTo>
                  <a:lnTo>
                    <a:pt x="296926" y="210566"/>
                  </a:lnTo>
                  <a:lnTo>
                    <a:pt x="250167" y="219058"/>
                  </a:lnTo>
                  <a:lnTo>
                    <a:pt x="242999" y="223746"/>
                  </a:lnTo>
                  <a:lnTo>
                    <a:pt x="241694" y="224685"/>
                  </a:lnTo>
                  <a:lnTo>
                    <a:pt x="258317" y="329311"/>
                  </a:lnTo>
                  <a:lnTo>
                    <a:pt x="561466" y="112395"/>
                  </a:lnTo>
                  <a:lnTo>
                    <a:pt x="526120" y="101219"/>
                  </a:lnTo>
                  <a:close/>
                </a:path>
                <a:path w="561975" h="548004">
                  <a:moveTo>
                    <a:pt x="161589" y="304857"/>
                  </a:moveTo>
                  <a:lnTo>
                    <a:pt x="160528" y="306324"/>
                  </a:lnTo>
                  <a:lnTo>
                    <a:pt x="160656" y="306324"/>
                  </a:lnTo>
                  <a:lnTo>
                    <a:pt x="161589" y="304857"/>
                  </a:lnTo>
                  <a:close/>
                </a:path>
                <a:path w="561975" h="548004">
                  <a:moveTo>
                    <a:pt x="171999" y="290703"/>
                  </a:moveTo>
                  <a:lnTo>
                    <a:pt x="171830" y="290703"/>
                  </a:lnTo>
                  <a:lnTo>
                    <a:pt x="170363" y="292731"/>
                  </a:lnTo>
                  <a:lnTo>
                    <a:pt x="171999" y="290703"/>
                  </a:lnTo>
                  <a:close/>
                </a:path>
                <a:path w="561975" h="548004">
                  <a:moveTo>
                    <a:pt x="181877" y="278458"/>
                  </a:moveTo>
                  <a:lnTo>
                    <a:pt x="180466" y="280035"/>
                  </a:lnTo>
                  <a:lnTo>
                    <a:pt x="180605" y="280035"/>
                  </a:lnTo>
                  <a:lnTo>
                    <a:pt x="181877" y="278458"/>
                  </a:lnTo>
                  <a:close/>
                </a:path>
                <a:path w="561975" h="548004">
                  <a:moveTo>
                    <a:pt x="193674" y="265557"/>
                  </a:moveTo>
                  <a:lnTo>
                    <a:pt x="193421" y="265557"/>
                  </a:lnTo>
                  <a:lnTo>
                    <a:pt x="191261" y="267970"/>
                  </a:lnTo>
                  <a:lnTo>
                    <a:pt x="193674" y="265557"/>
                  </a:lnTo>
                  <a:close/>
                </a:path>
                <a:path w="561975" h="548004">
                  <a:moveTo>
                    <a:pt x="205306" y="254127"/>
                  </a:moveTo>
                  <a:lnTo>
                    <a:pt x="205104" y="254127"/>
                  </a:lnTo>
                  <a:lnTo>
                    <a:pt x="203199" y="256032"/>
                  </a:lnTo>
                  <a:lnTo>
                    <a:pt x="205306" y="254127"/>
                  </a:lnTo>
                  <a:close/>
                </a:path>
                <a:path w="561975" h="548004">
                  <a:moveTo>
                    <a:pt x="216630" y="243885"/>
                  </a:moveTo>
                  <a:lnTo>
                    <a:pt x="215265" y="244983"/>
                  </a:lnTo>
                  <a:lnTo>
                    <a:pt x="215417" y="244983"/>
                  </a:lnTo>
                  <a:lnTo>
                    <a:pt x="216630" y="243885"/>
                  </a:lnTo>
                  <a:close/>
                </a:path>
                <a:path w="561975" h="548004">
                  <a:moveTo>
                    <a:pt x="217952" y="242824"/>
                  </a:moveTo>
                  <a:lnTo>
                    <a:pt x="217804" y="242824"/>
                  </a:lnTo>
                  <a:lnTo>
                    <a:pt x="216630" y="243885"/>
                  </a:lnTo>
                  <a:lnTo>
                    <a:pt x="217952" y="242824"/>
                  </a:lnTo>
                  <a:close/>
                </a:path>
                <a:path w="561975" h="548004">
                  <a:moveTo>
                    <a:pt x="230665" y="232612"/>
                  </a:moveTo>
                  <a:lnTo>
                    <a:pt x="228472" y="234188"/>
                  </a:lnTo>
                  <a:lnTo>
                    <a:pt x="228703" y="234188"/>
                  </a:lnTo>
                  <a:lnTo>
                    <a:pt x="230665" y="232612"/>
                  </a:lnTo>
                  <a:close/>
                </a:path>
                <a:path w="561975" h="548004">
                  <a:moveTo>
                    <a:pt x="250167" y="219058"/>
                  </a:moveTo>
                  <a:lnTo>
                    <a:pt x="241062" y="220711"/>
                  </a:lnTo>
                  <a:lnTo>
                    <a:pt x="241544" y="223746"/>
                  </a:lnTo>
                  <a:lnTo>
                    <a:pt x="241589" y="224028"/>
                  </a:lnTo>
                  <a:lnTo>
                    <a:pt x="241694" y="224685"/>
                  </a:lnTo>
                  <a:lnTo>
                    <a:pt x="244728" y="222504"/>
                  </a:lnTo>
                  <a:lnTo>
                    <a:pt x="244899" y="222504"/>
                  </a:lnTo>
                  <a:lnTo>
                    <a:pt x="250167" y="219058"/>
                  </a:lnTo>
                  <a:close/>
                </a:path>
                <a:path w="561975" h="548004">
                  <a:moveTo>
                    <a:pt x="244899" y="222504"/>
                  </a:moveTo>
                  <a:lnTo>
                    <a:pt x="244728" y="222504"/>
                  </a:lnTo>
                  <a:lnTo>
                    <a:pt x="242999" y="223746"/>
                  </a:lnTo>
                  <a:lnTo>
                    <a:pt x="244899" y="222504"/>
                  </a:lnTo>
                  <a:close/>
                </a:path>
                <a:path w="561975" h="548004">
                  <a:moveTo>
                    <a:pt x="240993" y="220274"/>
                  </a:moveTo>
                  <a:lnTo>
                    <a:pt x="238886" y="221107"/>
                  </a:lnTo>
                  <a:lnTo>
                    <a:pt x="241062" y="220711"/>
                  </a:lnTo>
                  <a:lnTo>
                    <a:pt x="240993" y="220274"/>
                  </a:lnTo>
                  <a:close/>
                </a:path>
                <a:path w="561975" h="548004">
                  <a:moveTo>
                    <a:pt x="241062" y="220711"/>
                  </a:moveTo>
                  <a:lnTo>
                    <a:pt x="238886" y="221107"/>
                  </a:lnTo>
                  <a:lnTo>
                    <a:pt x="241125" y="221107"/>
                  </a:lnTo>
                  <a:lnTo>
                    <a:pt x="241062" y="220711"/>
                  </a:lnTo>
                  <a:close/>
                </a:path>
                <a:path w="561975" h="548004">
                  <a:moveTo>
                    <a:pt x="259460" y="212979"/>
                  </a:moveTo>
                  <a:lnTo>
                    <a:pt x="240993" y="220274"/>
                  </a:lnTo>
                  <a:lnTo>
                    <a:pt x="241062" y="220711"/>
                  </a:lnTo>
                  <a:lnTo>
                    <a:pt x="250167" y="219058"/>
                  </a:lnTo>
                  <a:lnTo>
                    <a:pt x="259460" y="212979"/>
                  </a:lnTo>
                  <a:close/>
                </a:path>
                <a:path w="561975" h="548004">
                  <a:moveTo>
                    <a:pt x="277114" y="101219"/>
                  </a:moveTo>
                  <a:lnTo>
                    <a:pt x="223623" y="110953"/>
                  </a:lnTo>
                  <a:lnTo>
                    <a:pt x="240993" y="220274"/>
                  </a:lnTo>
                  <a:lnTo>
                    <a:pt x="259460" y="212979"/>
                  </a:lnTo>
                  <a:lnTo>
                    <a:pt x="283639" y="212979"/>
                  </a:lnTo>
                  <a:lnTo>
                    <a:pt x="296926" y="210566"/>
                  </a:lnTo>
                  <a:lnTo>
                    <a:pt x="277114" y="101219"/>
                  </a:lnTo>
                  <a:close/>
                </a:path>
                <a:path w="561975" h="548004">
                  <a:moveTo>
                    <a:pt x="283639" y="212979"/>
                  </a:moveTo>
                  <a:lnTo>
                    <a:pt x="259460" y="212979"/>
                  </a:lnTo>
                  <a:lnTo>
                    <a:pt x="250167" y="219058"/>
                  </a:lnTo>
                  <a:lnTo>
                    <a:pt x="283639" y="212979"/>
                  </a:lnTo>
                  <a:close/>
                </a:path>
                <a:path w="561975" h="548004">
                  <a:moveTo>
                    <a:pt x="205993" y="0"/>
                  </a:moveTo>
                  <a:lnTo>
                    <a:pt x="223623" y="110953"/>
                  </a:lnTo>
                  <a:lnTo>
                    <a:pt x="277114" y="101219"/>
                  </a:lnTo>
                  <a:lnTo>
                    <a:pt x="526120" y="101219"/>
                  </a:lnTo>
                  <a:lnTo>
                    <a:pt x="205993" y="0"/>
                  </a:lnTo>
                  <a:close/>
                </a:path>
              </a:pathLst>
            </a:custGeom>
            <a:solidFill>
              <a:srgbClr val="4471C4"/>
            </a:solidFill>
          </p:spPr>
          <p:txBody>
            <a:bodyPr wrap="square" lIns="0" tIns="0" rIns="0" bIns="0" rtlCol="0"/>
            <a:lstStyle/>
            <a:p>
              <a:endParaRPr sz="1888"/>
            </a:p>
          </p:txBody>
        </p:sp>
        <p:sp>
          <p:nvSpPr>
            <p:cNvPr id="26" name="object 26"/>
            <p:cNvSpPr/>
            <p:nvPr/>
          </p:nvSpPr>
          <p:spPr>
            <a:xfrm>
              <a:off x="2225040" y="5928360"/>
              <a:ext cx="1148080" cy="607060"/>
            </a:xfrm>
            <a:custGeom>
              <a:avLst/>
              <a:gdLst/>
              <a:ahLst/>
              <a:cxnLst/>
              <a:rect l="l" t="t" r="r" b="b"/>
              <a:pathLst>
                <a:path w="1148079" h="607059">
                  <a:moveTo>
                    <a:pt x="1046480" y="0"/>
                  </a:moveTo>
                  <a:lnTo>
                    <a:pt x="101092" y="0"/>
                  </a:lnTo>
                  <a:lnTo>
                    <a:pt x="61722" y="7944"/>
                  </a:lnTo>
                  <a:lnTo>
                    <a:pt x="29591" y="29610"/>
                  </a:lnTo>
                  <a:lnTo>
                    <a:pt x="7937" y="61743"/>
                  </a:lnTo>
                  <a:lnTo>
                    <a:pt x="0" y="101091"/>
                  </a:lnTo>
                  <a:lnTo>
                    <a:pt x="0" y="505459"/>
                  </a:lnTo>
                  <a:lnTo>
                    <a:pt x="7937" y="544808"/>
                  </a:lnTo>
                  <a:lnTo>
                    <a:pt x="29591" y="576941"/>
                  </a:lnTo>
                  <a:lnTo>
                    <a:pt x="61722" y="598607"/>
                  </a:lnTo>
                  <a:lnTo>
                    <a:pt x="101092" y="606551"/>
                  </a:lnTo>
                  <a:lnTo>
                    <a:pt x="1046480" y="606551"/>
                  </a:lnTo>
                  <a:lnTo>
                    <a:pt x="1085850" y="598607"/>
                  </a:lnTo>
                  <a:lnTo>
                    <a:pt x="1117981" y="576941"/>
                  </a:lnTo>
                  <a:lnTo>
                    <a:pt x="1139634" y="544808"/>
                  </a:lnTo>
                  <a:lnTo>
                    <a:pt x="1147572" y="505459"/>
                  </a:lnTo>
                  <a:lnTo>
                    <a:pt x="1147572" y="101091"/>
                  </a:lnTo>
                  <a:lnTo>
                    <a:pt x="1139634" y="61743"/>
                  </a:lnTo>
                  <a:lnTo>
                    <a:pt x="1117980" y="29610"/>
                  </a:lnTo>
                  <a:lnTo>
                    <a:pt x="1085850" y="7944"/>
                  </a:lnTo>
                  <a:lnTo>
                    <a:pt x="1046480" y="0"/>
                  </a:lnTo>
                  <a:close/>
                </a:path>
              </a:pathLst>
            </a:custGeom>
            <a:solidFill>
              <a:srgbClr val="C5DFB4"/>
            </a:solidFill>
          </p:spPr>
          <p:txBody>
            <a:bodyPr wrap="square" lIns="0" tIns="0" rIns="0" bIns="0" rtlCol="0"/>
            <a:lstStyle/>
            <a:p>
              <a:endParaRPr sz="1888"/>
            </a:p>
          </p:txBody>
        </p:sp>
      </p:grpSp>
      <p:sp>
        <p:nvSpPr>
          <p:cNvPr id="27" name="object 27"/>
          <p:cNvSpPr txBox="1"/>
          <p:nvPr/>
        </p:nvSpPr>
        <p:spPr>
          <a:xfrm>
            <a:off x="2426208" y="5901350"/>
            <a:ext cx="316523" cy="220687"/>
          </a:xfrm>
          <a:prstGeom prst="rect">
            <a:avLst/>
          </a:prstGeom>
        </p:spPr>
        <p:txBody>
          <a:bodyPr vert="horz" wrap="square" lIns="0" tIns="14654" rIns="0" bIns="0" rtlCol="0">
            <a:spAutoFit/>
          </a:bodyPr>
          <a:lstStyle/>
          <a:p>
            <a:pPr marL="11723">
              <a:spcBef>
                <a:spcPts val="115"/>
              </a:spcBef>
            </a:pPr>
            <a:r>
              <a:rPr sz="1338" b="1" dirty="0">
                <a:latin typeface="Meiryo UI"/>
                <a:cs typeface="Meiryo UI"/>
              </a:rPr>
              <a:t>C</a:t>
            </a:r>
            <a:r>
              <a:rPr sz="1338" b="1" spc="-46" dirty="0">
                <a:latin typeface="Meiryo UI"/>
                <a:cs typeface="Meiryo UI"/>
              </a:rPr>
              <a:t>町</a:t>
            </a:r>
            <a:endParaRPr sz="1338">
              <a:latin typeface="Meiryo UI"/>
              <a:cs typeface="Meiryo UI"/>
            </a:endParaRPr>
          </a:p>
        </p:txBody>
      </p:sp>
      <p:sp>
        <p:nvSpPr>
          <p:cNvPr id="28" name="object 28"/>
          <p:cNvSpPr/>
          <p:nvPr/>
        </p:nvSpPr>
        <p:spPr>
          <a:xfrm>
            <a:off x="2460440" y="5034123"/>
            <a:ext cx="1208649" cy="739140"/>
          </a:xfrm>
          <a:custGeom>
            <a:avLst/>
            <a:gdLst/>
            <a:ahLst/>
            <a:cxnLst/>
            <a:rect l="l" t="t" r="r" b="b"/>
            <a:pathLst>
              <a:path w="1309370" h="800735">
                <a:moveTo>
                  <a:pt x="266700" y="645109"/>
                </a:moveTo>
                <a:lnTo>
                  <a:pt x="233337" y="601027"/>
                </a:lnTo>
                <a:lnTo>
                  <a:pt x="132588" y="467868"/>
                </a:lnTo>
                <a:lnTo>
                  <a:pt x="0" y="646226"/>
                </a:lnTo>
                <a:lnTo>
                  <a:pt x="88836" y="645858"/>
                </a:lnTo>
                <a:lnTo>
                  <a:pt x="88646" y="601408"/>
                </a:lnTo>
                <a:lnTo>
                  <a:pt x="88836" y="645109"/>
                </a:lnTo>
                <a:lnTo>
                  <a:pt x="88836" y="645858"/>
                </a:lnTo>
                <a:lnTo>
                  <a:pt x="89522" y="799985"/>
                </a:lnTo>
                <a:lnTo>
                  <a:pt x="89535" y="800366"/>
                </a:lnTo>
                <a:lnTo>
                  <a:pt x="178435" y="799985"/>
                </a:lnTo>
                <a:lnTo>
                  <a:pt x="177736" y="646226"/>
                </a:lnTo>
                <a:lnTo>
                  <a:pt x="177736" y="645490"/>
                </a:lnTo>
                <a:lnTo>
                  <a:pt x="177546" y="601408"/>
                </a:lnTo>
                <a:lnTo>
                  <a:pt x="177736" y="645109"/>
                </a:lnTo>
                <a:lnTo>
                  <a:pt x="177736" y="645490"/>
                </a:lnTo>
                <a:lnTo>
                  <a:pt x="266700" y="645109"/>
                </a:lnTo>
                <a:close/>
              </a:path>
              <a:path w="1309370" h="800735">
                <a:moveTo>
                  <a:pt x="1224153" y="267589"/>
                </a:moveTo>
                <a:lnTo>
                  <a:pt x="1216139" y="255905"/>
                </a:lnTo>
                <a:lnTo>
                  <a:pt x="1214755" y="253873"/>
                </a:lnTo>
                <a:lnTo>
                  <a:pt x="1210005" y="247650"/>
                </a:lnTo>
                <a:lnTo>
                  <a:pt x="1201686" y="236728"/>
                </a:lnTo>
                <a:lnTo>
                  <a:pt x="1200531" y="235204"/>
                </a:lnTo>
                <a:lnTo>
                  <a:pt x="1193838" y="227330"/>
                </a:lnTo>
                <a:lnTo>
                  <a:pt x="1033907" y="227330"/>
                </a:lnTo>
                <a:lnTo>
                  <a:pt x="1027493" y="227330"/>
                </a:lnTo>
                <a:lnTo>
                  <a:pt x="1027557" y="228346"/>
                </a:lnTo>
                <a:lnTo>
                  <a:pt x="1027480" y="227164"/>
                </a:lnTo>
                <a:lnTo>
                  <a:pt x="1033272" y="227164"/>
                </a:lnTo>
                <a:lnTo>
                  <a:pt x="1193685" y="227164"/>
                </a:lnTo>
                <a:lnTo>
                  <a:pt x="1152906" y="184912"/>
                </a:lnTo>
                <a:lnTo>
                  <a:pt x="1117600" y="156591"/>
                </a:lnTo>
                <a:lnTo>
                  <a:pt x="1079754" y="132334"/>
                </a:lnTo>
                <a:lnTo>
                  <a:pt x="1020165" y="115798"/>
                </a:lnTo>
                <a:lnTo>
                  <a:pt x="1020076" y="114427"/>
                </a:lnTo>
                <a:lnTo>
                  <a:pt x="1012571" y="0"/>
                </a:lnTo>
                <a:lnTo>
                  <a:pt x="690880" y="188087"/>
                </a:lnTo>
                <a:lnTo>
                  <a:pt x="1034415" y="332613"/>
                </a:lnTo>
                <a:lnTo>
                  <a:pt x="1027722" y="230746"/>
                </a:lnTo>
                <a:lnTo>
                  <a:pt x="1025156" y="229209"/>
                </a:lnTo>
                <a:lnTo>
                  <a:pt x="1026668" y="229997"/>
                </a:lnTo>
                <a:lnTo>
                  <a:pt x="1025245" y="229209"/>
                </a:lnTo>
                <a:lnTo>
                  <a:pt x="1027620" y="229209"/>
                </a:lnTo>
                <a:lnTo>
                  <a:pt x="1027671" y="229997"/>
                </a:lnTo>
                <a:lnTo>
                  <a:pt x="1026668" y="229997"/>
                </a:lnTo>
                <a:lnTo>
                  <a:pt x="1026477" y="229997"/>
                </a:lnTo>
                <a:lnTo>
                  <a:pt x="1027722" y="230746"/>
                </a:lnTo>
                <a:lnTo>
                  <a:pt x="1039444" y="237820"/>
                </a:lnTo>
                <a:lnTo>
                  <a:pt x="1051560" y="245999"/>
                </a:lnTo>
                <a:lnTo>
                  <a:pt x="1051750" y="246151"/>
                </a:lnTo>
                <a:lnTo>
                  <a:pt x="1051966" y="246303"/>
                </a:lnTo>
                <a:lnTo>
                  <a:pt x="1066634" y="257505"/>
                </a:lnTo>
                <a:lnTo>
                  <a:pt x="1064768" y="255905"/>
                </a:lnTo>
                <a:lnTo>
                  <a:pt x="1077595" y="266700"/>
                </a:lnTo>
                <a:lnTo>
                  <a:pt x="1078522" y="267589"/>
                </a:lnTo>
                <a:lnTo>
                  <a:pt x="1079881" y="268732"/>
                </a:lnTo>
                <a:lnTo>
                  <a:pt x="1078585" y="267589"/>
                </a:lnTo>
                <a:lnTo>
                  <a:pt x="1224153" y="267589"/>
                </a:lnTo>
                <a:close/>
              </a:path>
              <a:path w="1309370" h="800735">
                <a:moveTo>
                  <a:pt x="1238923" y="290868"/>
                </a:moveTo>
                <a:lnTo>
                  <a:pt x="1228090" y="273304"/>
                </a:lnTo>
                <a:lnTo>
                  <a:pt x="1224940" y="268732"/>
                </a:lnTo>
                <a:lnTo>
                  <a:pt x="1079881" y="268732"/>
                </a:lnTo>
                <a:lnTo>
                  <a:pt x="1079728" y="268732"/>
                </a:lnTo>
                <a:lnTo>
                  <a:pt x="1084554" y="273304"/>
                </a:lnTo>
                <a:lnTo>
                  <a:pt x="1089914" y="278257"/>
                </a:lnTo>
                <a:lnTo>
                  <a:pt x="1103757" y="292862"/>
                </a:lnTo>
                <a:lnTo>
                  <a:pt x="1101877" y="290868"/>
                </a:lnTo>
                <a:lnTo>
                  <a:pt x="1238923" y="290868"/>
                </a:lnTo>
                <a:close/>
              </a:path>
              <a:path w="1309370" h="800735">
                <a:moveTo>
                  <a:pt x="1246403" y="304266"/>
                </a:moveTo>
                <a:lnTo>
                  <a:pt x="1240790" y="293878"/>
                </a:lnTo>
                <a:lnTo>
                  <a:pt x="1240155" y="292862"/>
                </a:lnTo>
                <a:lnTo>
                  <a:pt x="1103757" y="292862"/>
                </a:lnTo>
                <a:lnTo>
                  <a:pt x="1103579" y="292862"/>
                </a:lnTo>
                <a:lnTo>
                  <a:pt x="1113028" y="303784"/>
                </a:lnTo>
                <a:lnTo>
                  <a:pt x="1113396" y="304266"/>
                </a:lnTo>
                <a:lnTo>
                  <a:pt x="1115060" y="306197"/>
                </a:lnTo>
                <a:lnTo>
                  <a:pt x="1113421" y="304266"/>
                </a:lnTo>
                <a:lnTo>
                  <a:pt x="1246403" y="304266"/>
                </a:lnTo>
                <a:close/>
              </a:path>
              <a:path w="1309370" h="800735">
                <a:moveTo>
                  <a:pt x="1295552" y="435178"/>
                </a:moveTo>
                <a:lnTo>
                  <a:pt x="1294130" y="428561"/>
                </a:lnTo>
                <a:lnTo>
                  <a:pt x="1288034" y="405638"/>
                </a:lnTo>
                <a:lnTo>
                  <a:pt x="1281049" y="383032"/>
                </a:lnTo>
                <a:lnTo>
                  <a:pt x="1280668" y="382016"/>
                </a:lnTo>
                <a:lnTo>
                  <a:pt x="1272794" y="360680"/>
                </a:lnTo>
                <a:lnTo>
                  <a:pt x="1263142" y="337693"/>
                </a:lnTo>
                <a:lnTo>
                  <a:pt x="1260754" y="332740"/>
                </a:lnTo>
                <a:lnTo>
                  <a:pt x="1254721" y="320167"/>
                </a:lnTo>
                <a:lnTo>
                  <a:pt x="1252474" y="315468"/>
                </a:lnTo>
                <a:lnTo>
                  <a:pt x="1247444" y="306197"/>
                </a:lnTo>
                <a:lnTo>
                  <a:pt x="1115060" y="306197"/>
                </a:lnTo>
                <a:lnTo>
                  <a:pt x="1114869" y="306197"/>
                </a:lnTo>
                <a:lnTo>
                  <a:pt x="1124000" y="318084"/>
                </a:lnTo>
                <a:lnTo>
                  <a:pt x="1135392" y="334632"/>
                </a:lnTo>
                <a:lnTo>
                  <a:pt x="1137285" y="337693"/>
                </a:lnTo>
                <a:lnTo>
                  <a:pt x="1143889" y="348234"/>
                </a:lnTo>
                <a:lnTo>
                  <a:pt x="1150645" y="360680"/>
                </a:lnTo>
                <a:lnTo>
                  <a:pt x="1152906" y="364744"/>
                </a:lnTo>
                <a:lnTo>
                  <a:pt x="1161630" y="383032"/>
                </a:lnTo>
                <a:lnTo>
                  <a:pt x="1162291" y="384429"/>
                </a:lnTo>
                <a:lnTo>
                  <a:pt x="1168908" y="400050"/>
                </a:lnTo>
                <a:lnTo>
                  <a:pt x="1175258" y="417322"/>
                </a:lnTo>
                <a:lnTo>
                  <a:pt x="1180871" y="435178"/>
                </a:lnTo>
                <a:lnTo>
                  <a:pt x="1295552" y="435178"/>
                </a:lnTo>
                <a:close/>
              </a:path>
              <a:path w="1309370" h="800735">
                <a:moveTo>
                  <a:pt x="1308862" y="546900"/>
                </a:moveTo>
                <a:lnTo>
                  <a:pt x="1306068" y="499478"/>
                </a:lnTo>
                <a:lnTo>
                  <a:pt x="1299210" y="452031"/>
                </a:lnTo>
                <a:lnTo>
                  <a:pt x="1296060" y="437515"/>
                </a:lnTo>
                <a:lnTo>
                  <a:pt x="1181608" y="437515"/>
                </a:lnTo>
                <a:lnTo>
                  <a:pt x="1181455" y="437515"/>
                </a:lnTo>
                <a:lnTo>
                  <a:pt x="1186307" y="455803"/>
                </a:lnTo>
                <a:lnTo>
                  <a:pt x="1189863" y="471665"/>
                </a:lnTo>
                <a:lnTo>
                  <a:pt x="1190510" y="475691"/>
                </a:lnTo>
                <a:lnTo>
                  <a:pt x="1193038" y="490524"/>
                </a:lnTo>
                <a:lnTo>
                  <a:pt x="1193241" y="492239"/>
                </a:lnTo>
                <a:lnTo>
                  <a:pt x="1193304" y="492810"/>
                </a:lnTo>
                <a:lnTo>
                  <a:pt x="1195451" y="509816"/>
                </a:lnTo>
                <a:lnTo>
                  <a:pt x="1196581" y="523646"/>
                </a:lnTo>
                <a:lnTo>
                  <a:pt x="1197102" y="528853"/>
                </a:lnTo>
                <a:lnTo>
                  <a:pt x="1197864" y="550760"/>
                </a:lnTo>
                <a:lnTo>
                  <a:pt x="1308862" y="546900"/>
                </a:lnTo>
                <a:close/>
              </a:path>
            </a:pathLst>
          </a:custGeom>
          <a:solidFill>
            <a:srgbClr val="4471C4"/>
          </a:solidFill>
        </p:spPr>
        <p:txBody>
          <a:bodyPr wrap="square" lIns="0" tIns="0" rIns="0" bIns="0" rtlCol="0"/>
          <a:lstStyle/>
          <a:p>
            <a:endParaRPr sz="1888"/>
          </a:p>
        </p:txBody>
      </p:sp>
      <p:sp>
        <p:nvSpPr>
          <p:cNvPr id="29" name="object 29"/>
          <p:cNvSpPr txBox="1"/>
          <p:nvPr/>
        </p:nvSpPr>
        <p:spPr>
          <a:xfrm>
            <a:off x="982300" y="4718538"/>
            <a:ext cx="3094892" cy="824827"/>
          </a:xfrm>
          <a:prstGeom prst="rect">
            <a:avLst/>
          </a:prstGeom>
        </p:spPr>
        <p:txBody>
          <a:bodyPr vert="horz" wrap="square" lIns="0" tIns="14654" rIns="0" bIns="0" rtlCol="0">
            <a:spAutoFit/>
          </a:bodyPr>
          <a:lstStyle/>
          <a:p>
            <a:pPr algn="ctr">
              <a:spcBef>
                <a:spcPts val="115"/>
              </a:spcBef>
            </a:pPr>
            <a:r>
              <a:rPr sz="1338" spc="-14" dirty="0">
                <a:latin typeface="Meiryo UI"/>
                <a:cs typeface="Meiryo UI"/>
              </a:rPr>
              <a:t>都道府県がリードし、管内の市区町村と連携</a:t>
            </a:r>
            <a:endParaRPr sz="1338">
              <a:latin typeface="Meiryo UI"/>
              <a:cs typeface="Meiryo UI"/>
            </a:endParaRPr>
          </a:p>
          <a:p>
            <a:pPr marL="52755" algn="ctr">
              <a:spcBef>
                <a:spcPts val="1523"/>
              </a:spcBef>
            </a:pPr>
            <a:r>
              <a:rPr sz="1338" b="1" spc="-23" dirty="0">
                <a:latin typeface="Meiryo UI"/>
                <a:cs typeface="Meiryo UI"/>
              </a:rPr>
              <a:t>Ａ県</a:t>
            </a:r>
            <a:endParaRPr sz="1338">
              <a:latin typeface="Meiryo UI"/>
              <a:cs typeface="Meiryo UI"/>
            </a:endParaRPr>
          </a:p>
        </p:txBody>
      </p:sp>
      <p:sp>
        <p:nvSpPr>
          <p:cNvPr id="30" name="object 30"/>
          <p:cNvSpPr txBox="1"/>
          <p:nvPr/>
        </p:nvSpPr>
        <p:spPr>
          <a:xfrm>
            <a:off x="3928403" y="6263733"/>
            <a:ext cx="505265" cy="247972"/>
          </a:xfrm>
          <a:prstGeom prst="rect">
            <a:avLst/>
          </a:prstGeom>
        </p:spPr>
        <p:txBody>
          <a:bodyPr vert="horz" wrap="square" lIns="0" tIns="13481" rIns="0" bIns="0" rtlCol="0">
            <a:spAutoFit/>
          </a:bodyPr>
          <a:lstStyle/>
          <a:p>
            <a:pPr marL="11723">
              <a:spcBef>
                <a:spcPts val="105"/>
              </a:spcBef>
            </a:pPr>
            <a:r>
              <a:rPr sz="1523" spc="-18" dirty="0">
                <a:latin typeface="Meiryo UI"/>
                <a:cs typeface="Meiryo UI"/>
              </a:rPr>
              <a:t>etc…</a:t>
            </a:r>
            <a:endParaRPr sz="1523">
              <a:latin typeface="Meiryo UI"/>
              <a:cs typeface="Meiryo UI"/>
            </a:endParaRPr>
          </a:p>
        </p:txBody>
      </p:sp>
      <p:sp>
        <p:nvSpPr>
          <p:cNvPr id="31" name="object 31"/>
          <p:cNvSpPr txBox="1"/>
          <p:nvPr/>
        </p:nvSpPr>
        <p:spPr>
          <a:xfrm>
            <a:off x="8294311" y="324259"/>
            <a:ext cx="716280" cy="294248"/>
          </a:xfrm>
          <a:prstGeom prst="rect">
            <a:avLst/>
          </a:prstGeom>
          <a:solidFill>
            <a:srgbClr val="FFFFFF"/>
          </a:solidFill>
          <a:ln w="12700">
            <a:solidFill>
              <a:srgbClr val="000000"/>
            </a:solidFill>
          </a:ln>
        </p:spPr>
        <p:txBody>
          <a:bodyPr vert="horz" wrap="square" lIns="0" tIns="38100" rIns="0" bIns="0" rtlCol="0">
            <a:spAutoFit/>
          </a:bodyPr>
          <a:lstStyle/>
          <a:p>
            <a:pPr marL="149473">
              <a:spcBef>
                <a:spcPts val="300"/>
              </a:spcBef>
            </a:pPr>
            <a:r>
              <a:rPr sz="1662" b="1" spc="-23" dirty="0">
                <a:latin typeface="Meiryo UI"/>
                <a:cs typeface="Meiryo UI"/>
              </a:rPr>
              <a:t>参考</a:t>
            </a:r>
            <a:endParaRPr sz="1662">
              <a:latin typeface="Meiryo UI"/>
              <a:cs typeface="Meiryo UI"/>
            </a:endParaRPr>
          </a:p>
        </p:txBody>
      </p:sp>
      <p:pic>
        <p:nvPicPr>
          <p:cNvPr id="32" name="object 32"/>
          <p:cNvPicPr/>
          <p:nvPr/>
        </p:nvPicPr>
        <p:blipFill>
          <a:blip r:embed="rId3" cstate="print"/>
          <a:stretch>
            <a:fillRect/>
          </a:stretch>
        </p:blipFill>
        <p:spPr>
          <a:xfrm>
            <a:off x="8643767" y="2259073"/>
            <a:ext cx="403995" cy="402732"/>
          </a:xfrm>
          <a:prstGeom prst="rect">
            <a:avLst/>
          </a:prstGeom>
        </p:spPr>
      </p:pic>
      <p:sp>
        <p:nvSpPr>
          <p:cNvPr id="33" name="object 33"/>
          <p:cNvSpPr txBox="1"/>
          <p:nvPr/>
        </p:nvSpPr>
        <p:spPr>
          <a:xfrm>
            <a:off x="4243987" y="2289048"/>
            <a:ext cx="4318782" cy="161573"/>
          </a:xfrm>
          <a:prstGeom prst="rect">
            <a:avLst/>
          </a:prstGeom>
        </p:spPr>
        <p:txBody>
          <a:bodyPr vert="horz" wrap="square" lIns="0" tIns="12309" rIns="0" bIns="0" rtlCol="0">
            <a:spAutoFit/>
          </a:bodyPr>
          <a:lstStyle/>
          <a:p>
            <a:pPr marL="11723">
              <a:spcBef>
                <a:spcPts val="97"/>
              </a:spcBef>
            </a:pPr>
            <a:r>
              <a:rPr sz="969" spc="-5" dirty="0">
                <a:latin typeface="Meiryo UI"/>
                <a:cs typeface="Meiryo UI"/>
              </a:rPr>
              <a:t>提言：</a:t>
            </a:r>
            <a:r>
              <a:rPr sz="969" spc="-9" dirty="0">
                <a:latin typeface="Meiryo UI"/>
                <a:cs typeface="Meiryo UI"/>
              </a:rPr>
              <a:t>https://</a:t>
            </a:r>
            <a:r>
              <a:rPr sz="969" spc="-9" dirty="0">
                <a:latin typeface="Meiryo UI"/>
                <a:cs typeface="Meiryo UI"/>
                <a:hlinkClick r:id="rId4"/>
              </a:rPr>
              <a:t>www.mlit.go.jp/policy/shingikai/sogo03_sg_000214.html</a:t>
            </a:r>
            <a:endParaRPr sz="969">
              <a:latin typeface="Meiryo UI"/>
              <a:cs typeface="Meiryo UI"/>
            </a:endParaRPr>
          </a:p>
        </p:txBody>
      </p:sp>
      <p:grpSp>
        <p:nvGrpSpPr>
          <p:cNvPr id="34" name="object 34"/>
          <p:cNvGrpSpPr/>
          <p:nvPr/>
        </p:nvGrpSpPr>
        <p:grpSpPr>
          <a:xfrm>
            <a:off x="4809509" y="2701701"/>
            <a:ext cx="3824068" cy="3822895"/>
            <a:chOff x="5210302" y="2641092"/>
            <a:chExt cx="4142740" cy="4141470"/>
          </a:xfrm>
        </p:grpSpPr>
        <p:sp>
          <p:nvSpPr>
            <p:cNvPr id="35" name="object 35"/>
            <p:cNvSpPr/>
            <p:nvPr/>
          </p:nvSpPr>
          <p:spPr>
            <a:xfrm>
              <a:off x="5216652" y="2776728"/>
              <a:ext cx="4130040" cy="3999229"/>
            </a:xfrm>
            <a:custGeom>
              <a:avLst/>
              <a:gdLst/>
              <a:ahLst/>
              <a:cxnLst/>
              <a:rect l="l" t="t" r="r" b="b"/>
              <a:pathLst>
                <a:path w="4130040" h="3999229">
                  <a:moveTo>
                    <a:pt x="0" y="3998976"/>
                  </a:moveTo>
                  <a:lnTo>
                    <a:pt x="4130040" y="3998976"/>
                  </a:lnTo>
                  <a:lnTo>
                    <a:pt x="4130040" y="0"/>
                  </a:lnTo>
                  <a:lnTo>
                    <a:pt x="0" y="0"/>
                  </a:lnTo>
                  <a:lnTo>
                    <a:pt x="0" y="3998976"/>
                  </a:lnTo>
                  <a:close/>
                </a:path>
              </a:pathLst>
            </a:custGeom>
            <a:ln w="12700">
              <a:solidFill>
                <a:srgbClr val="000000"/>
              </a:solidFill>
            </a:ln>
          </p:spPr>
          <p:txBody>
            <a:bodyPr wrap="square" lIns="0" tIns="0" rIns="0" bIns="0" rtlCol="0"/>
            <a:lstStyle/>
            <a:p>
              <a:endParaRPr sz="1888"/>
            </a:p>
          </p:txBody>
        </p:sp>
        <p:sp>
          <p:nvSpPr>
            <p:cNvPr id="36" name="object 36"/>
            <p:cNvSpPr/>
            <p:nvPr/>
          </p:nvSpPr>
          <p:spPr>
            <a:xfrm>
              <a:off x="6022848" y="2641092"/>
              <a:ext cx="2519680" cy="288290"/>
            </a:xfrm>
            <a:custGeom>
              <a:avLst/>
              <a:gdLst/>
              <a:ahLst/>
              <a:cxnLst/>
              <a:rect l="l" t="t" r="r" b="b"/>
              <a:pathLst>
                <a:path w="2519679" h="288289">
                  <a:moveTo>
                    <a:pt x="2519172" y="0"/>
                  </a:moveTo>
                  <a:lnTo>
                    <a:pt x="0" y="0"/>
                  </a:lnTo>
                  <a:lnTo>
                    <a:pt x="0" y="288036"/>
                  </a:lnTo>
                  <a:lnTo>
                    <a:pt x="2519172" y="288036"/>
                  </a:lnTo>
                  <a:lnTo>
                    <a:pt x="2519172" y="0"/>
                  </a:lnTo>
                  <a:close/>
                </a:path>
              </a:pathLst>
            </a:custGeom>
            <a:solidFill>
              <a:srgbClr val="FFFFFF"/>
            </a:solidFill>
          </p:spPr>
          <p:txBody>
            <a:bodyPr wrap="square" lIns="0" tIns="0" rIns="0" bIns="0" rtlCol="0"/>
            <a:lstStyle/>
            <a:p>
              <a:endParaRPr sz="1888"/>
            </a:p>
          </p:txBody>
        </p:sp>
      </p:grpSp>
      <p:sp>
        <p:nvSpPr>
          <p:cNvPr id="37" name="object 37"/>
          <p:cNvSpPr txBox="1"/>
          <p:nvPr/>
        </p:nvSpPr>
        <p:spPr>
          <a:xfrm>
            <a:off x="5587218" y="2706038"/>
            <a:ext cx="2390709" cy="247972"/>
          </a:xfrm>
          <a:prstGeom prst="rect">
            <a:avLst/>
          </a:prstGeom>
        </p:spPr>
        <p:txBody>
          <a:bodyPr vert="horz" wrap="square" lIns="0" tIns="13481" rIns="0" bIns="0" rtlCol="0">
            <a:spAutoFit/>
          </a:bodyPr>
          <a:lstStyle/>
          <a:p>
            <a:pPr marL="11723">
              <a:spcBef>
                <a:spcPts val="105"/>
              </a:spcBef>
            </a:pPr>
            <a:r>
              <a:rPr sz="1523" b="1" spc="-5" dirty="0">
                <a:latin typeface="Meiryo UI"/>
                <a:cs typeface="Meiryo UI"/>
              </a:rPr>
              <a:t>＜ケース２：多分野連携＞</a:t>
            </a:r>
            <a:endParaRPr sz="1523" dirty="0">
              <a:latin typeface="Meiryo UI"/>
              <a:cs typeface="Meiryo UI"/>
            </a:endParaRPr>
          </a:p>
        </p:txBody>
      </p:sp>
      <p:grpSp>
        <p:nvGrpSpPr>
          <p:cNvPr id="38" name="object 38"/>
          <p:cNvGrpSpPr/>
          <p:nvPr/>
        </p:nvGrpSpPr>
        <p:grpSpPr>
          <a:xfrm>
            <a:off x="4947608" y="3528880"/>
            <a:ext cx="3563815" cy="2753165"/>
            <a:chOff x="5359908" y="3537203"/>
            <a:chExt cx="3860800" cy="2982595"/>
          </a:xfrm>
        </p:grpSpPr>
        <p:sp>
          <p:nvSpPr>
            <p:cNvPr id="39" name="object 39"/>
            <p:cNvSpPr/>
            <p:nvPr/>
          </p:nvSpPr>
          <p:spPr>
            <a:xfrm>
              <a:off x="5378958" y="3556253"/>
              <a:ext cx="3822700" cy="2944495"/>
            </a:xfrm>
            <a:custGeom>
              <a:avLst/>
              <a:gdLst/>
              <a:ahLst/>
              <a:cxnLst/>
              <a:rect l="l" t="t" r="r" b="b"/>
              <a:pathLst>
                <a:path w="3822700" h="2944495">
                  <a:moveTo>
                    <a:pt x="0" y="1472184"/>
                  </a:moveTo>
                  <a:lnTo>
                    <a:pt x="759" y="1430269"/>
                  </a:lnTo>
                  <a:lnTo>
                    <a:pt x="3025" y="1388644"/>
                  </a:lnTo>
                  <a:lnTo>
                    <a:pt x="6776" y="1347325"/>
                  </a:lnTo>
                  <a:lnTo>
                    <a:pt x="11993" y="1306327"/>
                  </a:lnTo>
                  <a:lnTo>
                    <a:pt x="18655" y="1265666"/>
                  </a:lnTo>
                  <a:lnTo>
                    <a:pt x="26742" y="1225357"/>
                  </a:lnTo>
                  <a:lnTo>
                    <a:pt x="36235" y="1185416"/>
                  </a:lnTo>
                  <a:lnTo>
                    <a:pt x="47112" y="1145858"/>
                  </a:lnTo>
                  <a:lnTo>
                    <a:pt x="59354" y="1106699"/>
                  </a:lnTo>
                  <a:lnTo>
                    <a:pt x="72941" y="1067955"/>
                  </a:lnTo>
                  <a:lnTo>
                    <a:pt x="87852" y="1029640"/>
                  </a:lnTo>
                  <a:lnTo>
                    <a:pt x="104067" y="991770"/>
                  </a:lnTo>
                  <a:lnTo>
                    <a:pt x="121566" y="954362"/>
                  </a:lnTo>
                  <a:lnTo>
                    <a:pt x="140330" y="917430"/>
                  </a:lnTo>
                  <a:lnTo>
                    <a:pt x="160337" y="880990"/>
                  </a:lnTo>
                  <a:lnTo>
                    <a:pt x="181567" y="845058"/>
                  </a:lnTo>
                  <a:lnTo>
                    <a:pt x="204001" y="809649"/>
                  </a:lnTo>
                  <a:lnTo>
                    <a:pt x="227619" y="774778"/>
                  </a:lnTo>
                  <a:lnTo>
                    <a:pt x="252399" y="740462"/>
                  </a:lnTo>
                  <a:lnTo>
                    <a:pt x="278322" y="706715"/>
                  </a:lnTo>
                  <a:lnTo>
                    <a:pt x="305368" y="673554"/>
                  </a:lnTo>
                  <a:lnTo>
                    <a:pt x="333517" y="640993"/>
                  </a:lnTo>
                  <a:lnTo>
                    <a:pt x="362748" y="609049"/>
                  </a:lnTo>
                  <a:lnTo>
                    <a:pt x="393041" y="577737"/>
                  </a:lnTo>
                  <a:lnTo>
                    <a:pt x="424377" y="547072"/>
                  </a:lnTo>
                  <a:lnTo>
                    <a:pt x="456734" y="517069"/>
                  </a:lnTo>
                  <a:lnTo>
                    <a:pt x="490093" y="487746"/>
                  </a:lnTo>
                  <a:lnTo>
                    <a:pt x="524434" y="459116"/>
                  </a:lnTo>
                  <a:lnTo>
                    <a:pt x="559736" y="431196"/>
                  </a:lnTo>
                  <a:lnTo>
                    <a:pt x="595980" y="404001"/>
                  </a:lnTo>
                  <a:lnTo>
                    <a:pt x="633144" y="377547"/>
                  </a:lnTo>
                  <a:lnTo>
                    <a:pt x="671210" y="351849"/>
                  </a:lnTo>
                  <a:lnTo>
                    <a:pt x="710156" y="326922"/>
                  </a:lnTo>
                  <a:lnTo>
                    <a:pt x="749963" y="302783"/>
                  </a:lnTo>
                  <a:lnTo>
                    <a:pt x="790611" y="279446"/>
                  </a:lnTo>
                  <a:lnTo>
                    <a:pt x="832079" y="256928"/>
                  </a:lnTo>
                  <a:lnTo>
                    <a:pt x="874347" y="235244"/>
                  </a:lnTo>
                  <a:lnTo>
                    <a:pt x="917394" y="214409"/>
                  </a:lnTo>
                  <a:lnTo>
                    <a:pt x="961202" y="194439"/>
                  </a:lnTo>
                  <a:lnTo>
                    <a:pt x="1005750" y="175349"/>
                  </a:lnTo>
                  <a:lnTo>
                    <a:pt x="1051016" y="157155"/>
                  </a:lnTo>
                  <a:lnTo>
                    <a:pt x="1096983" y="139873"/>
                  </a:lnTo>
                  <a:lnTo>
                    <a:pt x="1143628" y="123518"/>
                  </a:lnTo>
                  <a:lnTo>
                    <a:pt x="1190932" y="108105"/>
                  </a:lnTo>
                  <a:lnTo>
                    <a:pt x="1238875" y="93651"/>
                  </a:lnTo>
                  <a:lnTo>
                    <a:pt x="1287437" y="80170"/>
                  </a:lnTo>
                  <a:lnTo>
                    <a:pt x="1336598" y="67678"/>
                  </a:lnTo>
                  <a:lnTo>
                    <a:pt x="1386336" y="56191"/>
                  </a:lnTo>
                  <a:lnTo>
                    <a:pt x="1436633" y="45724"/>
                  </a:lnTo>
                  <a:lnTo>
                    <a:pt x="1487468" y="36294"/>
                  </a:lnTo>
                  <a:lnTo>
                    <a:pt x="1538821" y="27914"/>
                  </a:lnTo>
                  <a:lnTo>
                    <a:pt x="1590671" y="20601"/>
                  </a:lnTo>
                  <a:lnTo>
                    <a:pt x="1642999" y="14371"/>
                  </a:lnTo>
                  <a:lnTo>
                    <a:pt x="1695784" y="9239"/>
                  </a:lnTo>
                  <a:lnTo>
                    <a:pt x="1749007" y="5220"/>
                  </a:lnTo>
                  <a:lnTo>
                    <a:pt x="1802646" y="2330"/>
                  </a:lnTo>
                  <a:lnTo>
                    <a:pt x="1856682" y="585"/>
                  </a:lnTo>
                  <a:lnTo>
                    <a:pt x="1911095" y="0"/>
                  </a:lnTo>
                  <a:lnTo>
                    <a:pt x="1965509" y="585"/>
                  </a:lnTo>
                  <a:lnTo>
                    <a:pt x="2019545" y="2330"/>
                  </a:lnTo>
                  <a:lnTo>
                    <a:pt x="2073184" y="5220"/>
                  </a:lnTo>
                  <a:lnTo>
                    <a:pt x="2126407" y="9239"/>
                  </a:lnTo>
                  <a:lnTo>
                    <a:pt x="2179192" y="14371"/>
                  </a:lnTo>
                  <a:lnTo>
                    <a:pt x="2231520" y="20601"/>
                  </a:lnTo>
                  <a:lnTo>
                    <a:pt x="2283370" y="27914"/>
                  </a:lnTo>
                  <a:lnTo>
                    <a:pt x="2334723" y="36294"/>
                  </a:lnTo>
                  <a:lnTo>
                    <a:pt x="2385558" y="45724"/>
                  </a:lnTo>
                  <a:lnTo>
                    <a:pt x="2435855" y="56191"/>
                  </a:lnTo>
                  <a:lnTo>
                    <a:pt x="2485593" y="67678"/>
                  </a:lnTo>
                  <a:lnTo>
                    <a:pt x="2534754" y="80170"/>
                  </a:lnTo>
                  <a:lnTo>
                    <a:pt x="2583316" y="93651"/>
                  </a:lnTo>
                  <a:lnTo>
                    <a:pt x="2631259" y="108105"/>
                  </a:lnTo>
                  <a:lnTo>
                    <a:pt x="2678563" y="123518"/>
                  </a:lnTo>
                  <a:lnTo>
                    <a:pt x="2725208" y="139873"/>
                  </a:lnTo>
                  <a:lnTo>
                    <a:pt x="2771175" y="157155"/>
                  </a:lnTo>
                  <a:lnTo>
                    <a:pt x="2816441" y="175349"/>
                  </a:lnTo>
                  <a:lnTo>
                    <a:pt x="2860989" y="194439"/>
                  </a:lnTo>
                  <a:lnTo>
                    <a:pt x="2904797" y="214409"/>
                  </a:lnTo>
                  <a:lnTo>
                    <a:pt x="2947844" y="235244"/>
                  </a:lnTo>
                  <a:lnTo>
                    <a:pt x="2990112" y="256928"/>
                  </a:lnTo>
                  <a:lnTo>
                    <a:pt x="3031580" y="279446"/>
                  </a:lnTo>
                  <a:lnTo>
                    <a:pt x="3072228" y="302783"/>
                  </a:lnTo>
                  <a:lnTo>
                    <a:pt x="3112035" y="326922"/>
                  </a:lnTo>
                  <a:lnTo>
                    <a:pt x="3150981" y="351849"/>
                  </a:lnTo>
                  <a:lnTo>
                    <a:pt x="3189047" y="377547"/>
                  </a:lnTo>
                  <a:lnTo>
                    <a:pt x="3226211" y="404001"/>
                  </a:lnTo>
                  <a:lnTo>
                    <a:pt x="3262455" y="431196"/>
                  </a:lnTo>
                  <a:lnTo>
                    <a:pt x="3297757" y="459116"/>
                  </a:lnTo>
                  <a:lnTo>
                    <a:pt x="3332098" y="487746"/>
                  </a:lnTo>
                  <a:lnTo>
                    <a:pt x="3365457" y="517069"/>
                  </a:lnTo>
                  <a:lnTo>
                    <a:pt x="3397814" y="547072"/>
                  </a:lnTo>
                  <a:lnTo>
                    <a:pt x="3429150" y="577737"/>
                  </a:lnTo>
                  <a:lnTo>
                    <a:pt x="3459443" y="609049"/>
                  </a:lnTo>
                  <a:lnTo>
                    <a:pt x="3488674" y="640993"/>
                  </a:lnTo>
                  <a:lnTo>
                    <a:pt x="3516823" y="673554"/>
                  </a:lnTo>
                  <a:lnTo>
                    <a:pt x="3543869" y="706715"/>
                  </a:lnTo>
                  <a:lnTo>
                    <a:pt x="3569792" y="740462"/>
                  </a:lnTo>
                  <a:lnTo>
                    <a:pt x="3594572" y="774778"/>
                  </a:lnTo>
                  <a:lnTo>
                    <a:pt x="3618190" y="809649"/>
                  </a:lnTo>
                  <a:lnTo>
                    <a:pt x="3640624" y="845058"/>
                  </a:lnTo>
                  <a:lnTo>
                    <a:pt x="3661854" y="880990"/>
                  </a:lnTo>
                  <a:lnTo>
                    <a:pt x="3681861" y="917430"/>
                  </a:lnTo>
                  <a:lnTo>
                    <a:pt x="3700625" y="954362"/>
                  </a:lnTo>
                  <a:lnTo>
                    <a:pt x="3718124" y="991770"/>
                  </a:lnTo>
                  <a:lnTo>
                    <a:pt x="3734339" y="1029640"/>
                  </a:lnTo>
                  <a:lnTo>
                    <a:pt x="3749250" y="1067955"/>
                  </a:lnTo>
                  <a:lnTo>
                    <a:pt x="3762837" y="1106699"/>
                  </a:lnTo>
                  <a:lnTo>
                    <a:pt x="3775079" y="1145858"/>
                  </a:lnTo>
                  <a:lnTo>
                    <a:pt x="3785956" y="1185416"/>
                  </a:lnTo>
                  <a:lnTo>
                    <a:pt x="3795449" y="1225357"/>
                  </a:lnTo>
                  <a:lnTo>
                    <a:pt x="3803536" y="1265666"/>
                  </a:lnTo>
                  <a:lnTo>
                    <a:pt x="3810198" y="1306327"/>
                  </a:lnTo>
                  <a:lnTo>
                    <a:pt x="3815415" y="1347325"/>
                  </a:lnTo>
                  <a:lnTo>
                    <a:pt x="3819166" y="1388644"/>
                  </a:lnTo>
                  <a:lnTo>
                    <a:pt x="3821432" y="1430269"/>
                  </a:lnTo>
                  <a:lnTo>
                    <a:pt x="3822191" y="1472184"/>
                  </a:lnTo>
                  <a:lnTo>
                    <a:pt x="3821432" y="1514099"/>
                  </a:lnTo>
                  <a:lnTo>
                    <a:pt x="3819166" y="1555724"/>
                  </a:lnTo>
                  <a:lnTo>
                    <a:pt x="3815415" y="1597043"/>
                  </a:lnTo>
                  <a:lnTo>
                    <a:pt x="3810198" y="1638042"/>
                  </a:lnTo>
                  <a:lnTo>
                    <a:pt x="3803536" y="1678703"/>
                  </a:lnTo>
                  <a:lnTo>
                    <a:pt x="3795449" y="1719013"/>
                  </a:lnTo>
                  <a:lnTo>
                    <a:pt x="3785956" y="1758954"/>
                  </a:lnTo>
                  <a:lnTo>
                    <a:pt x="3775079" y="1798513"/>
                  </a:lnTo>
                  <a:lnTo>
                    <a:pt x="3762837" y="1837672"/>
                  </a:lnTo>
                  <a:lnTo>
                    <a:pt x="3749250" y="1876417"/>
                  </a:lnTo>
                  <a:lnTo>
                    <a:pt x="3734339" y="1914732"/>
                  </a:lnTo>
                  <a:lnTo>
                    <a:pt x="3718124" y="1952602"/>
                  </a:lnTo>
                  <a:lnTo>
                    <a:pt x="3700625" y="1990010"/>
                  </a:lnTo>
                  <a:lnTo>
                    <a:pt x="3681861" y="2026942"/>
                  </a:lnTo>
                  <a:lnTo>
                    <a:pt x="3661854" y="2063382"/>
                  </a:lnTo>
                  <a:lnTo>
                    <a:pt x="3640624" y="2099315"/>
                  </a:lnTo>
                  <a:lnTo>
                    <a:pt x="3618190" y="2134724"/>
                  </a:lnTo>
                  <a:lnTo>
                    <a:pt x="3594572" y="2169594"/>
                  </a:lnTo>
                  <a:lnTo>
                    <a:pt x="3569792" y="2203911"/>
                  </a:lnTo>
                  <a:lnTo>
                    <a:pt x="3543869" y="2237657"/>
                  </a:lnTo>
                  <a:lnTo>
                    <a:pt x="3516823" y="2270819"/>
                  </a:lnTo>
                  <a:lnTo>
                    <a:pt x="3488674" y="2303379"/>
                  </a:lnTo>
                  <a:lnTo>
                    <a:pt x="3459443" y="2335324"/>
                  </a:lnTo>
                  <a:lnTo>
                    <a:pt x="3429150" y="2366636"/>
                  </a:lnTo>
                  <a:lnTo>
                    <a:pt x="3397814" y="2397301"/>
                  </a:lnTo>
                  <a:lnTo>
                    <a:pt x="3365457" y="2427303"/>
                  </a:lnTo>
                  <a:lnTo>
                    <a:pt x="3332098" y="2456626"/>
                  </a:lnTo>
                  <a:lnTo>
                    <a:pt x="3297757" y="2485256"/>
                  </a:lnTo>
                  <a:lnTo>
                    <a:pt x="3262455" y="2513176"/>
                  </a:lnTo>
                  <a:lnTo>
                    <a:pt x="3226211" y="2540370"/>
                  </a:lnTo>
                  <a:lnTo>
                    <a:pt x="3189047" y="2566824"/>
                  </a:lnTo>
                  <a:lnTo>
                    <a:pt x="3150981" y="2592522"/>
                  </a:lnTo>
                  <a:lnTo>
                    <a:pt x="3112035" y="2617449"/>
                  </a:lnTo>
                  <a:lnTo>
                    <a:pt x="3072228" y="2641588"/>
                  </a:lnTo>
                  <a:lnTo>
                    <a:pt x="3031580" y="2664924"/>
                  </a:lnTo>
                  <a:lnTo>
                    <a:pt x="2990112" y="2687442"/>
                  </a:lnTo>
                  <a:lnTo>
                    <a:pt x="2947844" y="2709126"/>
                  </a:lnTo>
                  <a:lnTo>
                    <a:pt x="2904797" y="2729961"/>
                  </a:lnTo>
                  <a:lnTo>
                    <a:pt x="2860989" y="2749931"/>
                  </a:lnTo>
                  <a:lnTo>
                    <a:pt x="2816441" y="2769021"/>
                  </a:lnTo>
                  <a:lnTo>
                    <a:pt x="2771175" y="2787214"/>
                  </a:lnTo>
                  <a:lnTo>
                    <a:pt x="2725208" y="2804496"/>
                  </a:lnTo>
                  <a:lnTo>
                    <a:pt x="2678563" y="2820851"/>
                  </a:lnTo>
                  <a:lnTo>
                    <a:pt x="2631259" y="2836264"/>
                  </a:lnTo>
                  <a:lnTo>
                    <a:pt x="2583316" y="2850718"/>
                  </a:lnTo>
                  <a:lnTo>
                    <a:pt x="2534754" y="2864199"/>
                  </a:lnTo>
                  <a:lnTo>
                    <a:pt x="2485593" y="2876690"/>
                  </a:lnTo>
                  <a:lnTo>
                    <a:pt x="2435855" y="2888177"/>
                  </a:lnTo>
                  <a:lnTo>
                    <a:pt x="2385558" y="2898643"/>
                  </a:lnTo>
                  <a:lnTo>
                    <a:pt x="2334723" y="2908074"/>
                  </a:lnTo>
                  <a:lnTo>
                    <a:pt x="2283370" y="2916453"/>
                  </a:lnTo>
                  <a:lnTo>
                    <a:pt x="2231520" y="2923766"/>
                  </a:lnTo>
                  <a:lnTo>
                    <a:pt x="2179192" y="2929996"/>
                  </a:lnTo>
                  <a:lnTo>
                    <a:pt x="2126407" y="2935128"/>
                  </a:lnTo>
                  <a:lnTo>
                    <a:pt x="2073184" y="2939147"/>
                  </a:lnTo>
                  <a:lnTo>
                    <a:pt x="2019545" y="2942037"/>
                  </a:lnTo>
                  <a:lnTo>
                    <a:pt x="1965509" y="2943782"/>
                  </a:lnTo>
                  <a:lnTo>
                    <a:pt x="1911095" y="2944368"/>
                  </a:lnTo>
                  <a:lnTo>
                    <a:pt x="1856682" y="2943782"/>
                  </a:lnTo>
                  <a:lnTo>
                    <a:pt x="1802646" y="2942037"/>
                  </a:lnTo>
                  <a:lnTo>
                    <a:pt x="1749007" y="2939147"/>
                  </a:lnTo>
                  <a:lnTo>
                    <a:pt x="1695784" y="2935128"/>
                  </a:lnTo>
                  <a:lnTo>
                    <a:pt x="1642999" y="2929996"/>
                  </a:lnTo>
                  <a:lnTo>
                    <a:pt x="1590671" y="2923766"/>
                  </a:lnTo>
                  <a:lnTo>
                    <a:pt x="1538821" y="2916453"/>
                  </a:lnTo>
                  <a:lnTo>
                    <a:pt x="1487468" y="2908074"/>
                  </a:lnTo>
                  <a:lnTo>
                    <a:pt x="1436633" y="2898643"/>
                  </a:lnTo>
                  <a:lnTo>
                    <a:pt x="1386336" y="2888177"/>
                  </a:lnTo>
                  <a:lnTo>
                    <a:pt x="1336598" y="2876690"/>
                  </a:lnTo>
                  <a:lnTo>
                    <a:pt x="1287437" y="2864199"/>
                  </a:lnTo>
                  <a:lnTo>
                    <a:pt x="1238875" y="2850718"/>
                  </a:lnTo>
                  <a:lnTo>
                    <a:pt x="1190932" y="2836264"/>
                  </a:lnTo>
                  <a:lnTo>
                    <a:pt x="1143628" y="2820851"/>
                  </a:lnTo>
                  <a:lnTo>
                    <a:pt x="1096983" y="2804496"/>
                  </a:lnTo>
                  <a:lnTo>
                    <a:pt x="1051016" y="2787214"/>
                  </a:lnTo>
                  <a:lnTo>
                    <a:pt x="1005750" y="2769021"/>
                  </a:lnTo>
                  <a:lnTo>
                    <a:pt x="961202" y="2749931"/>
                  </a:lnTo>
                  <a:lnTo>
                    <a:pt x="917394" y="2729961"/>
                  </a:lnTo>
                  <a:lnTo>
                    <a:pt x="874347" y="2709126"/>
                  </a:lnTo>
                  <a:lnTo>
                    <a:pt x="832079" y="2687442"/>
                  </a:lnTo>
                  <a:lnTo>
                    <a:pt x="790611" y="2664924"/>
                  </a:lnTo>
                  <a:lnTo>
                    <a:pt x="749963" y="2641588"/>
                  </a:lnTo>
                  <a:lnTo>
                    <a:pt x="710156" y="2617449"/>
                  </a:lnTo>
                  <a:lnTo>
                    <a:pt x="671210" y="2592522"/>
                  </a:lnTo>
                  <a:lnTo>
                    <a:pt x="633144" y="2566824"/>
                  </a:lnTo>
                  <a:lnTo>
                    <a:pt x="595980" y="2540370"/>
                  </a:lnTo>
                  <a:lnTo>
                    <a:pt x="559736" y="2513176"/>
                  </a:lnTo>
                  <a:lnTo>
                    <a:pt x="524434" y="2485256"/>
                  </a:lnTo>
                  <a:lnTo>
                    <a:pt x="490093" y="2456626"/>
                  </a:lnTo>
                  <a:lnTo>
                    <a:pt x="456734" y="2427303"/>
                  </a:lnTo>
                  <a:lnTo>
                    <a:pt x="424377" y="2397301"/>
                  </a:lnTo>
                  <a:lnTo>
                    <a:pt x="393041" y="2366636"/>
                  </a:lnTo>
                  <a:lnTo>
                    <a:pt x="362748" y="2335324"/>
                  </a:lnTo>
                  <a:lnTo>
                    <a:pt x="333517" y="2303379"/>
                  </a:lnTo>
                  <a:lnTo>
                    <a:pt x="305368" y="2270819"/>
                  </a:lnTo>
                  <a:lnTo>
                    <a:pt x="278322" y="2237657"/>
                  </a:lnTo>
                  <a:lnTo>
                    <a:pt x="252399" y="2203911"/>
                  </a:lnTo>
                  <a:lnTo>
                    <a:pt x="227619" y="2169594"/>
                  </a:lnTo>
                  <a:lnTo>
                    <a:pt x="204001" y="2134724"/>
                  </a:lnTo>
                  <a:lnTo>
                    <a:pt x="181567" y="2099315"/>
                  </a:lnTo>
                  <a:lnTo>
                    <a:pt x="160337" y="2063382"/>
                  </a:lnTo>
                  <a:lnTo>
                    <a:pt x="140330" y="2026942"/>
                  </a:lnTo>
                  <a:lnTo>
                    <a:pt x="121566" y="1990010"/>
                  </a:lnTo>
                  <a:lnTo>
                    <a:pt x="104067" y="1952602"/>
                  </a:lnTo>
                  <a:lnTo>
                    <a:pt x="87852" y="1914732"/>
                  </a:lnTo>
                  <a:lnTo>
                    <a:pt x="72941" y="1876417"/>
                  </a:lnTo>
                  <a:lnTo>
                    <a:pt x="59354" y="1837672"/>
                  </a:lnTo>
                  <a:lnTo>
                    <a:pt x="47112" y="1798513"/>
                  </a:lnTo>
                  <a:lnTo>
                    <a:pt x="36235" y="1758954"/>
                  </a:lnTo>
                  <a:lnTo>
                    <a:pt x="26742" y="1719013"/>
                  </a:lnTo>
                  <a:lnTo>
                    <a:pt x="18655" y="1678703"/>
                  </a:lnTo>
                  <a:lnTo>
                    <a:pt x="11993" y="1638042"/>
                  </a:lnTo>
                  <a:lnTo>
                    <a:pt x="6776" y="1597043"/>
                  </a:lnTo>
                  <a:lnTo>
                    <a:pt x="3025" y="1555724"/>
                  </a:lnTo>
                  <a:lnTo>
                    <a:pt x="759" y="1514099"/>
                  </a:lnTo>
                  <a:lnTo>
                    <a:pt x="0" y="1472184"/>
                  </a:lnTo>
                  <a:close/>
                </a:path>
              </a:pathLst>
            </a:custGeom>
            <a:ln w="38100">
              <a:solidFill>
                <a:srgbClr val="4471C4"/>
              </a:solidFill>
            </a:ln>
          </p:spPr>
          <p:txBody>
            <a:bodyPr wrap="square" lIns="0" tIns="0" rIns="0" bIns="0" rtlCol="0"/>
            <a:lstStyle/>
            <a:p>
              <a:endParaRPr sz="1888"/>
            </a:p>
          </p:txBody>
        </p:sp>
        <p:pic>
          <p:nvPicPr>
            <p:cNvPr id="40" name="object 40"/>
            <p:cNvPicPr/>
            <p:nvPr/>
          </p:nvPicPr>
          <p:blipFill>
            <a:blip r:embed="rId5" cstate="print"/>
            <a:stretch>
              <a:fillRect/>
            </a:stretch>
          </p:blipFill>
          <p:spPr>
            <a:xfrm>
              <a:off x="7531608" y="4815839"/>
              <a:ext cx="1299972" cy="900684"/>
            </a:xfrm>
            <a:prstGeom prst="rect">
              <a:avLst/>
            </a:prstGeom>
          </p:spPr>
        </p:pic>
        <p:pic>
          <p:nvPicPr>
            <p:cNvPr id="41" name="object 41"/>
            <p:cNvPicPr/>
            <p:nvPr/>
          </p:nvPicPr>
          <p:blipFill>
            <a:blip r:embed="rId6" cstate="print"/>
            <a:stretch>
              <a:fillRect/>
            </a:stretch>
          </p:blipFill>
          <p:spPr>
            <a:xfrm>
              <a:off x="6106668" y="5050535"/>
              <a:ext cx="1307591" cy="960119"/>
            </a:xfrm>
            <a:prstGeom prst="rect">
              <a:avLst/>
            </a:prstGeom>
          </p:spPr>
        </p:pic>
        <p:pic>
          <p:nvPicPr>
            <p:cNvPr id="42" name="object 42"/>
            <p:cNvPicPr/>
            <p:nvPr/>
          </p:nvPicPr>
          <p:blipFill>
            <a:blip r:embed="rId7" cstate="print"/>
            <a:stretch>
              <a:fillRect/>
            </a:stretch>
          </p:blipFill>
          <p:spPr>
            <a:xfrm>
              <a:off x="5719572" y="4142231"/>
              <a:ext cx="1316735" cy="888491"/>
            </a:xfrm>
            <a:prstGeom prst="rect">
              <a:avLst/>
            </a:prstGeom>
          </p:spPr>
        </p:pic>
        <p:pic>
          <p:nvPicPr>
            <p:cNvPr id="43" name="object 43"/>
            <p:cNvPicPr/>
            <p:nvPr/>
          </p:nvPicPr>
          <p:blipFill>
            <a:blip r:embed="rId8" cstate="print"/>
            <a:stretch>
              <a:fillRect/>
            </a:stretch>
          </p:blipFill>
          <p:spPr>
            <a:xfrm>
              <a:off x="7181088" y="3875531"/>
              <a:ext cx="1333500" cy="862583"/>
            </a:xfrm>
            <a:prstGeom prst="rect">
              <a:avLst/>
            </a:prstGeom>
          </p:spPr>
        </p:pic>
      </p:grpSp>
      <p:sp>
        <p:nvSpPr>
          <p:cNvPr id="44" name="object 44"/>
          <p:cNvSpPr txBox="1"/>
          <p:nvPr/>
        </p:nvSpPr>
        <p:spPr>
          <a:xfrm>
            <a:off x="5279605" y="4088774"/>
            <a:ext cx="367518" cy="210033"/>
          </a:xfrm>
          <a:prstGeom prst="rect">
            <a:avLst/>
          </a:prstGeom>
          <a:solidFill>
            <a:srgbClr val="FFFFFF"/>
          </a:solidFill>
        </p:spPr>
        <p:txBody>
          <a:bodyPr vert="horz" wrap="square" lIns="0" tIns="4103" rIns="0" bIns="0" rtlCol="0">
            <a:spAutoFit/>
          </a:bodyPr>
          <a:lstStyle/>
          <a:p>
            <a:pPr marL="9965">
              <a:spcBef>
                <a:spcPts val="32"/>
              </a:spcBef>
            </a:pPr>
            <a:r>
              <a:rPr sz="1338" spc="-23" dirty="0">
                <a:latin typeface="Meiryo UI"/>
                <a:cs typeface="Meiryo UI"/>
              </a:rPr>
              <a:t>道路</a:t>
            </a:r>
            <a:endParaRPr sz="1338">
              <a:latin typeface="Meiryo UI"/>
              <a:cs typeface="Meiryo UI"/>
            </a:endParaRPr>
          </a:p>
        </p:txBody>
      </p:sp>
      <p:sp>
        <p:nvSpPr>
          <p:cNvPr id="45" name="object 45"/>
          <p:cNvSpPr/>
          <p:nvPr/>
        </p:nvSpPr>
        <p:spPr>
          <a:xfrm>
            <a:off x="7476978" y="4429213"/>
            <a:ext cx="400929" cy="209842"/>
          </a:xfrm>
          <a:custGeom>
            <a:avLst/>
            <a:gdLst/>
            <a:ahLst/>
            <a:cxnLst/>
            <a:rect l="l" t="t" r="r" b="b"/>
            <a:pathLst>
              <a:path w="434340" h="227329">
                <a:moveTo>
                  <a:pt x="434340" y="0"/>
                </a:moveTo>
                <a:lnTo>
                  <a:pt x="0" y="0"/>
                </a:lnTo>
                <a:lnTo>
                  <a:pt x="0" y="227075"/>
                </a:lnTo>
                <a:lnTo>
                  <a:pt x="434340" y="227075"/>
                </a:lnTo>
                <a:lnTo>
                  <a:pt x="434340" y="0"/>
                </a:lnTo>
                <a:close/>
              </a:path>
            </a:pathLst>
          </a:custGeom>
          <a:solidFill>
            <a:srgbClr val="FFFFFF"/>
          </a:solidFill>
        </p:spPr>
        <p:txBody>
          <a:bodyPr wrap="square" lIns="0" tIns="0" rIns="0" bIns="0" rtlCol="0"/>
          <a:lstStyle/>
          <a:p>
            <a:endParaRPr sz="1888"/>
          </a:p>
        </p:txBody>
      </p:sp>
      <p:sp>
        <p:nvSpPr>
          <p:cNvPr id="46" name="object 46"/>
          <p:cNvSpPr txBox="1"/>
          <p:nvPr/>
        </p:nvSpPr>
        <p:spPr>
          <a:xfrm>
            <a:off x="7492805" y="4418310"/>
            <a:ext cx="369863" cy="220687"/>
          </a:xfrm>
          <a:prstGeom prst="rect">
            <a:avLst/>
          </a:prstGeom>
        </p:spPr>
        <p:txBody>
          <a:bodyPr vert="horz" wrap="square" lIns="0" tIns="14654" rIns="0" bIns="0" rtlCol="0">
            <a:spAutoFit/>
          </a:bodyPr>
          <a:lstStyle/>
          <a:p>
            <a:pPr marL="11723">
              <a:spcBef>
                <a:spcPts val="115"/>
              </a:spcBef>
            </a:pPr>
            <a:r>
              <a:rPr sz="1338" spc="-23" dirty="0">
                <a:latin typeface="Meiryo UI"/>
                <a:cs typeface="Meiryo UI"/>
              </a:rPr>
              <a:t>公園</a:t>
            </a:r>
            <a:endParaRPr sz="1338">
              <a:latin typeface="Meiryo UI"/>
              <a:cs typeface="Meiryo UI"/>
            </a:endParaRPr>
          </a:p>
        </p:txBody>
      </p:sp>
      <p:sp>
        <p:nvSpPr>
          <p:cNvPr id="47" name="object 47"/>
          <p:cNvSpPr/>
          <p:nvPr/>
        </p:nvSpPr>
        <p:spPr>
          <a:xfrm>
            <a:off x="6167277" y="4914549"/>
            <a:ext cx="751448" cy="209842"/>
          </a:xfrm>
          <a:custGeom>
            <a:avLst/>
            <a:gdLst/>
            <a:ahLst/>
            <a:cxnLst/>
            <a:rect l="l" t="t" r="r" b="b"/>
            <a:pathLst>
              <a:path w="814070" h="227329">
                <a:moveTo>
                  <a:pt x="813816" y="0"/>
                </a:moveTo>
                <a:lnTo>
                  <a:pt x="0" y="0"/>
                </a:lnTo>
                <a:lnTo>
                  <a:pt x="0" y="227075"/>
                </a:lnTo>
                <a:lnTo>
                  <a:pt x="813816" y="227075"/>
                </a:lnTo>
                <a:lnTo>
                  <a:pt x="813816" y="0"/>
                </a:lnTo>
                <a:close/>
              </a:path>
            </a:pathLst>
          </a:custGeom>
          <a:solidFill>
            <a:srgbClr val="FFFFFF"/>
          </a:solidFill>
        </p:spPr>
        <p:txBody>
          <a:bodyPr wrap="square" lIns="0" tIns="0" rIns="0" bIns="0" rtlCol="0"/>
          <a:lstStyle/>
          <a:p>
            <a:endParaRPr sz="1888"/>
          </a:p>
        </p:txBody>
      </p:sp>
      <p:sp>
        <p:nvSpPr>
          <p:cNvPr id="48" name="object 48"/>
          <p:cNvSpPr txBox="1"/>
          <p:nvPr/>
        </p:nvSpPr>
        <p:spPr>
          <a:xfrm>
            <a:off x="6184861" y="4903998"/>
            <a:ext cx="715694" cy="220687"/>
          </a:xfrm>
          <a:prstGeom prst="rect">
            <a:avLst/>
          </a:prstGeom>
        </p:spPr>
        <p:txBody>
          <a:bodyPr vert="horz" wrap="square" lIns="0" tIns="14654" rIns="0" bIns="0" rtlCol="0">
            <a:spAutoFit/>
          </a:bodyPr>
          <a:lstStyle/>
          <a:p>
            <a:pPr marL="11723">
              <a:spcBef>
                <a:spcPts val="115"/>
              </a:spcBef>
            </a:pPr>
            <a:r>
              <a:rPr sz="1338" spc="-14" dirty="0">
                <a:latin typeface="Meiryo UI"/>
                <a:cs typeface="Meiryo UI"/>
              </a:rPr>
              <a:t>上下水道</a:t>
            </a:r>
            <a:endParaRPr sz="1338">
              <a:latin typeface="Meiryo UI"/>
              <a:cs typeface="Meiryo UI"/>
            </a:endParaRPr>
          </a:p>
        </p:txBody>
      </p:sp>
      <p:sp>
        <p:nvSpPr>
          <p:cNvPr id="49" name="object 49"/>
          <p:cNvSpPr/>
          <p:nvPr/>
        </p:nvSpPr>
        <p:spPr>
          <a:xfrm>
            <a:off x="6942407" y="4704939"/>
            <a:ext cx="579706" cy="209842"/>
          </a:xfrm>
          <a:custGeom>
            <a:avLst/>
            <a:gdLst/>
            <a:ahLst/>
            <a:cxnLst/>
            <a:rect l="l" t="t" r="r" b="b"/>
            <a:pathLst>
              <a:path w="628015" h="227329">
                <a:moveTo>
                  <a:pt x="627888" y="0"/>
                </a:moveTo>
                <a:lnTo>
                  <a:pt x="0" y="0"/>
                </a:lnTo>
                <a:lnTo>
                  <a:pt x="0" y="227075"/>
                </a:lnTo>
                <a:lnTo>
                  <a:pt x="627888" y="227075"/>
                </a:lnTo>
                <a:lnTo>
                  <a:pt x="627888" y="0"/>
                </a:lnTo>
                <a:close/>
              </a:path>
            </a:pathLst>
          </a:custGeom>
          <a:solidFill>
            <a:srgbClr val="FFFFFF"/>
          </a:solidFill>
        </p:spPr>
        <p:txBody>
          <a:bodyPr wrap="square" lIns="0" tIns="0" rIns="0" bIns="0" rtlCol="0"/>
          <a:lstStyle/>
          <a:p>
            <a:endParaRPr sz="1888"/>
          </a:p>
        </p:txBody>
      </p:sp>
      <p:sp>
        <p:nvSpPr>
          <p:cNvPr id="50" name="object 50"/>
          <p:cNvSpPr txBox="1"/>
          <p:nvPr/>
        </p:nvSpPr>
        <p:spPr>
          <a:xfrm>
            <a:off x="7047679" y="4694037"/>
            <a:ext cx="369863" cy="220687"/>
          </a:xfrm>
          <a:prstGeom prst="rect">
            <a:avLst/>
          </a:prstGeom>
        </p:spPr>
        <p:txBody>
          <a:bodyPr vert="horz" wrap="square" lIns="0" tIns="14654" rIns="0" bIns="0" rtlCol="0">
            <a:spAutoFit/>
          </a:bodyPr>
          <a:lstStyle/>
          <a:p>
            <a:pPr marL="11723">
              <a:spcBef>
                <a:spcPts val="115"/>
              </a:spcBef>
            </a:pPr>
            <a:r>
              <a:rPr sz="1338" spc="-23" dirty="0">
                <a:latin typeface="Meiryo UI"/>
                <a:cs typeface="Meiryo UI"/>
              </a:rPr>
              <a:t>河川</a:t>
            </a:r>
            <a:endParaRPr sz="1338">
              <a:latin typeface="Meiryo UI"/>
              <a:cs typeface="Meiryo UI"/>
            </a:endParaRPr>
          </a:p>
        </p:txBody>
      </p:sp>
      <p:sp>
        <p:nvSpPr>
          <p:cNvPr id="51" name="object 51"/>
          <p:cNvSpPr txBox="1"/>
          <p:nvPr/>
        </p:nvSpPr>
        <p:spPr>
          <a:xfrm>
            <a:off x="7233138" y="5585952"/>
            <a:ext cx="505265" cy="248565"/>
          </a:xfrm>
          <a:prstGeom prst="rect">
            <a:avLst/>
          </a:prstGeom>
        </p:spPr>
        <p:txBody>
          <a:bodyPr vert="horz" wrap="square" lIns="0" tIns="14068" rIns="0" bIns="0" rtlCol="0">
            <a:spAutoFit/>
          </a:bodyPr>
          <a:lstStyle/>
          <a:p>
            <a:pPr marL="11723">
              <a:spcBef>
                <a:spcPts val="111"/>
              </a:spcBef>
            </a:pPr>
            <a:r>
              <a:rPr sz="1523" spc="-18" dirty="0">
                <a:latin typeface="Meiryo UI"/>
                <a:cs typeface="Meiryo UI"/>
              </a:rPr>
              <a:t>etc…</a:t>
            </a:r>
            <a:endParaRPr sz="1523">
              <a:latin typeface="Meiryo UI"/>
              <a:cs typeface="Meiryo UI"/>
            </a:endParaRPr>
          </a:p>
        </p:txBody>
      </p:sp>
      <p:sp>
        <p:nvSpPr>
          <p:cNvPr id="52" name="object 52"/>
          <p:cNvSpPr/>
          <p:nvPr/>
        </p:nvSpPr>
        <p:spPr>
          <a:xfrm>
            <a:off x="5418875" y="3610473"/>
            <a:ext cx="564466" cy="321212"/>
          </a:xfrm>
          <a:custGeom>
            <a:avLst/>
            <a:gdLst/>
            <a:ahLst/>
            <a:cxnLst/>
            <a:rect l="l" t="t" r="r" b="b"/>
            <a:pathLst>
              <a:path w="611504" h="347979">
                <a:moveTo>
                  <a:pt x="611124" y="0"/>
                </a:moveTo>
                <a:lnTo>
                  <a:pt x="0" y="0"/>
                </a:lnTo>
                <a:lnTo>
                  <a:pt x="0" y="347471"/>
                </a:lnTo>
                <a:lnTo>
                  <a:pt x="611124" y="347471"/>
                </a:lnTo>
                <a:lnTo>
                  <a:pt x="611124" y="0"/>
                </a:lnTo>
                <a:close/>
              </a:path>
            </a:pathLst>
          </a:custGeom>
          <a:solidFill>
            <a:srgbClr val="FFFFFF"/>
          </a:solidFill>
        </p:spPr>
        <p:txBody>
          <a:bodyPr wrap="square" lIns="0" tIns="0" rIns="0" bIns="0" rtlCol="0"/>
          <a:lstStyle/>
          <a:p>
            <a:endParaRPr sz="1888"/>
          </a:p>
        </p:txBody>
      </p:sp>
      <p:sp>
        <p:nvSpPr>
          <p:cNvPr id="53" name="object 53"/>
          <p:cNvSpPr txBox="1"/>
          <p:nvPr/>
        </p:nvSpPr>
        <p:spPr>
          <a:xfrm>
            <a:off x="881012" y="3017168"/>
            <a:ext cx="7171006" cy="1108879"/>
          </a:xfrm>
          <a:prstGeom prst="rect">
            <a:avLst/>
          </a:prstGeom>
        </p:spPr>
        <p:txBody>
          <a:bodyPr vert="horz" wrap="square" lIns="0" tIns="14654" rIns="0" bIns="0" rtlCol="0">
            <a:spAutoFit/>
          </a:bodyPr>
          <a:lstStyle/>
          <a:p>
            <a:pPr marL="11723">
              <a:lnSpc>
                <a:spcPts val="1542"/>
              </a:lnSpc>
              <a:spcBef>
                <a:spcPts val="115"/>
              </a:spcBef>
            </a:pPr>
            <a:r>
              <a:rPr sz="1338" spc="-5" dirty="0">
                <a:latin typeface="Meiryo UI"/>
                <a:cs typeface="Meiryo UI"/>
              </a:rPr>
              <a:t>一つの市区町村がリードし、複数市区町村で連携</a:t>
            </a:r>
            <a:endParaRPr sz="1338" dirty="0">
              <a:latin typeface="Meiryo UI"/>
              <a:cs typeface="Meiryo UI"/>
            </a:endParaRPr>
          </a:p>
          <a:p>
            <a:pPr marL="4408573">
              <a:lnSpc>
                <a:spcPts val="1763"/>
              </a:lnSpc>
            </a:pPr>
            <a:r>
              <a:rPr sz="1523" spc="-9" dirty="0">
                <a:latin typeface="Meiryo UI"/>
                <a:cs typeface="Meiryo UI"/>
              </a:rPr>
              <a:t>多分野のメンテナンスをまとめて実施</a:t>
            </a:r>
            <a:endParaRPr sz="1523" dirty="0">
              <a:latin typeface="Meiryo UI"/>
              <a:cs typeface="Meiryo UI"/>
            </a:endParaRPr>
          </a:p>
          <a:p>
            <a:pPr marL="1503522">
              <a:lnSpc>
                <a:spcPts val="1445"/>
              </a:lnSpc>
              <a:spcBef>
                <a:spcPts val="318"/>
              </a:spcBef>
            </a:pPr>
            <a:r>
              <a:rPr sz="1338" b="1" spc="-23" dirty="0">
                <a:latin typeface="Meiryo UI"/>
                <a:cs typeface="Meiryo UI"/>
              </a:rPr>
              <a:t>Ａ市</a:t>
            </a:r>
            <a:endParaRPr sz="1338" dirty="0">
              <a:latin typeface="Meiryo UI"/>
              <a:cs typeface="Meiryo UI"/>
            </a:endParaRPr>
          </a:p>
          <a:p>
            <a:pPr marL="4624869">
              <a:lnSpc>
                <a:spcPts val="1666"/>
              </a:lnSpc>
            </a:pPr>
            <a:r>
              <a:rPr sz="1523" b="1" spc="-23" dirty="0">
                <a:latin typeface="Meiryo UI"/>
                <a:cs typeface="Meiryo UI"/>
              </a:rPr>
              <a:t>Ａ市</a:t>
            </a:r>
            <a:endParaRPr sz="1523" dirty="0">
              <a:latin typeface="Meiryo UI"/>
              <a:cs typeface="Meiryo U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2023414" y="4742999"/>
            <a:ext cx="165045" cy="397456"/>
          </a:xfrm>
          <a:prstGeom prst="rect">
            <a:avLst/>
          </a:prstGeom>
        </p:spPr>
        <p:txBody>
          <a:bodyPr vert="eaVert" wrap="square" lIns="0" tIns="0" rIns="0" bIns="0" rtlCol="0">
            <a:spAutoFit/>
          </a:bodyPr>
          <a:lstStyle/>
          <a:p>
            <a:pPr marL="10859">
              <a:lnSpc>
                <a:spcPct val="65000"/>
              </a:lnSpc>
            </a:pPr>
            <a:r>
              <a:rPr sz="1454" b="1" spc="-739" dirty="0">
                <a:latin typeface="UD デジタル 教科書体 NK-B"/>
                <a:cs typeface="UD デジタル 教科書体 NK-B"/>
              </a:rPr>
              <a:t>・・</a:t>
            </a:r>
            <a:r>
              <a:rPr sz="1454" b="1" dirty="0">
                <a:latin typeface="UD デジタル 教科書体 NK-B"/>
                <a:cs typeface="UD デジタル 教科書体 NK-B"/>
              </a:rPr>
              <a:t>・</a:t>
            </a:r>
            <a:endParaRPr sz="1454">
              <a:latin typeface="UD デジタル 教科書体 NK-B"/>
              <a:cs typeface="UD デジタル 教科書体 NK-B"/>
            </a:endParaRPr>
          </a:p>
        </p:txBody>
      </p:sp>
      <p:sp>
        <p:nvSpPr>
          <p:cNvPr id="5" name="object 5"/>
          <p:cNvSpPr txBox="1"/>
          <p:nvPr/>
        </p:nvSpPr>
        <p:spPr>
          <a:xfrm>
            <a:off x="1675565" y="1975135"/>
            <a:ext cx="866585" cy="352305"/>
          </a:xfrm>
          <a:prstGeom prst="rect">
            <a:avLst/>
          </a:prstGeom>
        </p:spPr>
        <p:txBody>
          <a:bodyPr vert="horz" wrap="square" lIns="0" tIns="10316" rIns="0" bIns="0" rtlCol="0">
            <a:spAutoFit/>
          </a:bodyPr>
          <a:lstStyle/>
          <a:p>
            <a:pPr marL="10859" marR="4344" indent="177003">
              <a:spcBef>
                <a:spcPts val="81"/>
              </a:spcBef>
            </a:pPr>
            <a:r>
              <a:rPr sz="1111" spc="-17" dirty="0">
                <a:latin typeface="Meiryo UI"/>
                <a:cs typeface="Meiryo UI"/>
              </a:rPr>
              <a:t>地区</a:t>
            </a:r>
            <a:r>
              <a:rPr sz="1111" spc="-8" dirty="0">
                <a:latin typeface="Meiryo UI"/>
                <a:cs typeface="Meiryo UI"/>
              </a:rPr>
              <a:t>A</a:t>
            </a:r>
            <a:r>
              <a:rPr sz="1111" spc="-43" dirty="0">
                <a:latin typeface="Meiryo UI"/>
                <a:cs typeface="Meiryo UI"/>
              </a:rPr>
              <a:t>の</a:t>
            </a:r>
            <a:r>
              <a:rPr sz="1111" spc="428" dirty="0">
                <a:latin typeface="Meiryo UI"/>
                <a:cs typeface="Meiryo UI"/>
              </a:rPr>
              <a:t> </a:t>
            </a:r>
            <a:r>
              <a:rPr sz="1111" spc="-21" dirty="0">
                <a:latin typeface="Meiryo UI"/>
                <a:cs typeface="Meiryo UI"/>
              </a:rPr>
              <a:t>道路巡回業務</a:t>
            </a:r>
            <a:endParaRPr sz="1111">
              <a:latin typeface="Meiryo UI"/>
              <a:cs typeface="Meiryo UI"/>
            </a:endParaRPr>
          </a:p>
        </p:txBody>
      </p:sp>
      <p:sp>
        <p:nvSpPr>
          <p:cNvPr id="6" name="object 6"/>
          <p:cNvSpPr/>
          <p:nvPr/>
        </p:nvSpPr>
        <p:spPr>
          <a:xfrm>
            <a:off x="3380500" y="2210135"/>
            <a:ext cx="516367" cy="514738"/>
          </a:xfrm>
          <a:custGeom>
            <a:avLst/>
            <a:gdLst/>
            <a:ahLst/>
            <a:cxnLst/>
            <a:rect l="l" t="t" r="r" b="b"/>
            <a:pathLst>
              <a:path w="603885" h="601979">
                <a:moveTo>
                  <a:pt x="301752" y="0"/>
                </a:moveTo>
                <a:lnTo>
                  <a:pt x="252936" y="3922"/>
                </a:lnTo>
                <a:lnTo>
                  <a:pt x="206581" y="15288"/>
                </a:lnTo>
                <a:lnTo>
                  <a:pt x="163316" y="33494"/>
                </a:lnTo>
                <a:lnTo>
                  <a:pt x="123773" y="57936"/>
                </a:lnTo>
                <a:lnTo>
                  <a:pt x="88582" y="88011"/>
                </a:lnTo>
                <a:lnTo>
                  <a:pt x="58375" y="123114"/>
                </a:lnTo>
                <a:lnTo>
                  <a:pt x="33782" y="162644"/>
                </a:lnTo>
                <a:lnTo>
                  <a:pt x="15435" y="205996"/>
                </a:lnTo>
                <a:lnTo>
                  <a:pt x="3963" y="252566"/>
                </a:lnTo>
                <a:lnTo>
                  <a:pt x="0" y="301752"/>
                </a:lnTo>
                <a:lnTo>
                  <a:pt x="3963" y="350524"/>
                </a:lnTo>
                <a:lnTo>
                  <a:pt x="15435" y="396764"/>
                </a:lnTo>
                <a:lnTo>
                  <a:pt x="33782" y="439858"/>
                </a:lnTo>
                <a:lnTo>
                  <a:pt x="58375" y="479194"/>
                </a:lnTo>
                <a:lnTo>
                  <a:pt x="88582" y="514159"/>
                </a:lnTo>
                <a:lnTo>
                  <a:pt x="123773" y="544141"/>
                </a:lnTo>
                <a:lnTo>
                  <a:pt x="163316" y="568526"/>
                </a:lnTo>
                <a:lnTo>
                  <a:pt x="206581" y="586703"/>
                </a:lnTo>
                <a:lnTo>
                  <a:pt x="252936" y="598058"/>
                </a:lnTo>
                <a:lnTo>
                  <a:pt x="301752" y="601980"/>
                </a:lnTo>
                <a:lnTo>
                  <a:pt x="350567" y="598058"/>
                </a:lnTo>
                <a:lnTo>
                  <a:pt x="396922" y="586703"/>
                </a:lnTo>
                <a:lnTo>
                  <a:pt x="440187" y="568526"/>
                </a:lnTo>
                <a:lnTo>
                  <a:pt x="479730" y="544141"/>
                </a:lnTo>
                <a:lnTo>
                  <a:pt x="514921" y="514159"/>
                </a:lnTo>
                <a:lnTo>
                  <a:pt x="545128" y="479194"/>
                </a:lnTo>
                <a:lnTo>
                  <a:pt x="569721" y="439858"/>
                </a:lnTo>
                <a:lnTo>
                  <a:pt x="588068" y="396764"/>
                </a:lnTo>
                <a:lnTo>
                  <a:pt x="599540" y="350524"/>
                </a:lnTo>
                <a:lnTo>
                  <a:pt x="603504" y="301752"/>
                </a:lnTo>
                <a:lnTo>
                  <a:pt x="599540" y="252566"/>
                </a:lnTo>
                <a:lnTo>
                  <a:pt x="588068" y="205996"/>
                </a:lnTo>
                <a:lnTo>
                  <a:pt x="569721" y="162644"/>
                </a:lnTo>
                <a:lnTo>
                  <a:pt x="545128" y="123114"/>
                </a:lnTo>
                <a:lnTo>
                  <a:pt x="514921" y="88011"/>
                </a:lnTo>
                <a:lnTo>
                  <a:pt x="479730" y="57936"/>
                </a:lnTo>
                <a:lnTo>
                  <a:pt x="440187" y="33494"/>
                </a:lnTo>
                <a:lnTo>
                  <a:pt x="396922" y="15288"/>
                </a:lnTo>
                <a:lnTo>
                  <a:pt x="350567" y="3922"/>
                </a:lnTo>
                <a:lnTo>
                  <a:pt x="301752" y="0"/>
                </a:lnTo>
                <a:close/>
              </a:path>
            </a:pathLst>
          </a:custGeom>
          <a:solidFill>
            <a:srgbClr val="91CF4F"/>
          </a:solidFill>
        </p:spPr>
        <p:txBody>
          <a:bodyPr wrap="square" lIns="0" tIns="0" rIns="0" bIns="0" rtlCol="0"/>
          <a:lstStyle/>
          <a:p>
            <a:endParaRPr sz="1311"/>
          </a:p>
        </p:txBody>
      </p:sp>
      <p:sp>
        <p:nvSpPr>
          <p:cNvPr id="7" name="object 7"/>
          <p:cNvSpPr txBox="1"/>
          <p:nvPr/>
        </p:nvSpPr>
        <p:spPr>
          <a:xfrm>
            <a:off x="3257571" y="1830488"/>
            <a:ext cx="725412" cy="783298"/>
          </a:xfrm>
          <a:prstGeom prst="rect">
            <a:avLst/>
          </a:prstGeom>
        </p:spPr>
        <p:txBody>
          <a:bodyPr vert="horz" wrap="square" lIns="0" tIns="11945" rIns="0" bIns="0" rtlCol="0">
            <a:spAutoFit/>
          </a:bodyPr>
          <a:lstStyle/>
          <a:p>
            <a:pPr algn="ctr">
              <a:spcBef>
                <a:spcPts val="94"/>
              </a:spcBef>
            </a:pPr>
            <a:r>
              <a:rPr sz="1839" spc="-17" dirty="0">
                <a:latin typeface="Meiryo UI"/>
                <a:cs typeface="Meiryo UI"/>
              </a:rPr>
              <a:t>受注者</a:t>
            </a:r>
            <a:endParaRPr sz="1839">
              <a:latin typeface="Meiryo UI"/>
              <a:cs typeface="Meiryo UI"/>
            </a:endParaRPr>
          </a:p>
          <a:p>
            <a:pPr marL="39092" algn="ctr">
              <a:spcBef>
                <a:spcPts val="1621"/>
              </a:spcBef>
            </a:pPr>
            <a:r>
              <a:rPr sz="1839" dirty="0">
                <a:latin typeface="Meiryo UI"/>
                <a:cs typeface="Meiryo UI"/>
              </a:rPr>
              <a:t>A</a:t>
            </a:r>
            <a:r>
              <a:rPr sz="1839" spc="-43" dirty="0">
                <a:latin typeface="Meiryo UI"/>
                <a:cs typeface="Meiryo UI"/>
              </a:rPr>
              <a:t>社</a:t>
            </a:r>
            <a:endParaRPr sz="1839">
              <a:latin typeface="Meiryo UI"/>
              <a:cs typeface="Meiryo UI"/>
            </a:endParaRPr>
          </a:p>
        </p:txBody>
      </p:sp>
      <p:sp>
        <p:nvSpPr>
          <p:cNvPr id="8" name="object 8"/>
          <p:cNvSpPr txBox="1"/>
          <p:nvPr/>
        </p:nvSpPr>
        <p:spPr>
          <a:xfrm>
            <a:off x="1456640" y="2673616"/>
            <a:ext cx="1218430" cy="523249"/>
          </a:xfrm>
          <a:prstGeom prst="rect">
            <a:avLst/>
          </a:prstGeom>
        </p:spPr>
        <p:txBody>
          <a:bodyPr vert="horz" wrap="square" lIns="0" tIns="10316" rIns="0" bIns="0" rtlCol="0">
            <a:spAutoFit/>
          </a:bodyPr>
          <a:lstStyle/>
          <a:p>
            <a:pPr algn="ctr">
              <a:spcBef>
                <a:spcPts val="81"/>
              </a:spcBef>
            </a:pPr>
            <a:r>
              <a:rPr sz="1111" spc="-17" dirty="0">
                <a:latin typeface="Meiryo UI"/>
                <a:cs typeface="Meiryo UI"/>
              </a:rPr>
              <a:t>地区</a:t>
            </a:r>
            <a:r>
              <a:rPr sz="1111" spc="-8" dirty="0">
                <a:latin typeface="Meiryo UI"/>
                <a:cs typeface="Meiryo UI"/>
              </a:rPr>
              <a:t>B</a:t>
            </a:r>
            <a:r>
              <a:rPr sz="1111" spc="-43" dirty="0">
                <a:latin typeface="Meiryo UI"/>
                <a:cs typeface="Meiryo UI"/>
              </a:rPr>
              <a:t>の</a:t>
            </a:r>
            <a:endParaRPr sz="1111" dirty="0">
              <a:latin typeface="Meiryo UI"/>
              <a:cs typeface="Meiryo UI"/>
            </a:endParaRPr>
          </a:p>
          <a:p>
            <a:pPr algn="ctr">
              <a:lnSpc>
                <a:spcPct val="100000"/>
              </a:lnSpc>
            </a:pPr>
            <a:r>
              <a:rPr sz="1111" spc="-21" dirty="0">
                <a:latin typeface="Meiryo UI"/>
                <a:cs typeface="Meiryo UI"/>
              </a:rPr>
              <a:t>道路補修・修繕業務</a:t>
            </a:r>
            <a:endParaRPr sz="1111" dirty="0">
              <a:latin typeface="Meiryo UI"/>
              <a:cs typeface="Meiryo UI"/>
            </a:endParaRPr>
          </a:p>
        </p:txBody>
      </p:sp>
      <p:sp>
        <p:nvSpPr>
          <p:cNvPr id="9" name="object 9"/>
          <p:cNvSpPr/>
          <p:nvPr/>
        </p:nvSpPr>
        <p:spPr>
          <a:xfrm>
            <a:off x="118755" y="1932567"/>
            <a:ext cx="1016445" cy="2768075"/>
          </a:xfrm>
          <a:custGeom>
            <a:avLst/>
            <a:gdLst/>
            <a:ahLst/>
            <a:cxnLst/>
            <a:rect l="l" t="t" r="r" b="b"/>
            <a:pathLst>
              <a:path w="1188720" h="3237229">
                <a:moveTo>
                  <a:pt x="594360" y="0"/>
                </a:moveTo>
                <a:lnTo>
                  <a:pt x="544248" y="5636"/>
                </a:lnTo>
                <a:lnTo>
                  <a:pt x="495309" y="22248"/>
                </a:lnTo>
                <a:lnTo>
                  <a:pt x="447706" y="49386"/>
                </a:lnTo>
                <a:lnTo>
                  <a:pt x="401601" y="86604"/>
                </a:lnTo>
                <a:lnTo>
                  <a:pt x="357157" y="133455"/>
                </a:lnTo>
                <a:lnTo>
                  <a:pt x="314537" y="189489"/>
                </a:lnTo>
                <a:lnTo>
                  <a:pt x="273904" y="254260"/>
                </a:lnTo>
                <a:lnTo>
                  <a:pt x="254383" y="289781"/>
                </a:lnTo>
                <a:lnTo>
                  <a:pt x="235420" y="327320"/>
                </a:lnTo>
                <a:lnTo>
                  <a:pt x="217035" y="366818"/>
                </a:lnTo>
                <a:lnTo>
                  <a:pt x="199249" y="408221"/>
                </a:lnTo>
                <a:lnTo>
                  <a:pt x="182081" y="451472"/>
                </a:lnTo>
                <a:lnTo>
                  <a:pt x="165552" y="496515"/>
                </a:lnTo>
                <a:lnTo>
                  <a:pt x="149683" y="543295"/>
                </a:lnTo>
                <a:lnTo>
                  <a:pt x="134494" y="591756"/>
                </a:lnTo>
                <a:lnTo>
                  <a:pt x="120004" y="641841"/>
                </a:lnTo>
                <a:lnTo>
                  <a:pt x="106236" y="693495"/>
                </a:lnTo>
                <a:lnTo>
                  <a:pt x="93208" y="746662"/>
                </a:lnTo>
                <a:lnTo>
                  <a:pt x="80941" y="801285"/>
                </a:lnTo>
                <a:lnTo>
                  <a:pt x="69456" y="857309"/>
                </a:lnTo>
                <a:lnTo>
                  <a:pt x="58772" y="914678"/>
                </a:lnTo>
                <a:lnTo>
                  <a:pt x="48911" y="973335"/>
                </a:lnTo>
                <a:lnTo>
                  <a:pt x="39893" y="1033226"/>
                </a:lnTo>
                <a:lnTo>
                  <a:pt x="31737" y="1094293"/>
                </a:lnTo>
                <a:lnTo>
                  <a:pt x="24465" y="1156482"/>
                </a:lnTo>
                <a:lnTo>
                  <a:pt x="18096" y="1219735"/>
                </a:lnTo>
                <a:lnTo>
                  <a:pt x="12651" y="1283998"/>
                </a:lnTo>
                <a:lnTo>
                  <a:pt x="8151" y="1349213"/>
                </a:lnTo>
                <a:lnTo>
                  <a:pt x="4615" y="1415326"/>
                </a:lnTo>
                <a:lnTo>
                  <a:pt x="2064" y="1482280"/>
                </a:lnTo>
                <a:lnTo>
                  <a:pt x="519" y="1550019"/>
                </a:lnTo>
                <a:lnTo>
                  <a:pt x="0" y="1618488"/>
                </a:lnTo>
                <a:lnTo>
                  <a:pt x="519" y="1686845"/>
                </a:lnTo>
                <a:lnTo>
                  <a:pt x="2064" y="1754484"/>
                </a:lnTo>
                <a:lnTo>
                  <a:pt x="4615" y="1821350"/>
                </a:lnTo>
                <a:lnTo>
                  <a:pt x="8151" y="1887384"/>
                </a:lnTo>
                <a:lnTo>
                  <a:pt x="12651" y="1952532"/>
                </a:lnTo>
                <a:lnTo>
                  <a:pt x="18096" y="2016737"/>
                </a:lnTo>
                <a:lnTo>
                  <a:pt x="24465" y="2079941"/>
                </a:lnTo>
                <a:lnTo>
                  <a:pt x="31737" y="2142090"/>
                </a:lnTo>
                <a:lnTo>
                  <a:pt x="39893" y="2203126"/>
                </a:lnTo>
                <a:lnTo>
                  <a:pt x="48911" y="2262992"/>
                </a:lnTo>
                <a:lnTo>
                  <a:pt x="58772" y="2321634"/>
                </a:lnTo>
                <a:lnTo>
                  <a:pt x="69456" y="2378993"/>
                </a:lnTo>
                <a:lnTo>
                  <a:pt x="80941" y="2435014"/>
                </a:lnTo>
                <a:lnTo>
                  <a:pt x="93208" y="2489640"/>
                </a:lnTo>
                <a:lnTo>
                  <a:pt x="106236" y="2542816"/>
                </a:lnTo>
                <a:lnTo>
                  <a:pt x="120004" y="2594483"/>
                </a:lnTo>
                <a:lnTo>
                  <a:pt x="134494" y="2644587"/>
                </a:lnTo>
                <a:lnTo>
                  <a:pt x="149683" y="2693070"/>
                </a:lnTo>
                <a:lnTo>
                  <a:pt x="165552" y="2739876"/>
                </a:lnTo>
                <a:lnTo>
                  <a:pt x="182081" y="2784949"/>
                </a:lnTo>
                <a:lnTo>
                  <a:pt x="199249" y="2828233"/>
                </a:lnTo>
                <a:lnTo>
                  <a:pt x="217035" y="2869670"/>
                </a:lnTo>
                <a:lnTo>
                  <a:pt x="235420" y="2909205"/>
                </a:lnTo>
                <a:lnTo>
                  <a:pt x="254383" y="2946781"/>
                </a:lnTo>
                <a:lnTo>
                  <a:pt x="273904" y="2982341"/>
                </a:lnTo>
                <a:lnTo>
                  <a:pt x="293962" y="3015830"/>
                </a:lnTo>
                <a:lnTo>
                  <a:pt x="335609" y="3076366"/>
                </a:lnTo>
                <a:lnTo>
                  <a:pt x="379161" y="3127939"/>
                </a:lnTo>
                <a:lnTo>
                  <a:pt x="424456" y="3170095"/>
                </a:lnTo>
                <a:lnTo>
                  <a:pt x="471330" y="3202385"/>
                </a:lnTo>
                <a:lnTo>
                  <a:pt x="519622" y="3224357"/>
                </a:lnTo>
                <a:lnTo>
                  <a:pt x="569167" y="3235559"/>
                </a:lnTo>
                <a:lnTo>
                  <a:pt x="594360" y="3236981"/>
                </a:lnTo>
                <a:lnTo>
                  <a:pt x="619552" y="3235559"/>
                </a:lnTo>
                <a:lnTo>
                  <a:pt x="669097" y="3224357"/>
                </a:lnTo>
                <a:lnTo>
                  <a:pt x="717389" y="3202385"/>
                </a:lnTo>
                <a:lnTo>
                  <a:pt x="764263" y="3170095"/>
                </a:lnTo>
                <a:lnTo>
                  <a:pt x="809558" y="3127939"/>
                </a:lnTo>
                <a:lnTo>
                  <a:pt x="853110" y="3076366"/>
                </a:lnTo>
                <a:lnTo>
                  <a:pt x="894757" y="3015830"/>
                </a:lnTo>
                <a:lnTo>
                  <a:pt x="914815" y="2982341"/>
                </a:lnTo>
                <a:lnTo>
                  <a:pt x="934336" y="2946781"/>
                </a:lnTo>
                <a:lnTo>
                  <a:pt x="953299" y="2909205"/>
                </a:lnTo>
                <a:lnTo>
                  <a:pt x="971684" y="2869670"/>
                </a:lnTo>
                <a:lnTo>
                  <a:pt x="989470" y="2828233"/>
                </a:lnTo>
                <a:lnTo>
                  <a:pt x="1006638" y="2784949"/>
                </a:lnTo>
                <a:lnTo>
                  <a:pt x="1023167" y="2739876"/>
                </a:lnTo>
                <a:lnTo>
                  <a:pt x="1039036" y="2693070"/>
                </a:lnTo>
                <a:lnTo>
                  <a:pt x="1054225" y="2644587"/>
                </a:lnTo>
                <a:lnTo>
                  <a:pt x="1068715" y="2594483"/>
                </a:lnTo>
                <a:lnTo>
                  <a:pt x="1082483" y="2542816"/>
                </a:lnTo>
                <a:lnTo>
                  <a:pt x="1095511" y="2489640"/>
                </a:lnTo>
                <a:lnTo>
                  <a:pt x="1107778" y="2435014"/>
                </a:lnTo>
                <a:lnTo>
                  <a:pt x="1119263" y="2378993"/>
                </a:lnTo>
                <a:lnTo>
                  <a:pt x="1129947" y="2321634"/>
                </a:lnTo>
                <a:lnTo>
                  <a:pt x="1139808" y="2262992"/>
                </a:lnTo>
                <a:lnTo>
                  <a:pt x="1148826" y="2203126"/>
                </a:lnTo>
                <a:lnTo>
                  <a:pt x="1156982" y="2142090"/>
                </a:lnTo>
                <a:lnTo>
                  <a:pt x="1164254" y="2079941"/>
                </a:lnTo>
                <a:lnTo>
                  <a:pt x="1170623" y="2016737"/>
                </a:lnTo>
                <a:lnTo>
                  <a:pt x="1176068" y="1952532"/>
                </a:lnTo>
                <a:lnTo>
                  <a:pt x="1180568" y="1887384"/>
                </a:lnTo>
                <a:lnTo>
                  <a:pt x="1184104" y="1821350"/>
                </a:lnTo>
                <a:lnTo>
                  <a:pt x="1186655" y="1754484"/>
                </a:lnTo>
                <a:lnTo>
                  <a:pt x="1188200" y="1686845"/>
                </a:lnTo>
                <a:lnTo>
                  <a:pt x="1188720" y="1618488"/>
                </a:lnTo>
                <a:lnTo>
                  <a:pt x="1188200" y="1550019"/>
                </a:lnTo>
                <a:lnTo>
                  <a:pt x="1186655" y="1482280"/>
                </a:lnTo>
                <a:lnTo>
                  <a:pt x="1184104" y="1415326"/>
                </a:lnTo>
                <a:lnTo>
                  <a:pt x="1180568" y="1349213"/>
                </a:lnTo>
                <a:lnTo>
                  <a:pt x="1176068" y="1283998"/>
                </a:lnTo>
                <a:lnTo>
                  <a:pt x="1170623" y="1219735"/>
                </a:lnTo>
                <a:lnTo>
                  <a:pt x="1164254" y="1156482"/>
                </a:lnTo>
                <a:lnTo>
                  <a:pt x="1156982" y="1094293"/>
                </a:lnTo>
                <a:lnTo>
                  <a:pt x="1148826" y="1033226"/>
                </a:lnTo>
                <a:lnTo>
                  <a:pt x="1139808" y="973335"/>
                </a:lnTo>
                <a:lnTo>
                  <a:pt x="1129947" y="914678"/>
                </a:lnTo>
                <a:lnTo>
                  <a:pt x="1119263" y="857309"/>
                </a:lnTo>
                <a:lnTo>
                  <a:pt x="1107778" y="801285"/>
                </a:lnTo>
                <a:lnTo>
                  <a:pt x="1095511" y="746662"/>
                </a:lnTo>
                <a:lnTo>
                  <a:pt x="1082483" y="693495"/>
                </a:lnTo>
                <a:lnTo>
                  <a:pt x="1068715" y="641841"/>
                </a:lnTo>
                <a:lnTo>
                  <a:pt x="1054225" y="591756"/>
                </a:lnTo>
                <a:lnTo>
                  <a:pt x="1039036" y="543295"/>
                </a:lnTo>
                <a:lnTo>
                  <a:pt x="1023167" y="496515"/>
                </a:lnTo>
                <a:lnTo>
                  <a:pt x="1006638" y="451472"/>
                </a:lnTo>
                <a:lnTo>
                  <a:pt x="989470" y="408221"/>
                </a:lnTo>
                <a:lnTo>
                  <a:pt x="971684" y="366818"/>
                </a:lnTo>
                <a:lnTo>
                  <a:pt x="953299" y="327320"/>
                </a:lnTo>
                <a:lnTo>
                  <a:pt x="934336" y="289781"/>
                </a:lnTo>
                <a:lnTo>
                  <a:pt x="914815" y="254260"/>
                </a:lnTo>
                <a:lnTo>
                  <a:pt x="894757" y="220810"/>
                </a:lnTo>
                <a:lnTo>
                  <a:pt x="853110" y="160352"/>
                </a:lnTo>
                <a:lnTo>
                  <a:pt x="809558" y="108853"/>
                </a:lnTo>
                <a:lnTo>
                  <a:pt x="764263" y="66763"/>
                </a:lnTo>
                <a:lnTo>
                  <a:pt x="717389" y="34529"/>
                </a:lnTo>
                <a:lnTo>
                  <a:pt x="669097" y="12598"/>
                </a:lnTo>
                <a:lnTo>
                  <a:pt x="619552" y="1418"/>
                </a:lnTo>
                <a:lnTo>
                  <a:pt x="594360" y="0"/>
                </a:lnTo>
                <a:close/>
              </a:path>
            </a:pathLst>
          </a:custGeom>
          <a:solidFill>
            <a:srgbClr val="CCEBFF"/>
          </a:solidFill>
        </p:spPr>
        <p:txBody>
          <a:bodyPr wrap="square" lIns="0" tIns="0" rIns="0" bIns="0" rtlCol="0"/>
          <a:lstStyle/>
          <a:p>
            <a:endParaRPr sz="1311"/>
          </a:p>
        </p:txBody>
      </p:sp>
      <p:sp>
        <p:nvSpPr>
          <p:cNvPr id="10" name="object 10"/>
          <p:cNvSpPr txBox="1"/>
          <p:nvPr/>
        </p:nvSpPr>
        <p:spPr>
          <a:xfrm>
            <a:off x="490998" y="2745085"/>
            <a:ext cx="317779" cy="1147844"/>
          </a:xfrm>
          <a:prstGeom prst="rect">
            <a:avLst/>
          </a:prstGeom>
        </p:spPr>
        <p:txBody>
          <a:bodyPr vert="eaVert" wrap="square" lIns="0" tIns="0" rIns="0" bIns="0" rtlCol="0">
            <a:spAutoFit/>
          </a:bodyPr>
          <a:lstStyle/>
          <a:p>
            <a:pPr marL="10859">
              <a:lnSpc>
                <a:spcPct val="60000"/>
              </a:lnSpc>
            </a:pPr>
            <a:r>
              <a:rPr sz="2950" dirty="0">
                <a:latin typeface="Meiryo UI"/>
                <a:cs typeface="Meiryo UI"/>
              </a:rPr>
              <a:t>発注者</a:t>
            </a:r>
            <a:endParaRPr sz="2950">
              <a:latin typeface="Meiryo UI"/>
              <a:cs typeface="Meiryo UI"/>
            </a:endParaRPr>
          </a:p>
        </p:txBody>
      </p:sp>
      <p:sp>
        <p:nvSpPr>
          <p:cNvPr id="11" name="object 11"/>
          <p:cNvSpPr txBox="1"/>
          <p:nvPr/>
        </p:nvSpPr>
        <p:spPr>
          <a:xfrm>
            <a:off x="86176" y="923941"/>
            <a:ext cx="4013655" cy="755772"/>
          </a:xfrm>
          <a:prstGeom prst="rect">
            <a:avLst/>
          </a:prstGeom>
          <a:solidFill>
            <a:srgbClr val="FFEFFF"/>
          </a:solidFill>
        </p:spPr>
        <p:txBody>
          <a:bodyPr vert="horz" wrap="square" lIns="0" tIns="83618" rIns="0" bIns="0" rtlCol="0">
            <a:spAutoFit/>
          </a:bodyPr>
          <a:lstStyle/>
          <a:p>
            <a:pPr marL="33663">
              <a:spcBef>
                <a:spcPts val="659"/>
              </a:spcBef>
            </a:pPr>
            <a:r>
              <a:rPr sz="1454" spc="-4" dirty="0">
                <a:latin typeface="Meiryo UI"/>
                <a:cs typeface="Meiryo UI"/>
              </a:rPr>
              <a:t>個別のインフラ施設について地区・業務ごとに</a:t>
            </a:r>
            <a:endParaRPr sz="1454">
              <a:latin typeface="Meiryo UI"/>
              <a:cs typeface="Meiryo UI"/>
            </a:endParaRPr>
          </a:p>
          <a:p>
            <a:pPr marL="33663">
              <a:spcBef>
                <a:spcPts val="30"/>
              </a:spcBef>
            </a:pPr>
            <a:r>
              <a:rPr sz="1454" spc="-4" dirty="0">
                <a:latin typeface="Meiryo UI"/>
                <a:cs typeface="Meiryo UI"/>
              </a:rPr>
              <a:t>業務を発注し、それぞれの業務を個別の業者が受注</a:t>
            </a:r>
            <a:endParaRPr sz="1454">
              <a:latin typeface="Meiryo UI"/>
              <a:cs typeface="Meiryo UI"/>
            </a:endParaRPr>
          </a:p>
        </p:txBody>
      </p:sp>
      <p:sp>
        <p:nvSpPr>
          <p:cNvPr id="12" name="object 12"/>
          <p:cNvSpPr txBox="1"/>
          <p:nvPr/>
        </p:nvSpPr>
        <p:spPr>
          <a:xfrm>
            <a:off x="1635168" y="3353853"/>
            <a:ext cx="866585" cy="352305"/>
          </a:xfrm>
          <a:prstGeom prst="rect">
            <a:avLst/>
          </a:prstGeom>
        </p:spPr>
        <p:txBody>
          <a:bodyPr vert="horz" wrap="square" lIns="0" tIns="10316" rIns="0" bIns="0" rtlCol="0">
            <a:spAutoFit/>
          </a:bodyPr>
          <a:lstStyle/>
          <a:p>
            <a:pPr marL="10859" marR="4344" indent="177003">
              <a:spcBef>
                <a:spcPts val="81"/>
              </a:spcBef>
            </a:pPr>
            <a:r>
              <a:rPr sz="1111" spc="-17" dirty="0">
                <a:latin typeface="Meiryo UI"/>
                <a:cs typeface="Meiryo UI"/>
              </a:rPr>
              <a:t>地区</a:t>
            </a:r>
            <a:r>
              <a:rPr sz="1111" spc="-8" dirty="0">
                <a:latin typeface="Meiryo UI"/>
                <a:cs typeface="Meiryo UI"/>
              </a:rPr>
              <a:t>A</a:t>
            </a:r>
            <a:r>
              <a:rPr sz="1111" spc="-43" dirty="0">
                <a:latin typeface="Meiryo UI"/>
                <a:cs typeface="Meiryo UI"/>
              </a:rPr>
              <a:t>の</a:t>
            </a:r>
            <a:r>
              <a:rPr sz="1111" spc="428" dirty="0">
                <a:latin typeface="Meiryo UI"/>
                <a:cs typeface="Meiryo UI"/>
              </a:rPr>
              <a:t> </a:t>
            </a:r>
            <a:r>
              <a:rPr sz="1111" spc="-21" dirty="0">
                <a:latin typeface="Meiryo UI"/>
                <a:cs typeface="Meiryo UI"/>
              </a:rPr>
              <a:t>公園点検業務</a:t>
            </a:r>
            <a:endParaRPr sz="1111">
              <a:latin typeface="Meiryo UI"/>
              <a:cs typeface="Meiryo UI"/>
            </a:endParaRPr>
          </a:p>
        </p:txBody>
      </p:sp>
      <p:sp>
        <p:nvSpPr>
          <p:cNvPr id="13" name="object 13"/>
          <p:cNvSpPr txBox="1"/>
          <p:nvPr/>
        </p:nvSpPr>
        <p:spPr>
          <a:xfrm>
            <a:off x="1654716" y="4000208"/>
            <a:ext cx="866585" cy="352305"/>
          </a:xfrm>
          <a:prstGeom prst="rect">
            <a:avLst/>
          </a:prstGeom>
        </p:spPr>
        <p:txBody>
          <a:bodyPr vert="horz" wrap="square" lIns="0" tIns="10316" rIns="0" bIns="0" rtlCol="0">
            <a:spAutoFit/>
          </a:bodyPr>
          <a:lstStyle/>
          <a:p>
            <a:pPr marL="10859" marR="4344" indent="177003">
              <a:spcBef>
                <a:spcPts val="81"/>
              </a:spcBef>
            </a:pPr>
            <a:r>
              <a:rPr sz="1111" spc="-17" dirty="0">
                <a:latin typeface="Meiryo UI"/>
                <a:cs typeface="Meiryo UI"/>
              </a:rPr>
              <a:t>地区</a:t>
            </a:r>
            <a:r>
              <a:rPr sz="1111" spc="-8" dirty="0">
                <a:latin typeface="Meiryo UI"/>
                <a:cs typeface="Meiryo UI"/>
              </a:rPr>
              <a:t>B</a:t>
            </a:r>
            <a:r>
              <a:rPr sz="1111" spc="-43" dirty="0">
                <a:latin typeface="Meiryo UI"/>
                <a:cs typeface="Meiryo UI"/>
              </a:rPr>
              <a:t>の</a:t>
            </a:r>
            <a:r>
              <a:rPr sz="1111" spc="428" dirty="0">
                <a:latin typeface="Meiryo UI"/>
                <a:cs typeface="Meiryo UI"/>
              </a:rPr>
              <a:t> </a:t>
            </a:r>
            <a:r>
              <a:rPr sz="1111" spc="-21" dirty="0">
                <a:latin typeface="Meiryo UI"/>
                <a:cs typeface="Meiryo UI"/>
              </a:rPr>
              <a:t>水路維持業務</a:t>
            </a:r>
            <a:endParaRPr sz="1111">
              <a:latin typeface="Meiryo UI"/>
              <a:cs typeface="Meiryo UI"/>
            </a:endParaRPr>
          </a:p>
        </p:txBody>
      </p:sp>
      <p:sp>
        <p:nvSpPr>
          <p:cNvPr id="14" name="object 14"/>
          <p:cNvSpPr/>
          <p:nvPr/>
        </p:nvSpPr>
        <p:spPr>
          <a:xfrm>
            <a:off x="1256392" y="2316992"/>
            <a:ext cx="2099675" cy="341530"/>
          </a:xfrm>
          <a:custGeom>
            <a:avLst/>
            <a:gdLst/>
            <a:ahLst/>
            <a:cxnLst/>
            <a:rect l="l" t="t" r="r" b="b"/>
            <a:pathLst>
              <a:path w="2455545" h="399414">
                <a:moveTo>
                  <a:pt x="1824227" y="0"/>
                </a:moveTo>
                <a:lnTo>
                  <a:pt x="1824227" y="99060"/>
                </a:lnTo>
                <a:lnTo>
                  <a:pt x="0" y="99060"/>
                </a:lnTo>
                <a:lnTo>
                  <a:pt x="0" y="298703"/>
                </a:lnTo>
                <a:lnTo>
                  <a:pt x="1824227" y="298703"/>
                </a:lnTo>
                <a:lnTo>
                  <a:pt x="1824227" y="399288"/>
                </a:lnTo>
                <a:lnTo>
                  <a:pt x="2455164" y="199643"/>
                </a:lnTo>
                <a:lnTo>
                  <a:pt x="1824227" y="0"/>
                </a:lnTo>
                <a:close/>
              </a:path>
            </a:pathLst>
          </a:custGeom>
          <a:solidFill>
            <a:srgbClr val="7E7E7E"/>
          </a:solidFill>
        </p:spPr>
        <p:txBody>
          <a:bodyPr wrap="square" lIns="0" tIns="0" rIns="0" bIns="0" rtlCol="0"/>
          <a:lstStyle/>
          <a:p>
            <a:endParaRPr sz="1311"/>
          </a:p>
        </p:txBody>
      </p:sp>
      <p:grpSp>
        <p:nvGrpSpPr>
          <p:cNvPr id="15" name="object 15"/>
          <p:cNvGrpSpPr/>
          <p:nvPr/>
        </p:nvGrpSpPr>
        <p:grpSpPr>
          <a:xfrm>
            <a:off x="1256391" y="2876036"/>
            <a:ext cx="2631246" cy="514738"/>
            <a:chOff x="1469136" y="4700015"/>
            <a:chExt cx="3077210" cy="601980"/>
          </a:xfrm>
        </p:grpSpPr>
        <p:sp>
          <p:nvSpPr>
            <p:cNvPr id="16" name="object 16"/>
            <p:cNvSpPr/>
            <p:nvPr/>
          </p:nvSpPr>
          <p:spPr>
            <a:xfrm>
              <a:off x="1469136" y="4882895"/>
              <a:ext cx="2453640" cy="399415"/>
            </a:xfrm>
            <a:custGeom>
              <a:avLst/>
              <a:gdLst/>
              <a:ahLst/>
              <a:cxnLst/>
              <a:rect l="l" t="t" r="r" b="b"/>
              <a:pathLst>
                <a:path w="2453640" h="399414">
                  <a:moveTo>
                    <a:pt x="1822703" y="0"/>
                  </a:moveTo>
                  <a:lnTo>
                    <a:pt x="1822703" y="99059"/>
                  </a:lnTo>
                  <a:lnTo>
                    <a:pt x="0" y="99059"/>
                  </a:lnTo>
                  <a:lnTo>
                    <a:pt x="0" y="298703"/>
                  </a:lnTo>
                  <a:lnTo>
                    <a:pt x="1822703" y="298703"/>
                  </a:lnTo>
                  <a:lnTo>
                    <a:pt x="1822703" y="399288"/>
                  </a:lnTo>
                  <a:lnTo>
                    <a:pt x="2453640" y="199644"/>
                  </a:lnTo>
                  <a:lnTo>
                    <a:pt x="1822703" y="0"/>
                  </a:lnTo>
                  <a:close/>
                </a:path>
              </a:pathLst>
            </a:custGeom>
            <a:solidFill>
              <a:srgbClr val="7E7E7E"/>
            </a:solidFill>
          </p:spPr>
          <p:txBody>
            <a:bodyPr wrap="square" lIns="0" tIns="0" rIns="0" bIns="0" rtlCol="0"/>
            <a:lstStyle/>
            <a:p>
              <a:endParaRPr sz="1311"/>
            </a:p>
          </p:txBody>
        </p:sp>
        <p:sp>
          <p:nvSpPr>
            <p:cNvPr id="17" name="object 17"/>
            <p:cNvSpPr/>
            <p:nvPr/>
          </p:nvSpPr>
          <p:spPr>
            <a:xfrm>
              <a:off x="3942587" y="4700015"/>
              <a:ext cx="603885" cy="601980"/>
            </a:xfrm>
            <a:custGeom>
              <a:avLst/>
              <a:gdLst/>
              <a:ahLst/>
              <a:cxnLst/>
              <a:rect l="l" t="t" r="r" b="b"/>
              <a:pathLst>
                <a:path w="603885" h="601979">
                  <a:moveTo>
                    <a:pt x="301751" y="0"/>
                  </a:moveTo>
                  <a:lnTo>
                    <a:pt x="252936" y="3921"/>
                  </a:lnTo>
                  <a:lnTo>
                    <a:pt x="206581" y="15276"/>
                  </a:lnTo>
                  <a:lnTo>
                    <a:pt x="163316" y="33453"/>
                  </a:lnTo>
                  <a:lnTo>
                    <a:pt x="123773" y="57838"/>
                  </a:lnTo>
                  <a:lnTo>
                    <a:pt x="88582" y="87820"/>
                  </a:lnTo>
                  <a:lnTo>
                    <a:pt x="58375" y="122785"/>
                  </a:lnTo>
                  <a:lnTo>
                    <a:pt x="33782" y="162121"/>
                  </a:lnTo>
                  <a:lnTo>
                    <a:pt x="15435" y="205215"/>
                  </a:lnTo>
                  <a:lnTo>
                    <a:pt x="3963" y="251455"/>
                  </a:lnTo>
                  <a:lnTo>
                    <a:pt x="0" y="300228"/>
                  </a:lnTo>
                  <a:lnTo>
                    <a:pt x="3963" y="349413"/>
                  </a:lnTo>
                  <a:lnTo>
                    <a:pt x="15435" y="395983"/>
                  </a:lnTo>
                  <a:lnTo>
                    <a:pt x="33782" y="439335"/>
                  </a:lnTo>
                  <a:lnTo>
                    <a:pt x="58375" y="478865"/>
                  </a:lnTo>
                  <a:lnTo>
                    <a:pt x="88582" y="513969"/>
                  </a:lnTo>
                  <a:lnTo>
                    <a:pt x="123773" y="544043"/>
                  </a:lnTo>
                  <a:lnTo>
                    <a:pt x="163316" y="568485"/>
                  </a:lnTo>
                  <a:lnTo>
                    <a:pt x="206581" y="586691"/>
                  </a:lnTo>
                  <a:lnTo>
                    <a:pt x="252936" y="598057"/>
                  </a:lnTo>
                  <a:lnTo>
                    <a:pt x="301751" y="601980"/>
                  </a:lnTo>
                  <a:lnTo>
                    <a:pt x="350937" y="598057"/>
                  </a:lnTo>
                  <a:lnTo>
                    <a:pt x="397507" y="586691"/>
                  </a:lnTo>
                  <a:lnTo>
                    <a:pt x="440859" y="568485"/>
                  </a:lnTo>
                  <a:lnTo>
                    <a:pt x="480389" y="544043"/>
                  </a:lnTo>
                  <a:lnTo>
                    <a:pt x="515492" y="513969"/>
                  </a:lnTo>
                  <a:lnTo>
                    <a:pt x="545567" y="478865"/>
                  </a:lnTo>
                  <a:lnTo>
                    <a:pt x="570009" y="439335"/>
                  </a:lnTo>
                  <a:lnTo>
                    <a:pt x="588215" y="395983"/>
                  </a:lnTo>
                  <a:lnTo>
                    <a:pt x="599581" y="349413"/>
                  </a:lnTo>
                  <a:lnTo>
                    <a:pt x="603503" y="300228"/>
                  </a:lnTo>
                  <a:lnTo>
                    <a:pt x="599581" y="251455"/>
                  </a:lnTo>
                  <a:lnTo>
                    <a:pt x="588215" y="205215"/>
                  </a:lnTo>
                  <a:lnTo>
                    <a:pt x="570009" y="162121"/>
                  </a:lnTo>
                  <a:lnTo>
                    <a:pt x="545567" y="122785"/>
                  </a:lnTo>
                  <a:lnTo>
                    <a:pt x="515492" y="87820"/>
                  </a:lnTo>
                  <a:lnTo>
                    <a:pt x="480389" y="57838"/>
                  </a:lnTo>
                  <a:lnTo>
                    <a:pt x="440859" y="33453"/>
                  </a:lnTo>
                  <a:lnTo>
                    <a:pt x="397507" y="15276"/>
                  </a:lnTo>
                  <a:lnTo>
                    <a:pt x="350937" y="3921"/>
                  </a:lnTo>
                  <a:lnTo>
                    <a:pt x="301751" y="0"/>
                  </a:lnTo>
                  <a:close/>
                </a:path>
              </a:pathLst>
            </a:custGeom>
            <a:solidFill>
              <a:srgbClr val="91CF4F"/>
            </a:solidFill>
          </p:spPr>
          <p:txBody>
            <a:bodyPr wrap="square" lIns="0" tIns="0" rIns="0" bIns="0" rtlCol="0"/>
            <a:lstStyle/>
            <a:p>
              <a:endParaRPr sz="1311"/>
            </a:p>
          </p:txBody>
        </p:sp>
      </p:grpSp>
      <p:grpSp>
        <p:nvGrpSpPr>
          <p:cNvPr id="18" name="object 18"/>
          <p:cNvGrpSpPr/>
          <p:nvPr/>
        </p:nvGrpSpPr>
        <p:grpSpPr>
          <a:xfrm>
            <a:off x="1279847" y="3534119"/>
            <a:ext cx="2623644" cy="519082"/>
            <a:chOff x="1496567" y="5469635"/>
            <a:chExt cx="3068320" cy="607060"/>
          </a:xfrm>
        </p:grpSpPr>
        <p:sp>
          <p:nvSpPr>
            <p:cNvPr id="19" name="object 19"/>
            <p:cNvSpPr/>
            <p:nvPr/>
          </p:nvSpPr>
          <p:spPr>
            <a:xfrm>
              <a:off x="1496567" y="5676899"/>
              <a:ext cx="2453640" cy="399415"/>
            </a:xfrm>
            <a:custGeom>
              <a:avLst/>
              <a:gdLst/>
              <a:ahLst/>
              <a:cxnLst/>
              <a:rect l="l" t="t" r="r" b="b"/>
              <a:pathLst>
                <a:path w="2453640" h="399414">
                  <a:moveTo>
                    <a:pt x="1822704" y="0"/>
                  </a:moveTo>
                  <a:lnTo>
                    <a:pt x="1822704" y="100584"/>
                  </a:lnTo>
                  <a:lnTo>
                    <a:pt x="0" y="100584"/>
                  </a:lnTo>
                  <a:lnTo>
                    <a:pt x="0" y="300228"/>
                  </a:lnTo>
                  <a:lnTo>
                    <a:pt x="1822704" y="300228"/>
                  </a:lnTo>
                  <a:lnTo>
                    <a:pt x="1822704" y="399288"/>
                  </a:lnTo>
                  <a:lnTo>
                    <a:pt x="2453640" y="199644"/>
                  </a:lnTo>
                  <a:lnTo>
                    <a:pt x="1822704" y="0"/>
                  </a:lnTo>
                  <a:close/>
                </a:path>
              </a:pathLst>
            </a:custGeom>
            <a:solidFill>
              <a:srgbClr val="7E7E7E"/>
            </a:solidFill>
          </p:spPr>
          <p:txBody>
            <a:bodyPr wrap="square" lIns="0" tIns="0" rIns="0" bIns="0" rtlCol="0"/>
            <a:lstStyle/>
            <a:p>
              <a:endParaRPr sz="1311"/>
            </a:p>
          </p:txBody>
        </p:sp>
        <p:sp>
          <p:nvSpPr>
            <p:cNvPr id="20" name="object 20"/>
            <p:cNvSpPr/>
            <p:nvPr/>
          </p:nvSpPr>
          <p:spPr>
            <a:xfrm>
              <a:off x="3962400" y="5469635"/>
              <a:ext cx="601980" cy="601980"/>
            </a:xfrm>
            <a:custGeom>
              <a:avLst/>
              <a:gdLst/>
              <a:ahLst/>
              <a:cxnLst/>
              <a:rect l="l" t="t" r="r" b="b"/>
              <a:pathLst>
                <a:path w="601979" h="601979">
                  <a:moveTo>
                    <a:pt x="301751" y="0"/>
                  </a:moveTo>
                  <a:lnTo>
                    <a:pt x="252566" y="3921"/>
                  </a:lnTo>
                  <a:lnTo>
                    <a:pt x="205996" y="15276"/>
                  </a:lnTo>
                  <a:lnTo>
                    <a:pt x="162644" y="33453"/>
                  </a:lnTo>
                  <a:lnTo>
                    <a:pt x="123114" y="57838"/>
                  </a:lnTo>
                  <a:lnTo>
                    <a:pt x="88011" y="87820"/>
                  </a:lnTo>
                  <a:lnTo>
                    <a:pt x="57936" y="122785"/>
                  </a:lnTo>
                  <a:lnTo>
                    <a:pt x="33494" y="162121"/>
                  </a:lnTo>
                  <a:lnTo>
                    <a:pt x="15288" y="205215"/>
                  </a:lnTo>
                  <a:lnTo>
                    <a:pt x="3922" y="251455"/>
                  </a:lnTo>
                  <a:lnTo>
                    <a:pt x="0" y="300228"/>
                  </a:lnTo>
                  <a:lnTo>
                    <a:pt x="3922" y="349413"/>
                  </a:lnTo>
                  <a:lnTo>
                    <a:pt x="15288" y="395983"/>
                  </a:lnTo>
                  <a:lnTo>
                    <a:pt x="33494" y="439335"/>
                  </a:lnTo>
                  <a:lnTo>
                    <a:pt x="57936" y="478865"/>
                  </a:lnTo>
                  <a:lnTo>
                    <a:pt x="88011" y="513969"/>
                  </a:lnTo>
                  <a:lnTo>
                    <a:pt x="123114" y="544043"/>
                  </a:lnTo>
                  <a:lnTo>
                    <a:pt x="162644" y="568485"/>
                  </a:lnTo>
                  <a:lnTo>
                    <a:pt x="205996" y="586691"/>
                  </a:lnTo>
                  <a:lnTo>
                    <a:pt x="252566" y="598057"/>
                  </a:lnTo>
                  <a:lnTo>
                    <a:pt x="301751" y="601980"/>
                  </a:lnTo>
                  <a:lnTo>
                    <a:pt x="350524" y="598057"/>
                  </a:lnTo>
                  <a:lnTo>
                    <a:pt x="396764" y="586691"/>
                  </a:lnTo>
                  <a:lnTo>
                    <a:pt x="439858" y="568485"/>
                  </a:lnTo>
                  <a:lnTo>
                    <a:pt x="479194" y="544043"/>
                  </a:lnTo>
                  <a:lnTo>
                    <a:pt x="514159" y="513969"/>
                  </a:lnTo>
                  <a:lnTo>
                    <a:pt x="544141" y="478865"/>
                  </a:lnTo>
                  <a:lnTo>
                    <a:pt x="568526" y="439335"/>
                  </a:lnTo>
                  <a:lnTo>
                    <a:pt x="586703" y="395983"/>
                  </a:lnTo>
                  <a:lnTo>
                    <a:pt x="598058" y="349413"/>
                  </a:lnTo>
                  <a:lnTo>
                    <a:pt x="601979" y="300228"/>
                  </a:lnTo>
                  <a:lnTo>
                    <a:pt x="598058" y="251455"/>
                  </a:lnTo>
                  <a:lnTo>
                    <a:pt x="586703" y="205215"/>
                  </a:lnTo>
                  <a:lnTo>
                    <a:pt x="568526" y="162121"/>
                  </a:lnTo>
                  <a:lnTo>
                    <a:pt x="544141" y="122785"/>
                  </a:lnTo>
                  <a:lnTo>
                    <a:pt x="514159" y="87820"/>
                  </a:lnTo>
                  <a:lnTo>
                    <a:pt x="479194" y="57838"/>
                  </a:lnTo>
                  <a:lnTo>
                    <a:pt x="439858" y="33453"/>
                  </a:lnTo>
                  <a:lnTo>
                    <a:pt x="396764" y="15276"/>
                  </a:lnTo>
                  <a:lnTo>
                    <a:pt x="350524" y="3921"/>
                  </a:lnTo>
                  <a:lnTo>
                    <a:pt x="301751" y="0"/>
                  </a:lnTo>
                  <a:close/>
                </a:path>
              </a:pathLst>
            </a:custGeom>
            <a:solidFill>
              <a:srgbClr val="91CF4F"/>
            </a:solidFill>
          </p:spPr>
          <p:txBody>
            <a:bodyPr wrap="square" lIns="0" tIns="0" rIns="0" bIns="0" rtlCol="0"/>
            <a:lstStyle/>
            <a:p>
              <a:endParaRPr sz="1311"/>
            </a:p>
          </p:txBody>
        </p:sp>
      </p:grpSp>
      <p:grpSp>
        <p:nvGrpSpPr>
          <p:cNvPr id="21" name="object 21"/>
          <p:cNvGrpSpPr/>
          <p:nvPr/>
        </p:nvGrpSpPr>
        <p:grpSpPr>
          <a:xfrm>
            <a:off x="1261604" y="4183081"/>
            <a:ext cx="2641562" cy="516367"/>
            <a:chOff x="1475232" y="6228588"/>
            <a:chExt cx="3089275" cy="603885"/>
          </a:xfrm>
        </p:grpSpPr>
        <p:sp>
          <p:nvSpPr>
            <p:cNvPr id="22" name="object 22"/>
            <p:cNvSpPr/>
            <p:nvPr/>
          </p:nvSpPr>
          <p:spPr>
            <a:xfrm>
              <a:off x="1475232" y="6417569"/>
              <a:ext cx="2453640" cy="399415"/>
            </a:xfrm>
            <a:custGeom>
              <a:avLst/>
              <a:gdLst/>
              <a:ahLst/>
              <a:cxnLst/>
              <a:rect l="l" t="t" r="r" b="b"/>
              <a:pathLst>
                <a:path w="2453640" h="399415">
                  <a:moveTo>
                    <a:pt x="1822704" y="0"/>
                  </a:moveTo>
                  <a:lnTo>
                    <a:pt x="1822704" y="100584"/>
                  </a:lnTo>
                  <a:lnTo>
                    <a:pt x="0" y="100584"/>
                  </a:lnTo>
                  <a:lnTo>
                    <a:pt x="0" y="300228"/>
                  </a:lnTo>
                  <a:lnTo>
                    <a:pt x="1822704" y="300228"/>
                  </a:lnTo>
                  <a:lnTo>
                    <a:pt x="1822704" y="399288"/>
                  </a:lnTo>
                  <a:lnTo>
                    <a:pt x="2453640" y="199644"/>
                  </a:lnTo>
                  <a:lnTo>
                    <a:pt x="1822704" y="0"/>
                  </a:lnTo>
                  <a:close/>
                </a:path>
              </a:pathLst>
            </a:custGeom>
            <a:solidFill>
              <a:srgbClr val="7E7E7E"/>
            </a:solidFill>
          </p:spPr>
          <p:txBody>
            <a:bodyPr wrap="square" lIns="0" tIns="0" rIns="0" bIns="0" rtlCol="0"/>
            <a:lstStyle/>
            <a:p>
              <a:endParaRPr sz="1311"/>
            </a:p>
          </p:txBody>
        </p:sp>
        <p:sp>
          <p:nvSpPr>
            <p:cNvPr id="23" name="object 23"/>
            <p:cNvSpPr/>
            <p:nvPr/>
          </p:nvSpPr>
          <p:spPr>
            <a:xfrm>
              <a:off x="3962400" y="6228588"/>
              <a:ext cx="601980" cy="603885"/>
            </a:xfrm>
            <a:custGeom>
              <a:avLst/>
              <a:gdLst/>
              <a:ahLst/>
              <a:cxnLst/>
              <a:rect l="l" t="t" r="r" b="b"/>
              <a:pathLst>
                <a:path w="601979" h="603884">
                  <a:moveTo>
                    <a:pt x="301751" y="0"/>
                  </a:moveTo>
                  <a:lnTo>
                    <a:pt x="252566" y="3922"/>
                  </a:lnTo>
                  <a:lnTo>
                    <a:pt x="205996" y="15289"/>
                  </a:lnTo>
                  <a:lnTo>
                    <a:pt x="162644" y="33495"/>
                  </a:lnTo>
                  <a:lnTo>
                    <a:pt x="123114" y="57938"/>
                  </a:lnTo>
                  <a:lnTo>
                    <a:pt x="88011" y="88013"/>
                  </a:lnTo>
                  <a:lnTo>
                    <a:pt x="57936" y="123118"/>
                  </a:lnTo>
                  <a:lnTo>
                    <a:pt x="33494" y="162648"/>
                  </a:lnTo>
                  <a:lnTo>
                    <a:pt x="15288" y="206000"/>
                  </a:lnTo>
                  <a:lnTo>
                    <a:pt x="3922" y="252571"/>
                  </a:lnTo>
                  <a:lnTo>
                    <a:pt x="0" y="301757"/>
                  </a:lnTo>
                  <a:lnTo>
                    <a:pt x="3922" y="350572"/>
                  </a:lnTo>
                  <a:lnTo>
                    <a:pt x="15288" y="396927"/>
                  </a:lnTo>
                  <a:lnTo>
                    <a:pt x="33494" y="440192"/>
                  </a:lnTo>
                  <a:lnTo>
                    <a:pt x="57936" y="479735"/>
                  </a:lnTo>
                  <a:lnTo>
                    <a:pt x="88011" y="514926"/>
                  </a:lnTo>
                  <a:lnTo>
                    <a:pt x="123114" y="545133"/>
                  </a:lnTo>
                  <a:lnTo>
                    <a:pt x="162644" y="569726"/>
                  </a:lnTo>
                  <a:lnTo>
                    <a:pt x="205996" y="588074"/>
                  </a:lnTo>
                  <a:lnTo>
                    <a:pt x="252566" y="599545"/>
                  </a:lnTo>
                  <a:lnTo>
                    <a:pt x="301751" y="603509"/>
                  </a:lnTo>
                  <a:lnTo>
                    <a:pt x="350524" y="599545"/>
                  </a:lnTo>
                  <a:lnTo>
                    <a:pt x="396764" y="588074"/>
                  </a:lnTo>
                  <a:lnTo>
                    <a:pt x="439858" y="569726"/>
                  </a:lnTo>
                  <a:lnTo>
                    <a:pt x="479194" y="545133"/>
                  </a:lnTo>
                  <a:lnTo>
                    <a:pt x="514159" y="514926"/>
                  </a:lnTo>
                  <a:lnTo>
                    <a:pt x="544141" y="479735"/>
                  </a:lnTo>
                  <a:lnTo>
                    <a:pt x="568526" y="440192"/>
                  </a:lnTo>
                  <a:lnTo>
                    <a:pt x="586703" y="396927"/>
                  </a:lnTo>
                  <a:lnTo>
                    <a:pt x="598058" y="350572"/>
                  </a:lnTo>
                  <a:lnTo>
                    <a:pt x="601979" y="301757"/>
                  </a:lnTo>
                  <a:lnTo>
                    <a:pt x="598058" y="252571"/>
                  </a:lnTo>
                  <a:lnTo>
                    <a:pt x="586703" y="206000"/>
                  </a:lnTo>
                  <a:lnTo>
                    <a:pt x="568526" y="162648"/>
                  </a:lnTo>
                  <a:lnTo>
                    <a:pt x="544141" y="123118"/>
                  </a:lnTo>
                  <a:lnTo>
                    <a:pt x="514159" y="88013"/>
                  </a:lnTo>
                  <a:lnTo>
                    <a:pt x="479194" y="57938"/>
                  </a:lnTo>
                  <a:lnTo>
                    <a:pt x="439858" y="33495"/>
                  </a:lnTo>
                  <a:lnTo>
                    <a:pt x="396764" y="15289"/>
                  </a:lnTo>
                  <a:lnTo>
                    <a:pt x="350524" y="3922"/>
                  </a:lnTo>
                  <a:lnTo>
                    <a:pt x="301751" y="0"/>
                  </a:lnTo>
                  <a:close/>
                </a:path>
              </a:pathLst>
            </a:custGeom>
            <a:solidFill>
              <a:srgbClr val="91CF4F"/>
            </a:solidFill>
          </p:spPr>
          <p:txBody>
            <a:bodyPr wrap="square" lIns="0" tIns="0" rIns="0" bIns="0" rtlCol="0"/>
            <a:lstStyle/>
            <a:p>
              <a:endParaRPr sz="1311"/>
            </a:p>
          </p:txBody>
        </p:sp>
      </p:grpSp>
      <p:sp>
        <p:nvSpPr>
          <p:cNvPr id="24" name="object 24"/>
          <p:cNvSpPr txBox="1"/>
          <p:nvPr/>
        </p:nvSpPr>
        <p:spPr>
          <a:xfrm>
            <a:off x="3424374" y="2982460"/>
            <a:ext cx="414288" cy="295088"/>
          </a:xfrm>
          <a:prstGeom prst="rect">
            <a:avLst/>
          </a:prstGeom>
        </p:spPr>
        <p:txBody>
          <a:bodyPr vert="horz" wrap="square" lIns="0" tIns="11945" rIns="0" bIns="0" rtlCol="0">
            <a:spAutoFit/>
          </a:bodyPr>
          <a:lstStyle/>
          <a:p>
            <a:pPr marL="10859">
              <a:spcBef>
                <a:spcPts val="94"/>
              </a:spcBef>
            </a:pPr>
            <a:r>
              <a:rPr sz="1839" spc="-8" dirty="0">
                <a:latin typeface="Meiryo UI"/>
                <a:cs typeface="Meiryo UI"/>
              </a:rPr>
              <a:t>B</a:t>
            </a:r>
            <a:r>
              <a:rPr sz="1839" spc="-43" dirty="0">
                <a:latin typeface="Meiryo UI"/>
                <a:cs typeface="Meiryo UI"/>
              </a:rPr>
              <a:t>社</a:t>
            </a:r>
            <a:endParaRPr sz="1839">
              <a:latin typeface="Meiryo UI"/>
              <a:cs typeface="Meiryo UI"/>
            </a:endParaRPr>
          </a:p>
        </p:txBody>
      </p:sp>
      <p:sp>
        <p:nvSpPr>
          <p:cNvPr id="25" name="object 25"/>
          <p:cNvSpPr txBox="1"/>
          <p:nvPr/>
        </p:nvSpPr>
        <p:spPr>
          <a:xfrm>
            <a:off x="3440011" y="3640543"/>
            <a:ext cx="414288" cy="295088"/>
          </a:xfrm>
          <a:prstGeom prst="rect">
            <a:avLst/>
          </a:prstGeom>
        </p:spPr>
        <p:txBody>
          <a:bodyPr vert="horz" wrap="square" lIns="0" tIns="11945" rIns="0" bIns="0" rtlCol="0">
            <a:spAutoFit/>
          </a:bodyPr>
          <a:lstStyle/>
          <a:p>
            <a:pPr marL="10859">
              <a:spcBef>
                <a:spcPts val="94"/>
              </a:spcBef>
            </a:pPr>
            <a:r>
              <a:rPr sz="1839" spc="-8" dirty="0">
                <a:latin typeface="Meiryo UI"/>
                <a:cs typeface="Meiryo UI"/>
              </a:rPr>
              <a:t>C</a:t>
            </a:r>
            <a:r>
              <a:rPr sz="1839" spc="-43" dirty="0">
                <a:latin typeface="Meiryo UI"/>
                <a:cs typeface="Meiryo UI"/>
              </a:rPr>
              <a:t>社</a:t>
            </a:r>
            <a:endParaRPr sz="1839">
              <a:latin typeface="Meiryo UI"/>
              <a:cs typeface="Meiryo UI"/>
            </a:endParaRPr>
          </a:p>
        </p:txBody>
      </p:sp>
      <p:sp>
        <p:nvSpPr>
          <p:cNvPr id="26" name="object 26"/>
          <p:cNvSpPr txBox="1"/>
          <p:nvPr/>
        </p:nvSpPr>
        <p:spPr>
          <a:xfrm>
            <a:off x="3430889" y="4289507"/>
            <a:ext cx="432205" cy="295088"/>
          </a:xfrm>
          <a:prstGeom prst="rect">
            <a:avLst/>
          </a:prstGeom>
        </p:spPr>
        <p:txBody>
          <a:bodyPr vert="horz" wrap="square" lIns="0" tIns="11945" rIns="0" bIns="0" rtlCol="0">
            <a:spAutoFit/>
          </a:bodyPr>
          <a:lstStyle/>
          <a:p>
            <a:pPr marL="10859">
              <a:spcBef>
                <a:spcPts val="94"/>
              </a:spcBef>
            </a:pPr>
            <a:r>
              <a:rPr sz="1839" dirty="0">
                <a:latin typeface="Meiryo UI"/>
                <a:cs typeface="Meiryo UI"/>
              </a:rPr>
              <a:t>D</a:t>
            </a:r>
            <a:r>
              <a:rPr sz="1839" spc="-43" dirty="0">
                <a:latin typeface="Meiryo UI"/>
                <a:cs typeface="Meiryo UI"/>
              </a:rPr>
              <a:t>社</a:t>
            </a:r>
            <a:endParaRPr sz="1839">
              <a:latin typeface="Meiryo UI"/>
              <a:cs typeface="Meiryo UI"/>
            </a:endParaRPr>
          </a:p>
        </p:txBody>
      </p:sp>
      <p:grpSp>
        <p:nvGrpSpPr>
          <p:cNvPr id="27" name="object 27"/>
          <p:cNvGrpSpPr/>
          <p:nvPr/>
        </p:nvGrpSpPr>
        <p:grpSpPr>
          <a:xfrm>
            <a:off x="4218416" y="1554658"/>
            <a:ext cx="832920" cy="3289328"/>
            <a:chOff x="4933188" y="3154679"/>
            <a:chExt cx="974090" cy="3846829"/>
          </a:xfrm>
        </p:grpSpPr>
        <p:sp>
          <p:nvSpPr>
            <p:cNvPr id="28" name="object 28"/>
            <p:cNvSpPr/>
            <p:nvPr/>
          </p:nvSpPr>
          <p:spPr>
            <a:xfrm>
              <a:off x="4946904" y="3250691"/>
              <a:ext cx="946785" cy="3655060"/>
            </a:xfrm>
            <a:custGeom>
              <a:avLst/>
              <a:gdLst/>
              <a:ahLst/>
              <a:cxnLst/>
              <a:rect l="l" t="t" r="r" b="b"/>
              <a:pathLst>
                <a:path w="946785" h="3655059">
                  <a:moveTo>
                    <a:pt x="409956" y="0"/>
                  </a:moveTo>
                  <a:lnTo>
                    <a:pt x="409956" y="912876"/>
                  </a:lnTo>
                  <a:lnTo>
                    <a:pt x="0" y="912876"/>
                  </a:lnTo>
                  <a:lnTo>
                    <a:pt x="0" y="2740152"/>
                  </a:lnTo>
                  <a:lnTo>
                    <a:pt x="409956" y="2740152"/>
                  </a:lnTo>
                  <a:lnTo>
                    <a:pt x="409956" y="3654557"/>
                  </a:lnTo>
                  <a:lnTo>
                    <a:pt x="946404" y="1827275"/>
                  </a:lnTo>
                  <a:lnTo>
                    <a:pt x="409956" y="0"/>
                  </a:lnTo>
                  <a:close/>
                </a:path>
              </a:pathLst>
            </a:custGeom>
            <a:solidFill>
              <a:srgbClr val="FFCCFF"/>
            </a:solidFill>
          </p:spPr>
          <p:txBody>
            <a:bodyPr wrap="square" lIns="0" tIns="0" rIns="0" bIns="0" rtlCol="0"/>
            <a:lstStyle/>
            <a:p>
              <a:endParaRPr sz="1311"/>
            </a:p>
          </p:txBody>
        </p:sp>
        <p:sp>
          <p:nvSpPr>
            <p:cNvPr id="29" name="object 29"/>
            <p:cNvSpPr/>
            <p:nvPr/>
          </p:nvSpPr>
          <p:spPr>
            <a:xfrm>
              <a:off x="4933188" y="3154679"/>
              <a:ext cx="974090" cy="3846829"/>
            </a:xfrm>
            <a:custGeom>
              <a:avLst/>
              <a:gdLst/>
              <a:ahLst/>
              <a:cxnLst/>
              <a:rect l="l" t="t" r="r" b="b"/>
              <a:pathLst>
                <a:path w="974089" h="3846829">
                  <a:moveTo>
                    <a:pt x="409956" y="2836164"/>
                  </a:moveTo>
                  <a:lnTo>
                    <a:pt x="409956" y="3846581"/>
                  </a:lnTo>
                  <a:lnTo>
                    <a:pt x="438105" y="3750569"/>
                  </a:lnTo>
                  <a:lnTo>
                    <a:pt x="437388" y="3750569"/>
                  </a:lnTo>
                  <a:lnTo>
                    <a:pt x="411479" y="3747521"/>
                  </a:lnTo>
                  <a:lnTo>
                    <a:pt x="437388" y="3658946"/>
                  </a:lnTo>
                  <a:lnTo>
                    <a:pt x="437388" y="2849879"/>
                  </a:lnTo>
                  <a:lnTo>
                    <a:pt x="423672" y="2849879"/>
                  </a:lnTo>
                  <a:lnTo>
                    <a:pt x="409956" y="2836164"/>
                  </a:lnTo>
                  <a:close/>
                </a:path>
                <a:path w="974089" h="3846829">
                  <a:moveTo>
                    <a:pt x="437388" y="3658946"/>
                  </a:moveTo>
                  <a:lnTo>
                    <a:pt x="411479" y="3747521"/>
                  </a:lnTo>
                  <a:lnTo>
                    <a:pt x="437388" y="3750569"/>
                  </a:lnTo>
                  <a:lnTo>
                    <a:pt x="437388" y="3658946"/>
                  </a:lnTo>
                  <a:close/>
                </a:path>
                <a:path w="974089" h="3846829">
                  <a:moveTo>
                    <a:pt x="945289" y="1922527"/>
                  </a:moveTo>
                  <a:lnTo>
                    <a:pt x="437388" y="3658946"/>
                  </a:lnTo>
                  <a:lnTo>
                    <a:pt x="437388" y="3750569"/>
                  </a:lnTo>
                  <a:lnTo>
                    <a:pt x="438105" y="3750569"/>
                  </a:lnTo>
                  <a:lnTo>
                    <a:pt x="972942" y="1926335"/>
                  </a:lnTo>
                  <a:lnTo>
                    <a:pt x="946403" y="1926335"/>
                  </a:lnTo>
                  <a:lnTo>
                    <a:pt x="945289" y="1922527"/>
                  </a:lnTo>
                  <a:close/>
                </a:path>
                <a:path w="974089" h="3846829">
                  <a:moveTo>
                    <a:pt x="409956" y="995171"/>
                  </a:moveTo>
                  <a:lnTo>
                    <a:pt x="0" y="995171"/>
                  </a:lnTo>
                  <a:lnTo>
                    <a:pt x="0" y="2849879"/>
                  </a:lnTo>
                  <a:lnTo>
                    <a:pt x="409956" y="2849879"/>
                  </a:lnTo>
                  <a:lnTo>
                    <a:pt x="409956" y="2836164"/>
                  </a:lnTo>
                  <a:lnTo>
                    <a:pt x="27432" y="2836164"/>
                  </a:lnTo>
                  <a:lnTo>
                    <a:pt x="13715" y="2822447"/>
                  </a:lnTo>
                  <a:lnTo>
                    <a:pt x="27432" y="2822447"/>
                  </a:lnTo>
                  <a:lnTo>
                    <a:pt x="27432" y="1022603"/>
                  </a:lnTo>
                  <a:lnTo>
                    <a:pt x="13715" y="1022603"/>
                  </a:lnTo>
                  <a:lnTo>
                    <a:pt x="27432" y="1008888"/>
                  </a:lnTo>
                  <a:lnTo>
                    <a:pt x="409956" y="1008888"/>
                  </a:lnTo>
                  <a:lnTo>
                    <a:pt x="409956" y="995171"/>
                  </a:lnTo>
                  <a:close/>
                </a:path>
                <a:path w="974089" h="3846829">
                  <a:moveTo>
                    <a:pt x="437388" y="2822447"/>
                  </a:moveTo>
                  <a:lnTo>
                    <a:pt x="27432" y="2822447"/>
                  </a:lnTo>
                  <a:lnTo>
                    <a:pt x="27432" y="2836164"/>
                  </a:lnTo>
                  <a:lnTo>
                    <a:pt x="409956" y="2836164"/>
                  </a:lnTo>
                  <a:lnTo>
                    <a:pt x="423672" y="2849879"/>
                  </a:lnTo>
                  <a:lnTo>
                    <a:pt x="437388" y="2849879"/>
                  </a:lnTo>
                  <a:lnTo>
                    <a:pt x="437388" y="2822447"/>
                  </a:lnTo>
                  <a:close/>
                </a:path>
                <a:path w="974089" h="3846829">
                  <a:moveTo>
                    <a:pt x="27432" y="2822447"/>
                  </a:moveTo>
                  <a:lnTo>
                    <a:pt x="13715" y="2822447"/>
                  </a:lnTo>
                  <a:lnTo>
                    <a:pt x="27432" y="2836164"/>
                  </a:lnTo>
                  <a:lnTo>
                    <a:pt x="27432" y="2822447"/>
                  </a:lnTo>
                  <a:close/>
                </a:path>
                <a:path w="974089" h="3846829">
                  <a:moveTo>
                    <a:pt x="946403" y="1918715"/>
                  </a:moveTo>
                  <a:lnTo>
                    <a:pt x="945289" y="1922527"/>
                  </a:lnTo>
                  <a:lnTo>
                    <a:pt x="946403" y="1926335"/>
                  </a:lnTo>
                  <a:lnTo>
                    <a:pt x="946403" y="1918715"/>
                  </a:lnTo>
                  <a:close/>
                </a:path>
                <a:path w="974089" h="3846829">
                  <a:moveTo>
                    <a:pt x="972495" y="1918715"/>
                  </a:moveTo>
                  <a:lnTo>
                    <a:pt x="946403" y="1918715"/>
                  </a:lnTo>
                  <a:lnTo>
                    <a:pt x="946403" y="1926335"/>
                  </a:lnTo>
                  <a:lnTo>
                    <a:pt x="972942" y="1926335"/>
                  </a:lnTo>
                  <a:lnTo>
                    <a:pt x="973836" y="1923287"/>
                  </a:lnTo>
                  <a:lnTo>
                    <a:pt x="972495" y="1918715"/>
                  </a:lnTo>
                  <a:close/>
                </a:path>
                <a:path w="974089" h="3846829">
                  <a:moveTo>
                    <a:pt x="438105" y="96012"/>
                  </a:moveTo>
                  <a:lnTo>
                    <a:pt x="437388" y="96012"/>
                  </a:lnTo>
                  <a:lnTo>
                    <a:pt x="437388" y="187560"/>
                  </a:lnTo>
                  <a:lnTo>
                    <a:pt x="945289" y="1922527"/>
                  </a:lnTo>
                  <a:lnTo>
                    <a:pt x="946403" y="1918715"/>
                  </a:lnTo>
                  <a:lnTo>
                    <a:pt x="972495" y="1918715"/>
                  </a:lnTo>
                  <a:lnTo>
                    <a:pt x="438105" y="96012"/>
                  </a:lnTo>
                  <a:close/>
                </a:path>
                <a:path w="974089" h="3846829">
                  <a:moveTo>
                    <a:pt x="27432" y="1008888"/>
                  </a:moveTo>
                  <a:lnTo>
                    <a:pt x="13715" y="1022603"/>
                  </a:lnTo>
                  <a:lnTo>
                    <a:pt x="27432" y="1022603"/>
                  </a:lnTo>
                  <a:lnTo>
                    <a:pt x="27432" y="1008888"/>
                  </a:lnTo>
                  <a:close/>
                </a:path>
                <a:path w="974089" h="3846829">
                  <a:moveTo>
                    <a:pt x="437388" y="995171"/>
                  </a:moveTo>
                  <a:lnTo>
                    <a:pt x="423672" y="995171"/>
                  </a:lnTo>
                  <a:lnTo>
                    <a:pt x="409956" y="1008888"/>
                  </a:lnTo>
                  <a:lnTo>
                    <a:pt x="27432" y="1008888"/>
                  </a:lnTo>
                  <a:lnTo>
                    <a:pt x="27432" y="1022603"/>
                  </a:lnTo>
                  <a:lnTo>
                    <a:pt x="437388" y="1022603"/>
                  </a:lnTo>
                  <a:lnTo>
                    <a:pt x="437388" y="995171"/>
                  </a:lnTo>
                  <a:close/>
                </a:path>
                <a:path w="974089" h="3846829">
                  <a:moveTo>
                    <a:pt x="409956" y="0"/>
                  </a:moveTo>
                  <a:lnTo>
                    <a:pt x="409956" y="1008888"/>
                  </a:lnTo>
                  <a:lnTo>
                    <a:pt x="423672" y="995171"/>
                  </a:lnTo>
                  <a:lnTo>
                    <a:pt x="437388" y="995171"/>
                  </a:lnTo>
                  <a:lnTo>
                    <a:pt x="437388" y="187560"/>
                  </a:lnTo>
                  <a:lnTo>
                    <a:pt x="411479" y="99059"/>
                  </a:lnTo>
                  <a:lnTo>
                    <a:pt x="437388" y="96012"/>
                  </a:lnTo>
                  <a:lnTo>
                    <a:pt x="438105" y="96012"/>
                  </a:lnTo>
                  <a:lnTo>
                    <a:pt x="409956" y="0"/>
                  </a:lnTo>
                  <a:close/>
                </a:path>
                <a:path w="974089" h="3846829">
                  <a:moveTo>
                    <a:pt x="437388" y="96012"/>
                  </a:moveTo>
                  <a:lnTo>
                    <a:pt x="411479" y="99059"/>
                  </a:lnTo>
                  <a:lnTo>
                    <a:pt x="437388" y="187560"/>
                  </a:lnTo>
                  <a:lnTo>
                    <a:pt x="437388" y="96012"/>
                  </a:lnTo>
                  <a:close/>
                </a:path>
              </a:pathLst>
            </a:custGeom>
            <a:solidFill>
              <a:srgbClr val="000000"/>
            </a:solidFill>
          </p:spPr>
          <p:txBody>
            <a:bodyPr wrap="square" lIns="0" tIns="0" rIns="0" bIns="0" rtlCol="0"/>
            <a:lstStyle/>
            <a:p>
              <a:endParaRPr sz="1311"/>
            </a:p>
          </p:txBody>
        </p:sp>
      </p:grpSp>
      <p:sp>
        <p:nvSpPr>
          <p:cNvPr id="30" name="object 30"/>
          <p:cNvSpPr txBox="1"/>
          <p:nvPr/>
        </p:nvSpPr>
        <p:spPr>
          <a:xfrm>
            <a:off x="4418431" y="2766963"/>
            <a:ext cx="239425" cy="866585"/>
          </a:xfrm>
          <a:prstGeom prst="rect">
            <a:avLst/>
          </a:prstGeom>
        </p:spPr>
        <p:txBody>
          <a:bodyPr vert="eaVert" wrap="square" lIns="0" tIns="0" rIns="0" bIns="0" rtlCol="0">
            <a:spAutoFit/>
          </a:bodyPr>
          <a:lstStyle/>
          <a:p>
            <a:pPr marL="10859">
              <a:lnSpc>
                <a:spcPct val="60000"/>
              </a:lnSpc>
            </a:pPr>
            <a:r>
              <a:rPr sz="2223" b="1" dirty="0">
                <a:latin typeface="Meiryo UI"/>
                <a:cs typeface="Meiryo UI"/>
              </a:rPr>
              <a:t>包括化</a:t>
            </a:r>
            <a:endParaRPr sz="2223">
              <a:latin typeface="Meiryo UI"/>
              <a:cs typeface="Meiryo UI"/>
            </a:endParaRPr>
          </a:p>
        </p:txBody>
      </p:sp>
      <p:sp>
        <p:nvSpPr>
          <p:cNvPr id="31" name="object 31"/>
          <p:cNvSpPr/>
          <p:nvPr/>
        </p:nvSpPr>
        <p:spPr>
          <a:xfrm>
            <a:off x="7635236" y="1910414"/>
            <a:ext cx="1451908" cy="2682285"/>
          </a:xfrm>
          <a:custGeom>
            <a:avLst/>
            <a:gdLst/>
            <a:ahLst/>
            <a:cxnLst/>
            <a:rect l="l" t="t" r="r" b="b"/>
            <a:pathLst>
              <a:path w="1697990" h="3136900">
                <a:moveTo>
                  <a:pt x="848867" y="0"/>
                </a:moveTo>
                <a:lnTo>
                  <a:pt x="782454" y="4721"/>
                </a:lnTo>
                <a:lnTo>
                  <a:pt x="717452" y="18651"/>
                </a:lnTo>
                <a:lnTo>
                  <a:pt x="654049" y="41441"/>
                </a:lnTo>
                <a:lnTo>
                  <a:pt x="592431" y="72741"/>
                </a:lnTo>
                <a:lnTo>
                  <a:pt x="532788" y="112201"/>
                </a:lnTo>
                <a:lnTo>
                  <a:pt x="475305" y="159473"/>
                </a:lnTo>
                <a:lnTo>
                  <a:pt x="447433" y="185929"/>
                </a:lnTo>
                <a:lnTo>
                  <a:pt x="420172" y="214206"/>
                </a:lnTo>
                <a:lnTo>
                  <a:pt x="393545" y="244262"/>
                </a:lnTo>
                <a:lnTo>
                  <a:pt x="367575" y="276051"/>
                </a:lnTo>
                <a:lnTo>
                  <a:pt x="342287" y="309532"/>
                </a:lnTo>
                <a:lnTo>
                  <a:pt x="317702" y="344659"/>
                </a:lnTo>
                <a:lnTo>
                  <a:pt x="293846" y="381390"/>
                </a:lnTo>
                <a:lnTo>
                  <a:pt x="270741" y="419680"/>
                </a:lnTo>
                <a:lnTo>
                  <a:pt x="248411" y="459486"/>
                </a:lnTo>
                <a:lnTo>
                  <a:pt x="226880" y="500764"/>
                </a:lnTo>
                <a:lnTo>
                  <a:pt x="206170" y="543470"/>
                </a:lnTo>
                <a:lnTo>
                  <a:pt x="186305" y="587561"/>
                </a:lnTo>
                <a:lnTo>
                  <a:pt x="167309" y="632994"/>
                </a:lnTo>
                <a:lnTo>
                  <a:pt x="149205" y="679724"/>
                </a:lnTo>
                <a:lnTo>
                  <a:pt x="132017" y="727707"/>
                </a:lnTo>
                <a:lnTo>
                  <a:pt x="115767" y="776901"/>
                </a:lnTo>
                <a:lnTo>
                  <a:pt x="100480" y="827261"/>
                </a:lnTo>
                <a:lnTo>
                  <a:pt x="86179" y="878743"/>
                </a:lnTo>
                <a:lnTo>
                  <a:pt x="72887" y="931305"/>
                </a:lnTo>
                <a:lnTo>
                  <a:pt x="60628" y="984901"/>
                </a:lnTo>
                <a:lnTo>
                  <a:pt x="49425" y="1039490"/>
                </a:lnTo>
                <a:lnTo>
                  <a:pt x="39302" y="1095026"/>
                </a:lnTo>
                <a:lnTo>
                  <a:pt x="30282" y="1151466"/>
                </a:lnTo>
                <a:lnTo>
                  <a:pt x="22389" y="1208767"/>
                </a:lnTo>
                <a:lnTo>
                  <a:pt x="15645" y="1266885"/>
                </a:lnTo>
                <a:lnTo>
                  <a:pt x="10075" y="1325775"/>
                </a:lnTo>
                <a:lnTo>
                  <a:pt x="5702" y="1385395"/>
                </a:lnTo>
                <a:lnTo>
                  <a:pt x="2550" y="1445701"/>
                </a:lnTo>
                <a:lnTo>
                  <a:pt x="641" y="1506649"/>
                </a:lnTo>
                <a:lnTo>
                  <a:pt x="0" y="1568195"/>
                </a:lnTo>
                <a:lnTo>
                  <a:pt x="641" y="1629845"/>
                </a:lnTo>
                <a:lnTo>
                  <a:pt x="2550" y="1690887"/>
                </a:lnTo>
                <a:lnTo>
                  <a:pt x="5702" y="1751277"/>
                </a:lnTo>
                <a:lnTo>
                  <a:pt x="10075" y="1810972"/>
                </a:lnTo>
                <a:lnTo>
                  <a:pt x="15645" y="1869929"/>
                </a:lnTo>
                <a:lnTo>
                  <a:pt x="22389" y="1928104"/>
                </a:lnTo>
                <a:lnTo>
                  <a:pt x="30282" y="1985454"/>
                </a:lnTo>
                <a:lnTo>
                  <a:pt x="39302" y="2041936"/>
                </a:lnTo>
                <a:lnTo>
                  <a:pt x="49425" y="2097507"/>
                </a:lnTo>
                <a:lnTo>
                  <a:pt x="60628" y="2152122"/>
                </a:lnTo>
                <a:lnTo>
                  <a:pt x="72887" y="2205740"/>
                </a:lnTo>
                <a:lnTo>
                  <a:pt x="86179" y="2258315"/>
                </a:lnTo>
                <a:lnTo>
                  <a:pt x="100480" y="2309806"/>
                </a:lnTo>
                <a:lnTo>
                  <a:pt x="115767" y="2360169"/>
                </a:lnTo>
                <a:lnTo>
                  <a:pt x="132017" y="2409360"/>
                </a:lnTo>
                <a:lnTo>
                  <a:pt x="149205" y="2457336"/>
                </a:lnTo>
                <a:lnTo>
                  <a:pt x="167309" y="2504055"/>
                </a:lnTo>
                <a:lnTo>
                  <a:pt x="186305" y="2549471"/>
                </a:lnTo>
                <a:lnTo>
                  <a:pt x="206170" y="2593543"/>
                </a:lnTo>
                <a:lnTo>
                  <a:pt x="226880" y="2636227"/>
                </a:lnTo>
                <a:lnTo>
                  <a:pt x="248411" y="2677480"/>
                </a:lnTo>
                <a:lnTo>
                  <a:pt x="270741" y="2717257"/>
                </a:lnTo>
                <a:lnTo>
                  <a:pt x="293846" y="2755517"/>
                </a:lnTo>
                <a:lnTo>
                  <a:pt x="317702" y="2792215"/>
                </a:lnTo>
                <a:lnTo>
                  <a:pt x="342287" y="2827308"/>
                </a:lnTo>
                <a:lnTo>
                  <a:pt x="367575" y="2860754"/>
                </a:lnTo>
                <a:lnTo>
                  <a:pt x="393545" y="2892508"/>
                </a:lnTo>
                <a:lnTo>
                  <a:pt x="420172" y="2922527"/>
                </a:lnTo>
                <a:lnTo>
                  <a:pt x="447433" y="2950769"/>
                </a:lnTo>
                <a:lnTo>
                  <a:pt x="475305" y="2977189"/>
                </a:lnTo>
                <a:lnTo>
                  <a:pt x="532788" y="3024391"/>
                </a:lnTo>
                <a:lnTo>
                  <a:pt x="592431" y="3063789"/>
                </a:lnTo>
                <a:lnTo>
                  <a:pt x="654049" y="3095035"/>
                </a:lnTo>
                <a:lnTo>
                  <a:pt x="717452" y="3117783"/>
                </a:lnTo>
                <a:lnTo>
                  <a:pt x="782454" y="3131685"/>
                </a:lnTo>
                <a:lnTo>
                  <a:pt x="848867" y="3136397"/>
                </a:lnTo>
                <a:lnTo>
                  <a:pt x="882135" y="3135212"/>
                </a:lnTo>
                <a:lnTo>
                  <a:pt x="947688" y="3125861"/>
                </a:lnTo>
                <a:lnTo>
                  <a:pt x="1011774" y="3107493"/>
                </a:lnTo>
                <a:lnTo>
                  <a:pt x="1074201" y="3080453"/>
                </a:lnTo>
                <a:lnTo>
                  <a:pt x="1134779" y="3045088"/>
                </a:lnTo>
                <a:lnTo>
                  <a:pt x="1193318" y="3001744"/>
                </a:lnTo>
                <a:lnTo>
                  <a:pt x="1249627" y="2950769"/>
                </a:lnTo>
                <a:lnTo>
                  <a:pt x="1276886" y="2922527"/>
                </a:lnTo>
                <a:lnTo>
                  <a:pt x="1303515" y="2892508"/>
                </a:lnTo>
                <a:lnTo>
                  <a:pt x="1329492" y="2860754"/>
                </a:lnTo>
                <a:lnTo>
                  <a:pt x="1354793" y="2827308"/>
                </a:lnTo>
                <a:lnTo>
                  <a:pt x="1379393" y="2792215"/>
                </a:lnTo>
                <a:lnTo>
                  <a:pt x="1403269" y="2755517"/>
                </a:lnTo>
                <a:lnTo>
                  <a:pt x="1426396" y="2717257"/>
                </a:lnTo>
                <a:lnTo>
                  <a:pt x="1448752" y="2677480"/>
                </a:lnTo>
                <a:lnTo>
                  <a:pt x="1470312" y="2636227"/>
                </a:lnTo>
                <a:lnTo>
                  <a:pt x="1491053" y="2593543"/>
                </a:lnTo>
                <a:lnTo>
                  <a:pt x="1510950" y="2549471"/>
                </a:lnTo>
                <a:lnTo>
                  <a:pt x="1529980" y="2504055"/>
                </a:lnTo>
                <a:lnTo>
                  <a:pt x="1548119" y="2457336"/>
                </a:lnTo>
                <a:lnTo>
                  <a:pt x="1565344" y="2409360"/>
                </a:lnTo>
                <a:lnTo>
                  <a:pt x="1581629" y="2360169"/>
                </a:lnTo>
                <a:lnTo>
                  <a:pt x="1596953" y="2309806"/>
                </a:lnTo>
                <a:lnTo>
                  <a:pt x="1611290" y="2258315"/>
                </a:lnTo>
                <a:lnTo>
                  <a:pt x="1624617" y="2205740"/>
                </a:lnTo>
                <a:lnTo>
                  <a:pt x="1636910" y="2152122"/>
                </a:lnTo>
                <a:lnTo>
                  <a:pt x="1648145" y="2097507"/>
                </a:lnTo>
                <a:lnTo>
                  <a:pt x="1658299" y="2041936"/>
                </a:lnTo>
                <a:lnTo>
                  <a:pt x="1667347" y="1985454"/>
                </a:lnTo>
                <a:lnTo>
                  <a:pt x="1675266" y="1928104"/>
                </a:lnTo>
                <a:lnTo>
                  <a:pt x="1682033" y="1869929"/>
                </a:lnTo>
                <a:lnTo>
                  <a:pt x="1687622" y="1810972"/>
                </a:lnTo>
                <a:lnTo>
                  <a:pt x="1692011" y="1751277"/>
                </a:lnTo>
                <a:lnTo>
                  <a:pt x="1695175" y="1690887"/>
                </a:lnTo>
                <a:lnTo>
                  <a:pt x="1697092" y="1629845"/>
                </a:lnTo>
                <a:lnTo>
                  <a:pt x="1697735" y="1568195"/>
                </a:lnTo>
                <a:lnTo>
                  <a:pt x="1697092" y="1506649"/>
                </a:lnTo>
                <a:lnTo>
                  <a:pt x="1695175" y="1445701"/>
                </a:lnTo>
                <a:lnTo>
                  <a:pt x="1692011" y="1385395"/>
                </a:lnTo>
                <a:lnTo>
                  <a:pt x="1687622" y="1325775"/>
                </a:lnTo>
                <a:lnTo>
                  <a:pt x="1682033" y="1266885"/>
                </a:lnTo>
                <a:lnTo>
                  <a:pt x="1675266" y="1208767"/>
                </a:lnTo>
                <a:lnTo>
                  <a:pt x="1667347" y="1151466"/>
                </a:lnTo>
                <a:lnTo>
                  <a:pt x="1658299" y="1095026"/>
                </a:lnTo>
                <a:lnTo>
                  <a:pt x="1648145" y="1039490"/>
                </a:lnTo>
                <a:lnTo>
                  <a:pt x="1636910" y="984901"/>
                </a:lnTo>
                <a:lnTo>
                  <a:pt x="1624617" y="931305"/>
                </a:lnTo>
                <a:lnTo>
                  <a:pt x="1611290" y="878743"/>
                </a:lnTo>
                <a:lnTo>
                  <a:pt x="1596953" y="827261"/>
                </a:lnTo>
                <a:lnTo>
                  <a:pt x="1581629" y="776901"/>
                </a:lnTo>
                <a:lnTo>
                  <a:pt x="1565344" y="727707"/>
                </a:lnTo>
                <a:lnTo>
                  <a:pt x="1548119" y="679724"/>
                </a:lnTo>
                <a:lnTo>
                  <a:pt x="1529980" y="632994"/>
                </a:lnTo>
                <a:lnTo>
                  <a:pt x="1510950" y="587561"/>
                </a:lnTo>
                <a:lnTo>
                  <a:pt x="1491053" y="543470"/>
                </a:lnTo>
                <a:lnTo>
                  <a:pt x="1470312" y="500764"/>
                </a:lnTo>
                <a:lnTo>
                  <a:pt x="1448752" y="459485"/>
                </a:lnTo>
                <a:lnTo>
                  <a:pt x="1426396" y="419680"/>
                </a:lnTo>
                <a:lnTo>
                  <a:pt x="1403269" y="381390"/>
                </a:lnTo>
                <a:lnTo>
                  <a:pt x="1379393" y="344659"/>
                </a:lnTo>
                <a:lnTo>
                  <a:pt x="1354793" y="309532"/>
                </a:lnTo>
                <a:lnTo>
                  <a:pt x="1329492" y="276051"/>
                </a:lnTo>
                <a:lnTo>
                  <a:pt x="1303515" y="244262"/>
                </a:lnTo>
                <a:lnTo>
                  <a:pt x="1276886" y="214206"/>
                </a:lnTo>
                <a:lnTo>
                  <a:pt x="1249627" y="185929"/>
                </a:lnTo>
                <a:lnTo>
                  <a:pt x="1221763" y="159473"/>
                </a:lnTo>
                <a:lnTo>
                  <a:pt x="1164315" y="112201"/>
                </a:lnTo>
                <a:lnTo>
                  <a:pt x="1104733" y="72741"/>
                </a:lnTo>
                <a:lnTo>
                  <a:pt x="1043206" y="41441"/>
                </a:lnTo>
                <a:lnTo>
                  <a:pt x="979926" y="18651"/>
                </a:lnTo>
                <a:lnTo>
                  <a:pt x="915083" y="4721"/>
                </a:lnTo>
                <a:lnTo>
                  <a:pt x="848867" y="0"/>
                </a:lnTo>
                <a:close/>
              </a:path>
            </a:pathLst>
          </a:custGeom>
          <a:solidFill>
            <a:srgbClr val="91CF4F"/>
          </a:solidFill>
        </p:spPr>
        <p:txBody>
          <a:bodyPr wrap="square" lIns="0" tIns="0" rIns="0" bIns="0" rtlCol="0"/>
          <a:lstStyle/>
          <a:p>
            <a:endParaRPr sz="1311"/>
          </a:p>
        </p:txBody>
      </p:sp>
      <p:sp>
        <p:nvSpPr>
          <p:cNvPr id="32" name="object 32"/>
          <p:cNvSpPr txBox="1"/>
          <p:nvPr/>
        </p:nvSpPr>
        <p:spPr>
          <a:xfrm>
            <a:off x="7973870" y="2210250"/>
            <a:ext cx="793038" cy="2086101"/>
          </a:xfrm>
          <a:prstGeom prst="rect">
            <a:avLst/>
          </a:prstGeom>
        </p:spPr>
        <p:txBody>
          <a:bodyPr vert="eaVert" wrap="square" lIns="0" tIns="0" rIns="0" bIns="0" rtlCol="0">
            <a:spAutoFit/>
          </a:bodyPr>
          <a:lstStyle/>
          <a:p>
            <a:pPr marL="1086" algn="ctr">
              <a:lnSpc>
                <a:spcPct val="60000"/>
              </a:lnSpc>
            </a:pPr>
            <a:r>
              <a:rPr sz="2950" dirty="0">
                <a:latin typeface="Meiryo UI"/>
                <a:cs typeface="Meiryo UI"/>
              </a:rPr>
              <a:t>受注者</a:t>
            </a:r>
            <a:endParaRPr sz="2950">
              <a:latin typeface="Meiryo UI"/>
              <a:cs typeface="Meiryo UI"/>
            </a:endParaRPr>
          </a:p>
          <a:p>
            <a:pPr marL="10859" marR="4344" algn="ctr">
              <a:lnSpc>
                <a:spcPct val="101800"/>
              </a:lnSpc>
              <a:spcBef>
                <a:spcPts val="513"/>
              </a:spcBef>
            </a:pPr>
            <a:r>
              <a:rPr sz="1454" dirty="0">
                <a:latin typeface="Meiryo UI"/>
                <a:cs typeface="Meiryo UI"/>
              </a:rPr>
              <a:t>複数社で構成するＪＶや事業協同組合等</a:t>
            </a:r>
            <a:endParaRPr sz="1454">
              <a:latin typeface="Meiryo UI"/>
              <a:cs typeface="Meiryo UI"/>
            </a:endParaRPr>
          </a:p>
        </p:txBody>
      </p:sp>
      <p:sp>
        <p:nvSpPr>
          <p:cNvPr id="33" name="object 33"/>
          <p:cNvSpPr/>
          <p:nvPr/>
        </p:nvSpPr>
        <p:spPr>
          <a:xfrm>
            <a:off x="5220527" y="1873926"/>
            <a:ext cx="1018074" cy="2768075"/>
          </a:xfrm>
          <a:custGeom>
            <a:avLst/>
            <a:gdLst/>
            <a:ahLst/>
            <a:cxnLst/>
            <a:rect l="l" t="t" r="r" b="b"/>
            <a:pathLst>
              <a:path w="1190625" h="3237229">
                <a:moveTo>
                  <a:pt x="594359" y="0"/>
                </a:moveTo>
                <a:lnTo>
                  <a:pt x="544459" y="5636"/>
                </a:lnTo>
                <a:lnTo>
                  <a:pt x="495687" y="22248"/>
                </a:lnTo>
                <a:lnTo>
                  <a:pt x="448209" y="49386"/>
                </a:lnTo>
                <a:lnTo>
                  <a:pt x="402194" y="86604"/>
                </a:lnTo>
                <a:lnTo>
                  <a:pt x="357805" y="133455"/>
                </a:lnTo>
                <a:lnTo>
                  <a:pt x="315212" y="189489"/>
                </a:lnTo>
                <a:lnTo>
                  <a:pt x="274578" y="254260"/>
                </a:lnTo>
                <a:lnTo>
                  <a:pt x="255049" y="289781"/>
                </a:lnTo>
                <a:lnTo>
                  <a:pt x="236073" y="327320"/>
                </a:lnTo>
                <a:lnTo>
                  <a:pt x="217670" y="366818"/>
                </a:lnTo>
                <a:lnTo>
                  <a:pt x="199861" y="408221"/>
                </a:lnTo>
                <a:lnTo>
                  <a:pt x="182667" y="451472"/>
                </a:lnTo>
                <a:lnTo>
                  <a:pt x="166109" y="496515"/>
                </a:lnTo>
                <a:lnTo>
                  <a:pt x="150207" y="543295"/>
                </a:lnTo>
                <a:lnTo>
                  <a:pt x="134984" y="591756"/>
                </a:lnTo>
                <a:lnTo>
                  <a:pt x="120458" y="641841"/>
                </a:lnTo>
                <a:lnTo>
                  <a:pt x="106652" y="693495"/>
                </a:lnTo>
                <a:lnTo>
                  <a:pt x="93585" y="746662"/>
                </a:lnTo>
                <a:lnTo>
                  <a:pt x="81279" y="801285"/>
                </a:lnTo>
                <a:lnTo>
                  <a:pt x="69755" y="857309"/>
                </a:lnTo>
                <a:lnTo>
                  <a:pt x="59033" y="914678"/>
                </a:lnTo>
                <a:lnTo>
                  <a:pt x="49135" y="973335"/>
                </a:lnTo>
                <a:lnTo>
                  <a:pt x="40080" y="1033226"/>
                </a:lnTo>
                <a:lnTo>
                  <a:pt x="31890" y="1094293"/>
                </a:lnTo>
                <a:lnTo>
                  <a:pt x="24586" y="1156482"/>
                </a:lnTo>
                <a:lnTo>
                  <a:pt x="18188" y="1219735"/>
                </a:lnTo>
                <a:lnTo>
                  <a:pt x="12717" y="1283998"/>
                </a:lnTo>
                <a:lnTo>
                  <a:pt x="8194" y="1349213"/>
                </a:lnTo>
                <a:lnTo>
                  <a:pt x="4640" y="1415326"/>
                </a:lnTo>
                <a:lnTo>
                  <a:pt x="2076" y="1482280"/>
                </a:lnTo>
                <a:lnTo>
                  <a:pt x="522" y="1550019"/>
                </a:lnTo>
                <a:lnTo>
                  <a:pt x="0" y="1618488"/>
                </a:lnTo>
                <a:lnTo>
                  <a:pt x="522" y="1686845"/>
                </a:lnTo>
                <a:lnTo>
                  <a:pt x="2076" y="1754484"/>
                </a:lnTo>
                <a:lnTo>
                  <a:pt x="4640" y="1821350"/>
                </a:lnTo>
                <a:lnTo>
                  <a:pt x="8194" y="1887384"/>
                </a:lnTo>
                <a:lnTo>
                  <a:pt x="12717" y="1952532"/>
                </a:lnTo>
                <a:lnTo>
                  <a:pt x="18188" y="2016737"/>
                </a:lnTo>
                <a:lnTo>
                  <a:pt x="24586" y="2079941"/>
                </a:lnTo>
                <a:lnTo>
                  <a:pt x="31890" y="2142090"/>
                </a:lnTo>
                <a:lnTo>
                  <a:pt x="40080" y="2203126"/>
                </a:lnTo>
                <a:lnTo>
                  <a:pt x="49135" y="2262992"/>
                </a:lnTo>
                <a:lnTo>
                  <a:pt x="59033" y="2321634"/>
                </a:lnTo>
                <a:lnTo>
                  <a:pt x="69755" y="2378993"/>
                </a:lnTo>
                <a:lnTo>
                  <a:pt x="81279" y="2435014"/>
                </a:lnTo>
                <a:lnTo>
                  <a:pt x="93585" y="2489640"/>
                </a:lnTo>
                <a:lnTo>
                  <a:pt x="106652" y="2542816"/>
                </a:lnTo>
                <a:lnTo>
                  <a:pt x="120458" y="2594483"/>
                </a:lnTo>
                <a:lnTo>
                  <a:pt x="134984" y="2644587"/>
                </a:lnTo>
                <a:lnTo>
                  <a:pt x="150207" y="2693070"/>
                </a:lnTo>
                <a:lnTo>
                  <a:pt x="166109" y="2739876"/>
                </a:lnTo>
                <a:lnTo>
                  <a:pt x="182667" y="2784949"/>
                </a:lnTo>
                <a:lnTo>
                  <a:pt x="199861" y="2828233"/>
                </a:lnTo>
                <a:lnTo>
                  <a:pt x="217670" y="2869670"/>
                </a:lnTo>
                <a:lnTo>
                  <a:pt x="236073" y="2909205"/>
                </a:lnTo>
                <a:lnTo>
                  <a:pt x="255049" y="2946781"/>
                </a:lnTo>
                <a:lnTo>
                  <a:pt x="274578" y="2982341"/>
                </a:lnTo>
                <a:lnTo>
                  <a:pt x="294639" y="3015830"/>
                </a:lnTo>
                <a:lnTo>
                  <a:pt x="336274" y="3076366"/>
                </a:lnTo>
                <a:lnTo>
                  <a:pt x="379786" y="3127939"/>
                </a:lnTo>
                <a:lnTo>
                  <a:pt x="425008" y="3170095"/>
                </a:lnTo>
                <a:lnTo>
                  <a:pt x="471776" y="3202385"/>
                </a:lnTo>
                <a:lnTo>
                  <a:pt x="519921" y="3224357"/>
                </a:lnTo>
                <a:lnTo>
                  <a:pt x="569279" y="3235559"/>
                </a:lnTo>
                <a:lnTo>
                  <a:pt x="594359" y="3236981"/>
                </a:lnTo>
                <a:lnTo>
                  <a:pt x="619555" y="3235559"/>
                </a:lnTo>
                <a:lnTo>
                  <a:pt x="669123" y="3224357"/>
                </a:lnTo>
                <a:lnTo>
                  <a:pt x="717457" y="3202385"/>
                </a:lnTo>
                <a:lnTo>
                  <a:pt x="764393" y="3170095"/>
                </a:lnTo>
                <a:lnTo>
                  <a:pt x="809764" y="3127939"/>
                </a:lnTo>
                <a:lnTo>
                  <a:pt x="853405" y="3076366"/>
                </a:lnTo>
                <a:lnTo>
                  <a:pt x="895152" y="3015830"/>
                </a:lnTo>
                <a:lnTo>
                  <a:pt x="915263" y="2982341"/>
                </a:lnTo>
                <a:lnTo>
                  <a:pt x="934839" y="2946781"/>
                </a:lnTo>
                <a:lnTo>
                  <a:pt x="953858" y="2909205"/>
                </a:lnTo>
                <a:lnTo>
                  <a:pt x="972300" y="2869670"/>
                </a:lnTo>
                <a:lnTo>
                  <a:pt x="990144" y="2828233"/>
                </a:lnTo>
                <a:lnTo>
                  <a:pt x="1007371" y="2784949"/>
                </a:lnTo>
                <a:lnTo>
                  <a:pt x="1023958" y="2739876"/>
                </a:lnTo>
                <a:lnTo>
                  <a:pt x="1039886" y="2693070"/>
                </a:lnTo>
                <a:lnTo>
                  <a:pt x="1055133" y="2644587"/>
                </a:lnTo>
                <a:lnTo>
                  <a:pt x="1069680" y="2594483"/>
                </a:lnTo>
                <a:lnTo>
                  <a:pt x="1083505" y="2542816"/>
                </a:lnTo>
                <a:lnTo>
                  <a:pt x="1096587" y="2489640"/>
                </a:lnTo>
                <a:lnTo>
                  <a:pt x="1108907" y="2435014"/>
                </a:lnTo>
                <a:lnTo>
                  <a:pt x="1120443" y="2378993"/>
                </a:lnTo>
                <a:lnTo>
                  <a:pt x="1131175" y="2321634"/>
                </a:lnTo>
                <a:lnTo>
                  <a:pt x="1141083" y="2262992"/>
                </a:lnTo>
                <a:lnTo>
                  <a:pt x="1150144" y="2203126"/>
                </a:lnTo>
                <a:lnTo>
                  <a:pt x="1158340" y="2142090"/>
                </a:lnTo>
                <a:lnTo>
                  <a:pt x="1165649" y="2079941"/>
                </a:lnTo>
                <a:lnTo>
                  <a:pt x="1172050" y="2016737"/>
                </a:lnTo>
                <a:lnTo>
                  <a:pt x="1177523" y="1952532"/>
                </a:lnTo>
                <a:lnTo>
                  <a:pt x="1182047" y="1887384"/>
                </a:lnTo>
                <a:lnTo>
                  <a:pt x="1185602" y="1821350"/>
                </a:lnTo>
                <a:lnTo>
                  <a:pt x="1188167" y="1754484"/>
                </a:lnTo>
                <a:lnTo>
                  <a:pt x="1189721" y="1686845"/>
                </a:lnTo>
                <a:lnTo>
                  <a:pt x="1190244" y="1618488"/>
                </a:lnTo>
                <a:lnTo>
                  <a:pt x="1189721" y="1550019"/>
                </a:lnTo>
                <a:lnTo>
                  <a:pt x="1188167" y="1482280"/>
                </a:lnTo>
                <a:lnTo>
                  <a:pt x="1185602" y="1415326"/>
                </a:lnTo>
                <a:lnTo>
                  <a:pt x="1182047" y="1349213"/>
                </a:lnTo>
                <a:lnTo>
                  <a:pt x="1177523" y="1283998"/>
                </a:lnTo>
                <a:lnTo>
                  <a:pt x="1172050" y="1219735"/>
                </a:lnTo>
                <a:lnTo>
                  <a:pt x="1165649" y="1156482"/>
                </a:lnTo>
                <a:lnTo>
                  <a:pt x="1158340" y="1094293"/>
                </a:lnTo>
                <a:lnTo>
                  <a:pt x="1150144" y="1033226"/>
                </a:lnTo>
                <a:lnTo>
                  <a:pt x="1141083" y="973335"/>
                </a:lnTo>
                <a:lnTo>
                  <a:pt x="1131175" y="914678"/>
                </a:lnTo>
                <a:lnTo>
                  <a:pt x="1120443" y="857309"/>
                </a:lnTo>
                <a:lnTo>
                  <a:pt x="1108907" y="801285"/>
                </a:lnTo>
                <a:lnTo>
                  <a:pt x="1096587" y="746662"/>
                </a:lnTo>
                <a:lnTo>
                  <a:pt x="1083505" y="693495"/>
                </a:lnTo>
                <a:lnTo>
                  <a:pt x="1069680" y="641841"/>
                </a:lnTo>
                <a:lnTo>
                  <a:pt x="1055133" y="591756"/>
                </a:lnTo>
                <a:lnTo>
                  <a:pt x="1039886" y="543295"/>
                </a:lnTo>
                <a:lnTo>
                  <a:pt x="1023958" y="496515"/>
                </a:lnTo>
                <a:lnTo>
                  <a:pt x="1007371" y="451472"/>
                </a:lnTo>
                <a:lnTo>
                  <a:pt x="990144" y="408221"/>
                </a:lnTo>
                <a:lnTo>
                  <a:pt x="972300" y="366818"/>
                </a:lnTo>
                <a:lnTo>
                  <a:pt x="953858" y="327320"/>
                </a:lnTo>
                <a:lnTo>
                  <a:pt x="934839" y="289781"/>
                </a:lnTo>
                <a:lnTo>
                  <a:pt x="915263" y="254260"/>
                </a:lnTo>
                <a:lnTo>
                  <a:pt x="895152" y="220810"/>
                </a:lnTo>
                <a:lnTo>
                  <a:pt x="853405" y="160352"/>
                </a:lnTo>
                <a:lnTo>
                  <a:pt x="809764" y="108853"/>
                </a:lnTo>
                <a:lnTo>
                  <a:pt x="764393" y="66763"/>
                </a:lnTo>
                <a:lnTo>
                  <a:pt x="717457" y="34529"/>
                </a:lnTo>
                <a:lnTo>
                  <a:pt x="669123" y="12598"/>
                </a:lnTo>
                <a:lnTo>
                  <a:pt x="619555" y="1418"/>
                </a:lnTo>
                <a:lnTo>
                  <a:pt x="594359" y="0"/>
                </a:lnTo>
                <a:close/>
              </a:path>
            </a:pathLst>
          </a:custGeom>
          <a:solidFill>
            <a:srgbClr val="CCEBFF"/>
          </a:solidFill>
        </p:spPr>
        <p:txBody>
          <a:bodyPr wrap="square" lIns="0" tIns="0" rIns="0" bIns="0" rtlCol="0"/>
          <a:lstStyle/>
          <a:p>
            <a:endParaRPr sz="1311"/>
          </a:p>
        </p:txBody>
      </p:sp>
      <p:sp>
        <p:nvSpPr>
          <p:cNvPr id="34" name="object 34"/>
          <p:cNvSpPr txBox="1"/>
          <p:nvPr/>
        </p:nvSpPr>
        <p:spPr>
          <a:xfrm>
            <a:off x="5592768" y="2686444"/>
            <a:ext cx="317779" cy="1147844"/>
          </a:xfrm>
          <a:prstGeom prst="rect">
            <a:avLst/>
          </a:prstGeom>
        </p:spPr>
        <p:txBody>
          <a:bodyPr vert="eaVert" wrap="square" lIns="0" tIns="0" rIns="0" bIns="0" rtlCol="0">
            <a:spAutoFit/>
          </a:bodyPr>
          <a:lstStyle/>
          <a:p>
            <a:pPr marL="10859">
              <a:lnSpc>
                <a:spcPct val="60000"/>
              </a:lnSpc>
            </a:pPr>
            <a:r>
              <a:rPr sz="2950" dirty="0">
                <a:latin typeface="Meiryo UI"/>
                <a:cs typeface="Meiryo UI"/>
              </a:rPr>
              <a:t>発注者</a:t>
            </a:r>
            <a:endParaRPr sz="2950">
              <a:latin typeface="Meiryo UI"/>
              <a:cs typeface="Meiryo UI"/>
            </a:endParaRPr>
          </a:p>
        </p:txBody>
      </p:sp>
      <p:sp>
        <p:nvSpPr>
          <p:cNvPr id="35" name="object 35"/>
          <p:cNvSpPr txBox="1"/>
          <p:nvPr/>
        </p:nvSpPr>
        <p:spPr>
          <a:xfrm>
            <a:off x="1076125" y="619877"/>
            <a:ext cx="2619736" cy="266414"/>
          </a:xfrm>
          <a:prstGeom prst="rect">
            <a:avLst/>
          </a:prstGeom>
        </p:spPr>
        <p:txBody>
          <a:bodyPr vert="horz" wrap="square" lIns="0" tIns="9773" rIns="0" bIns="0" rtlCol="0">
            <a:spAutoFit/>
          </a:bodyPr>
          <a:lstStyle/>
          <a:p>
            <a:pPr marL="10859">
              <a:spcBef>
                <a:spcPts val="77"/>
              </a:spcBef>
            </a:pPr>
            <a:r>
              <a:rPr sz="1667" b="1" spc="-26" dirty="0">
                <a:latin typeface="Meiryo UI"/>
                <a:cs typeface="Meiryo UI"/>
              </a:rPr>
              <a:t>【従来の発注方式例】</a:t>
            </a:r>
            <a:endParaRPr sz="1667" dirty="0">
              <a:latin typeface="Meiryo UI"/>
              <a:cs typeface="Meiryo UI"/>
            </a:endParaRPr>
          </a:p>
        </p:txBody>
      </p:sp>
      <p:sp>
        <p:nvSpPr>
          <p:cNvPr id="36" name="object 36"/>
          <p:cNvSpPr txBox="1"/>
          <p:nvPr/>
        </p:nvSpPr>
        <p:spPr>
          <a:xfrm>
            <a:off x="5448140" y="606845"/>
            <a:ext cx="3209163" cy="266414"/>
          </a:xfrm>
          <a:prstGeom prst="rect">
            <a:avLst/>
          </a:prstGeom>
        </p:spPr>
        <p:txBody>
          <a:bodyPr vert="horz" wrap="square" lIns="0" tIns="9773" rIns="0" bIns="0" rtlCol="0">
            <a:spAutoFit/>
          </a:bodyPr>
          <a:lstStyle/>
          <a:p>
            <a:pPr marL="10859">
              <a:spcBef>
                <a:spcPts val="77"/>
              </a:spcBef>
            </a:pPr>
            <a:r>
              <a:rPr sz="1667" b="1" spc="-26" dirty="0">
                <a:latin typeface="Meiryo UI"/>
                <a:cs typeface="Meiryo UI"/>
              </a:rPr>
              <a:t>【包括的民間委託の発注方式例】</a:t>
            </a:r>
            <a:endParaRPr sz="1667" dirty="0">
              <a:latin typeface="Meiryo UI"/>
              <a:cs typeface="Meiryo UI"/>
            </a:endParaRPr>
          </a:p>
        </p:txBody>
      </p:sp>
      <p:sp>
        <p:nvSpPr>
          <p:cNvPr id="37" name="object 37"/>
          <p:cNvSpPr/>
          <p:nvPr/>
        </p:nvSpPr>
        <p:spPr>
          <a:xfrm>
            <a:off x="6431140" y="2658413"/>
            <a:ext cx="992011" cy="1361775"/>
          </a:xfrm>
          <a:custGeom>
            <a:avLst/>
            <a:gdLst/>
            <a:ahLst/>
            <a:cxnLst/>
            <a:rect l="l" t="t" r="r" b="b"/>
            <a:pathLst>
              <a:path w="1160145" h="1592579">
                <a:moveTo>
                  <a:pt x="582167" y="0"/>
                </a:moveTo>
                <a:lnTo>
                  <a:pt x="582167" y="397763"/>
                </a:lnTo>
                <a:lnTo>
                  <a:pt x="0" y="397763"/>
                </a:lnTo>
                <a:lnTo>
                  <a:pt x="0" y="1193291"/>
                </a:lnTo>
                <a:lnTo>
                  <a:pt x="582167" y="1193291"/>
                </a:lnTo>
                <a:lnTo>
                  <a:pt x="582167" y="1592580"/>
                </a:lnTo>
                <a:lnTo>
                  <a:pt x="1159763" y="795527"/>
                </a:lnTo>
                <a:lnTo>
                  <a:pt x="582167" y="0"/>
                </a:lnTo>
                <a:close/>
              </a:path>
            </a:pathLst>
          </a:custGeom>
          <a:solidFill>
            <a:srgbClr val="7E7E7E"/>
          </a:solidFill>
        </p:spPr>
        <p:txBody>
          <a:bodyPr wrap="square" lIns="0" tIns="0" rIns="0" bIns="0" rtlCol="0"/>
          <a:lstStyle/>
          <a:p>
            <a:endParaRPr sz="1311"/>
          </a:p>
        </p:txBody>
      </p:sp>
      <p:sp>
        <p:nvSpPr>
          <p:cNvPr id="38" name="object 38"/>
          <p:cNvSpPr txBox="1"/>
          <p:nvPr/>
        </p:nvSpPr>
        <p:spPr>
          <a:xfrm>
            <a:off x="6034551" y="1719722"/>
            <a:ext cx="1474281" cy="1088184"/>
          </a:xfrm>
          <a:prstGeom prst="rect">
            <a:avLst/>
          </a:prstGeom>
        </p:spPr>
        <p:txBody>
          <a:bodyPr vert="horz" wrap="square" lIns="0" tIns="10860" rIns="0" bIns="0" rtlCol="0">
            <a:spAutoFit/>
          </a:bodyPr>
          <a:lstStyle/>
          <a:p>
            <a:pPr marL="10859" marR="4344" algn="ctr">
              <a:lnSpc>
                <a:spcPct val="99600"/>
              </a:lnSpc>
              <a:spcBef>
                <a:spcPts val="85"/>
              </a:spcBef>
            </a:pPr>
            <a:r>
              <a:rPr sz="1400" spc="-17" dirty="0">
                <a:latin typeface="Meiryo UI"/>
                <a:cs typeface="Meiryo UI"/>
              </a:rPr>
              <a:t>市内全域のインフラの</a:t>
            </a:r>
            <a:r>
              <a:rPr sz="1400" spc="-13" dirty="0">
                <a:latin typeface="Meiryo UI"/>
                <a:cs typeface="Meiryo UI"/>
              </a:rPr>
              <a:t>巡回・維持・補修・修</a:t>
            </a:r>
            <a:r>
              <a:rPr sz="1400" spc="-17" dirty="0">
                <a:latin typeface="Meiryo UI"/>
                <a:cs typeface="Meiryo UI"/>
              </a:rPr>
              <a:t>繕等の業務を</a:t>
            </a:r>
            <a:endParaRPr sz="1400" dirty="0">
              <a:latin typeface="Meiryo UI"/>
              <a:cs typeface="Meiryo UI"/>
            </a:endParaRPr>
          </a:p>
          <a:p>
            <a:pPr algn="ctr">
              <a:lnSpc>
                <a:spcPct val="100000"/>
              </a:lnSpc>
            </a:pPr>
            <a:r>
              <a:rPr sz="1400" spc="-21" dirty="0">
                <a:latin typeface="Meiryo UI"/>
                <a:cs typeface="Meiryo UI"/>
              </a:rPr>
              <a:t>一括して発注</a:t>
            </a:r>
            <a:endParaRPr sz="1400" dirty="0">
              <a:latin typeface="Meiryo UI"/>
              <a:cs typeface="Meiryo UI"/>
            </a:endParaRPr>
          </a:p>
        </p:txBody>
      </p:sp>
      <p:sp>
        <p:nvSpPr>
          <p:cNvPr id="39" name="object 39"/>
          <p:cNvSpPr txBox="1"/>
          <p:nvPr/>
        </p:nvSpPr>
        <p:spPr>
          <a:xfrm>
            <a:off x="5220527" y="923941"/>
            <a:ext cx="3603167" cy="765399"/>
          </a:xfrm>
          <a:prstGeom prst="rect">
            <a:avLst/>
          </a:prstGeom>
          <a:solidFill>
            <a:srgbClr val="FFEFFF"/>
          </a:solidFill>
        </p:spPr>
        <p:txBody>
          <a:bodyPr vert="horz" wrap="square" lIns="0" tIns="79817" rIns="0" bIns="0" rtlCol="0">
            <a:spAutoFit/>
          </a:bodyPr>
          <a:lstStyle/>
          <a:p>
            <a:pPr marL="33663" marR="419160">
              <a:lnSpc>
                <a:spcPct val="101800"/>
              </a:lnSpc>
              <a:spcBef>
                <a:spcPts val="628"/>
              </a:spcBef>
            </a:pPr>
            <a:r>
              <a:rPr sz="1454" spc="-4" dirty="0">
                <a:latin typeface="Meiryo UI"/>
                <a:cs typeface="Meiryo UI"/>
              </a:rPr>
              <a:t>複数の業務やエリア、分野を包括化し、</a:t>
            </a:r>
            <a:r>
              <a:rPr sz="1454" spc="428" dirty="0">
                <a:latin typeface="Meiryo UI"/>
                <a:cs typeface="Meiryo UI"/>
              </a:rPr>
              <a:t> </a:t>
            </a:r>
            <a:r>
              <a:rPr sz="1454" dirty="0">
                <a:latin typeface="Meiryo UI"/>
                <a:cs typeface="Meiryo UI"/>
              </a:rPr>
              <a:t>一つの業務でまとめて発注し、JV</a:t>
            </a:r>
            <a:r>
              <a:rPr sz="1454" spc="-13" dirty="0">
                <a:latin typeface="Meiryo UI"/>
                <a:cs typeface="Meiryo UI"/>
              </a:rPr>
              <a:t>等が受注</a:t>
            </a:r>
            <a:endParaRPr sz="1454">
              <a:latin typeface="Meiryo UI"/>
              <a:cs typeface="Meiryo UI"/>
            </a:endParaRPr>
          </a:p>
        </p:txBody>
      </p:sp>
      <p:sp>
        <p:nvSpPr>
          <p:cNvPr id="40" name="object 40"/>
          <p:cNvSpPr txBox="1"/>
          <p:nvPr/>
        </p:nvSpPr>
        <p:spPr>
          <a:xfrm>
            <a:off x="6034551" y="4646566"/>
            <a:ext cx="2100001" cy="502859"/>
          </a:xfrm>
          <a:prstGeom prst="rect">
            <a:avLst/>
          </a:prstGeom>
        </p:spPr>
        <p:txBody>
          <a:bodyPr vert="horz" wrap="square" lIns="0" tIns="10316" rIns="0" bIns="0" rtlCol="0">
            <a:spAutoFit/>
          </a:bodyPr>
          <a:lstStyle/>
          <a:p>
            <a:pPr marL="10859">
              <a:spcBef>
                <a:spcPts val="81"/>
              </a:spcBef>
            </a:pPr>
            <a:r>
              <a:rPr sz="1600" spc="-17" dirty="0">
                <a:latin typeface="Meiryo UI"/>
                <a:cs typeface="Meiryo UI"/>
              </a:rPr>
              <a:t>（</a:t>
            </a:r>
            <a:r>
              <a:rPr sz="1600" spc="-21" dirty="0">
                <a:latin typeface="Meiryo UI"/>
                <a:cs typeface="Meiryo UI"/>
              </a:rPr>
              <a:t>創意工夫による業務の実施</a:t>
            </a:r>
            <a:r>
              <a:rPr sz="1600" spc="-43" dirty="0">
                <a:latin typeface="Meiryo UI"/>
                <a:cs typeface="Meiryo UI"/>
              </a:rPr>
              <a:t>）</a:t>
            </a:r>
            <a:endParaRPr sz="1600" dirty="0">
              <a:latin typeface="Meiryo UI"/>
              <a:cs typeface="Meiryo UI"/>
            </a:endParaRPr>
          </a:p>
        </p:txBody>
      </p:sp>
      <p:sp>
        <p:nvSpPr>
          <p:cNvPr id="48" name="タイトル 47">
            <a:extLst>
              <a:ext uri="{FF2B5EF4-FFF2-40B4-BE49-F238E27FC236}">
                <a16:creationId xmlns:a16="http://schemas.microsoft.com/office/drawing/2014/main" id="{C543F314-334F-1EA5-DB34-EE80093721BB}"/>
              </a:ext>
            </a:extLst>
          </p:cNvPr>
          <p:cNvSpPr>
            <a:spLocks noGrp="1"/>
          </p:cNvSpPr>
          <p:nvPr>
            <p:ph type="title"/>
          </p:nvPr>
        </p:nvSpPr>
        <p:spPr/>
        <p:txBody>
          <a:bodyPr/>
          <a:lstStyle/>
          <a:p>
            <a:endParaRPr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53454" y="201747"/>
            <a:ext cx="6134511" cy="378807"/>
          </a:xfrm>
          <a:prstGeom prst="rect">
            <a:avLst/>
          </a:prstGeom>
        </p:spPr>
        <p:txBody>
          <a:bodyPr vert="horz" wrap="square" lIns="0" tIns="13574" rIns="0" bIns="0" rtlCol="0">
            <a:spAutoFit/>
          </a:bodyPr>
          <a:lstStyle/>
          <a:p>
            <a:pPr marL="10859">
              <a:spcBef>
                <a:spcPts val="107"/>
              </a:spcBef>
            </a:pPr>
            <a:r>
              <a:rPr sz="2565" spc="-8" dirty="0"/>
              <a:t>包括的民間委託の主なメリット</a:t>
            </a:r>
            <a:endParaRPr sz="2565" dirty="0"/>
          </a:p>
        </p:txBody>
      </p:sp>
      <p:sp>
        <p:nvSpPr>
          <p:cNvPr id="5" name="object 5"/>
          <p:cNvSpPr txBox="1"/>
          <p:nvPr/>
        </p:nvSpPr>
        <p:spPr>
          <a:xfrm>
            <a:off x="558779" y="5407976"/>
            <a:ext cx="8218435" cy="1146068"/>
          </a:xfrm>
          <a:prstGeom prst="rect">
            <a:avLst/>
          </a:prstGeom>
        </p:spPr>
        <p:txBody>
          <a:bodyPr vert="horz" wrap="square" lIns="0" tIns="13574" rIns="0" bIns="0" rtlCol="0">
            <a:spAutoFit/>
          </a:bodyPr>
          <a:lstStyle/>
          <a:p>
            <a:pPr marL="274735" indent="-263876">
              <a:spcBef>
                <a:spcPts val="107"/>
              </a:spcBef>
              <a:buChar char="○"/>
              <a:tabLst>
                <a:tab pos="274735" algn="l"/>
              </a:tabLst>
            </a:pPr>
            <a:r>
              <a:rPr sz="1454" spc="-4" dirty="0">
                <a:latin typeface="Meiryo UI"/>
                <a:cs typeface="Meiryo UI"/>
              </a:rPr>
              <a:t>包括的民間委託を試行・拡大していくことを通して、受・発注者及び市民にとって様々な効果が期待できる。</a:t>
            </a:r>
            <a:endParaRPr sz="1454" dirty="0">
              <a:latin typeface="Meiryo UI"/>
              <a:cs typeface="Meiryo UI"/>
            </a:endParaRPr>
          </a:p>
          <a:p>
            <a:pPr marL="274192" marR="4344" indent="-263876">
              <a:lnSpc>
                <a:spcPct val="101800"/>
              </a:lnSpc>
              <a:buChar char="○"/>
              <a:tabLst>
                <a:tab pos="275277" algn="l"/>
              </a:tabLst>
            </a:pPr>
            <a:r>
              <a:rPr sz="1454" spc="4" dirty="0">
                <a:latin typeface="Meiryo UI"/>
                <a:cs typeface="Meiryo UI"/>
              </a:rPr>
              <a:t>なお、これらの効果は包括的民間委託に着手して直ぐに発現するとは限らず、また、費用面においては、委託	業務費自体が増加するような場合も想定されるため、発注作業の効率化など行政コストの減少等も含めた総	合的な効果を考える必要がある。</a:t>
            </a:r>
            <a:endParaRPr sz="1454" dirty="0">
              <a:latin typeface="Meiryo UI"/>
              <a:cs typeface="Meiryo UI"/>
            </a:endParaRPr>
          </a:p>
        </p:txBody>
      </p:sp>
      <p:grpSp>
        <p:nvGrpSpPr>
          <p:cNvPr id="6" name="object 6"/>
          <p:cNvGrpSpPr/>
          <p:nvPr/>
        </p:nvGrpSpPr>
        <p:grpSpPr>
          <a:xfrm>
            <a:off x="779444" y="651587"/>
            <a:ext cx="7382257" cy="3192679"/>
            <a:chOff x="911352" y="2098548"/>
            <a:chExt cx="8633460" cy="3733800"/>
          </a:xfrm>
        </p:grpSpPr>
        <p:sp>
          <p:nvSpPr>
            <p:cNvPr id="7" name="object 7"/>
            <p:cNvSpPr/>
            <p:nvPr/>
          </p:nvSpPr>
          <p:spPr>
            <a:xfrm>
              <a:off x="2667000" y="3653040"/>
              <a:ext cx="5154295" cy="2179320"/>
            </a:xfrm>
            <a:custGeom>
              <a:avLst/>
              <a:gdLst/>
              <a:ahLst/>
              <a:cxnLst/>
              <a:rect l="l" t="t" r="r" b="b"/>
              <a:pathLst>
                <a:path w="5154295" h="2179320">
                  <a:moveTo>
                    <a:pt x="548640" y="1748015"/>
                  </a:moveTo>
                  <a:lnTo>
                    <a:pt x="0" y="1748015"/>
                  </a:lnTo>
                  <a:lnTo>
                    <a:pt x="0" y="2179307"/>
                  </a:lnTo>
                  <a:lnTo>
                    <a:pt x="548640" y="2179307"/>
                  </a:lnTo>
                  <a:lnTo>
                    <a:pt x="548640" y="1748015"/>
                  </a:lnTo>
                  <a:close/>
                </a:path>
                <a:path w="5154295" h="2179320">
                  <a:moveTo>
                    <a:pt x="2662428" y="0"/>
                  </a:moveTo>
                  <a:lnTo>
                    <a:pt x="2456688" y="0"/>
                  </a:lnTo>
                  <a:lnTo>
                    <a:pt x="2456688" y="548627"/>
                  </a:lnTo>
                  <a:lnTo>
                    <a:pt x="2662428" y="548627"/>
                  </a:lnTo>
                  <a:lnTo>
                    <a:pt x="2662428" y="0"/>
                  </a:lnTo>
                  <a:close/>
                </a:path>
                <a:path w="5154295" h="2179320">
                  <a:moveTo>
                    <a:pt x="5154168" y="1761731"/>
                  </a:moveTo>
                  <a:lnTo>
                    <a:pt x="4605528" y="1761731"/>
                  </a:lnTo>
                  <a:lnTo>
                    <a:pt x="4605528" y="2112251"/>
                  </a:lnTo>
                  <a:lnTo>
                    <a:pt x="5154168" y="2112251"/>
                  </a:lnTo>
                  <a:lnTo>
                    <a:pt x="5154168" y="1761731"/>
                  </a:lnTo>
                  <a:close/>
                </a:path>
              </a:pathLst>
            </a:custGeom>
            <a:solidFill>
              <a:srgbClr val="A5A5A5"/>
            </a:solidFill>
          </p:spPr>
          <p:txBody>
            <a:bodyPr wrap="square" lIns="0" tIns="0" rIns="0" bIns="0" rtlCol="0"/>
            <a:lstStyle/>
            <a:p>
              <a:endParaRPr sz="1311"/>
            </a:p>
          </p:txBody>
        </p:sp>
        <p:sp>
          <p:nvSpPr>
            <p:cNvPr id="8" name="object 8"/>
            <p:cNvSpPr/>
            <p:nvPr/>
          </p:nvSpPr>
          <p:spPr>
            <a:xfrm>
              <a:off x="915924" y="2409444"/>
              <a:ext cx="4208145" cy="2992120"/>
            </a:xfrm>
            <a:custGeom>
              <a:avLst/>
              <a:gdLst/>
              <a:ahLst/>
              <a:cxnLst/>
              <a:rect l="l" t="t" r="r" b="b"/>
              <a:pathLst>
                <a:path w="4208145" h="2992120">
                  <a:moveTo>
                    <a:pt x="4207764" y="0"/>
                  </a:moveTo>
                  <a:lnTo>
                    <a:pt x="0" y="0"/>
                  </a:lnTo>
                  <a:lnTo>
                    <a:pt x="0" y="2991612"/>
                  </a:lnTo>
                  <a:lnTo>
                    <a:pt x="4207764" y="2991612"/>
                  </a:lnTo>
                  <a:lnTo>
                    <a:pt x="4207764" y="0"/>
                  </a:lnTo>
                  <a:close/>
                </a:path>
              </a:pathLst>
            </a:custGeom>
            <a:solidFill>
              <a:srgbClr val="D8E2F2"/>
            </a:solidFill>
          </p:spPr>
          <p:txBody>
            <a:bodyPr wrap="square" lIns="0" tIns="0" rIns="0" bIns="0" rtlCol="0"/>
            <a:lstStyle/>
            <a:p>
              <a:endParaRPr sz="1311"/>
            </a:p>
          </p:txBody>
        </p:sp>
        <p:sp>
          <p:nvSpPr>
            <p:cNvPr id="9" name="object 9"/>
            <p:cNvSpPr/>
            <p:nvPr/>
          </p:nvSpPr>
          <p:spPr>
            <a:xfrm>
              <a:off x="911352" y="2403348"/>
              <a:ext cx="4217035" cy="3004185"/>
            </a:xfrm>
            <a:custGeom>
              <a:avLst/>
              <a:gdLst/>
              <a:ahLst/>
              <a:cxnLst/>
              <a:rect l="l" t="t" r="r" b="b"/>
              <a:pathLst>
                <a:path w="4217035" h="3004185">
                  <a:moveTo>
                    <a:pt x="4215384" y="0"/>
                  </a:moveTo>
                  <a:lnTo>
                    <a:pt x="1523" y="0"/>
                  </a:lnTo>
                  <a:lnTo>
                    <a:pt x="0" y="3048"/>
                  </a:lnTo>
                  <a:lnTo>
                    <a:pt x="0" y="3000756"/>
                  </a:lnTo>
                  <a:lnTo>
                    <a:pt x="1523" y="3003804"/>
                  </a:lnTo>
                  <a:lnTo>
                    <a:pt x="4215384" y="3003804"/>
                  </a:lnTo>
                  <a:lnTo>
                    <a:pt x="4216908" y="3000756"/>
                  </a:lnTo>
                  <a:lnTo>
                    <a:pt x="4216908" y="2997708"/>
                  </a:lnTo>
                  <a:lnTo>
                    <a:pt x="10667" y="2997708"/>
                  </a:lnTo>
                  <a:lnTo>
                    <a:pt x="4571" y="2993136"/>
                  </a:lnTo>
                  <a:lnTo>
                    <a:pt x="10667" y="2993135"/>
                  </a:lnTo>
                  <a:lnTo>
                    <a:pt x="10667" y="10667"/>
                  </a:lnTo>
                  <a:lnTo>
                    <a:pt x="4571" y="10667"/>
                  </a:lnTo>
                  <a:lnTo>
                    <a:pt x="10667" y="6096"/>
                  </a:lnTo>
                  <a:lnTo>
                    <a:pt x="4216908" y="6096"/>
                  </a:lnTo>
                  <a:lnTo>
                    <a:pt x="4216908" y="3048"/>
                  </a:lnTo>
                  <a:lnTo>
                    <a:pt x="4215384" y="0"/>
                  </a:lnTo>
                  <a:close/>
                </a:path>
                <a:path w="4217035" h="3004185">
                  <a:moveTo>
                    <a:pt x="10667" y="2993136"/>
                  </a:moveTo>
                  <a:lnTo>
                    <a:pt x="4571" y="2993136"/>
                  </a:lnTo>
                  <a:lnTo>
                    <a:pt x="10667" y="2997708"/>
                  </a:lnTo>
                  <a:lnTo>
                    <a:pt x="10667" y="2993136"/>
                  </a:lnTo>
                  <a:close/>
                </a:path>
                <a:path w="4217035" h="3004185">
                  <a:moveTo>
                    <a:pt x="4207764" y="2993136"/>
                  </a:moveTo>
                  <a:lnTo>
                    <a:pt x="10667" y="2993136"/>
                  </a:lnTo>
                  <a:lnTo>
                    <a:pt x="10667" y="2997708"/>
                  </a:lnTo>
                  <a:lnTo>
                    <a:pt x="4207764" y="2997708"/>
                  </a:lnTo>
                  <a:lnTo>
                    <a:pt x="4207764" y="2993136"/>
                  </a:lnTo>
                  <a:close/>
                </a:path>
                <a:path w="4217035" h="3004185">
                  <a:moveTo>
                    <a:pt x="4207764" y="6096"/>
                  </a:moveTo>
                  <a:lnTo>
                    <a:pt x="4207764" y="2997708"/>
                  </a:lnTo>
                  <a:lnTo>
                    <a:pt x="4212336" y="2993136"/>
                  </a:lnTo>
                  <a:lnTo>
                    <a:pt x="4216908" y="2993136"/>
                  </a:lnTo>
                  <a:lnTo>
                    <a:pt x="4216908" y="10667"/>
                  </a:lnTo>
                  <a:lnTo>
                    <a:pt x="4212336" y="10667"/>
                  </a:lnTo>
                  <a:lnTo>
                    <a:pt x="4207764" y="6096"/>
                  </a:lnTo>
                  <a:close/>
                </a:path>
                <a:path w="4217035" h="3004185">
                  <a:moveTo>
                    <a:pt x="4216908" y="2993136"/>
                  </a:moveTo>
                  <a:lnTo>
                    <a:pt x="4212336" y="2993136"/>
                  </a:lnTo>
                  <a:lnTo>
                    <a:pt x="4207764" y="2997708"/>
                  </a:lnTo>
                  <a:lnTo>
                    <a:pt x="4216908" y="2997708"/>
                  </a:lnTo>
                  <a:lnTo>
                    <a:pt x="4216908" y="2993136"/>
                  </a:lnTo>
                  <a:close/>
                </a:path>
                <a:path w="4217035" h="3004185">
                  <a:moveTo>
                    <a:pt x="10667" y="6096"/>
                  </a:moveTo>
                  <a:lnTo>
                    <a:pt x="4571" y="10667"/>
                  </a:lnTo>
                  <a:lnTo>
                    <a:pt x="10667" y="10667"/>
                  </a:lnTo>
                  <a:lnTo>
                    <a:pt x="10667" y="6096"/>
                  </a:lnTo>
                  <a:close/>
                </a:path>
                <a:path w="4217035" h="3004185">
                  <a:moveTo>
                    <a:pt x="4207764" y="6096"/>
                  </a:moveTo>
                  <a:lnTo>
                    <a:pt x="10667" y="6096"/>
                  </a:lnTo>
                  <a:lnTo>
                    <a:pt x="10667" y="10667"/>
                  </a:lnTo>
                  <a:lnTo>
                    <a:pt x="4207764" y="10667"/>
                  </a:lnTo>
                  <a:lnTo>
                    <a:pt x="4207764" y="6096"/>
                  </a:lnTo>
                  <a:close/>
                </a:path>
                <a:path w="4217035" h="3004185">
                  <a:moveTo>
                    <a:pt x="4216908" y="6096"/>
                  </a:moveTo>
                  <a:lnTo>
                    <a:pt x="4207764" y="6096"/>
                  </a:lnTo>
                  <a:lnTo>
                    <a:pt x="4212336" y="10667"/>
                  </a:lnTo>
                  <a:lnTo>
                    <a:pt x="4216908" y="10667"/>
                  </a:lnTo>
                  <a:lnTo>
                    <a:pt x="4216908" y="6096"/>
                  </a:lnTo>
                  <a:close/>
                </a:path>
              </a:pathLst>
            </a:custGeom>
            <a:solidFill>
              <a:srgbClr val="000000"/>
            </a:solidFill>
          </p:spPr>
          <p:txBody>
            <a:bodyPr wrap="square" lIns="0" tIns="0" rIns="0" bIns="0" rtlCol="0"/>
            <a:lstStyle/>
            <a:p>
              <a:endParaRPr sz="1311"/>
            </a:p>
          </p:txBody>
        </p:sp>
        <p:sp>
          <p:nvSpPr>
            <p:cNvPr id="10" name="object 10"/>
            <p:cNvSpPr/>
            <p:nvPr/>
          </p:nvSpPr>
          <p:spPr>
            <a:xfrm>
              <a:off x="5329428" y="2409444"/>
              <a:ext cx="4211320" cy="3005455"/>
            </a:xfrm>
            <a:custGeom>
              <a:avLst/>
              <a:gdLst/>
              <a:ahLst/>
              <a:cxnLst/>
              <a:rect l="l" t="t" r="r" b="b"/>
              <a:pathLst>
                <a:path w="4211320" h="3005454">
                  <a:moveTo>
                    <a:pt x="4210812" y="0"/>
                  </a:moveTo>
                  <a:lnTo>
                    <a:pt x="0" y="0"/>
                  </a:lnTo>
                  <a:lnTo>
                    <a:pt x="0" y="3005328"/>
                  </a:lnTo>
                  <a:lnTo>
                    <a:pt x="4210812" y="3005328"/>
                  </a:lnTo>
                  <a:lnTo>
                    <a:pt x="4210812" y="0"/>
                  </a:lnTo>
                  <a:close/>
                </a:path>
              </a:pathLst>
            </a:custGeom>
            <a:solidFill>
              <a:srgbClr val="E2EFD8"/>
            </a:solidFill>
          </p:spPr>
          <p:txBody>
            <a:bodyPr wrap="square" lIns="0" tIns="0" rIns="0" bIns="0" rtlCol="0"/>
            <a:lstStyle/>
            <a:p>
              <a:endParaRPr sz="1311"/>
            </a:p>
          </p:txBody>
        </p:sp>
        <p:sp>
          <p:nvSpPr>
            <p:cNvPr id="11" name="object 11"/>
            <p:cNvSpPr/>
            <p:nvPr/>
          </p:nvSpPr>
          <p:spPr>
            <a:xfrm>
              <a:off x="5324855" y="2404872"/>
              <a:ext cx="4220210" cy="3014980"/>
            </a:xfrm>
            <a:custGeom>
              <a:avLst/>
              <a:gdLst/>
              <a:ahLst/>
              <a:cxnLst/>
              <a:rect l="l" t="t" r="r" b="b"/>
              <a:pathLst>
                <a:path w="4220209" h="3014979">
                  <a:moveTo>
                    <a:pt x="4216908" y="0"/>
                  </a:moveTo>
                  <a:lnTo>
                    <a:pt x="3048" y="0"/>
                  </a:lnTo>
                  <a:lnTo>
                    <a:pt x="0" y="3048"/>
                  </a:lnTo>
                  <a:lnTo>
                    <a:pt x="0" y="3012948"/>
                  </a:lnTo>
                  <a:lnTo>
                    <a:pt x="3048" y="3014472"/>
                  </a:lnTo>
                  <a:lnTo>
                    <a:pt x="4216908" y="3014472"/>
                  </a:lnTo>
                  <a:lnTo>
                    <a:pt x="4219956" y="3012948"/>
                  </a:lnTo>
                  <a:lnTo>
                    <a:pt x="4219956" y="3009900"/>
                  </a:lnTo>
                  <a:lnTo>
                    <a:pt x="10668" y="3009900"/>
                  </a:lnTo>
                  <a:lnTo>
                    <a:pt x="4572" y="3003804"/>
                  </a:lnTo>
                  <a:lnTo>
                    <a:pt x="10668" y="3003804"/>
                  </a:lnTo>
                  <a:lnTo>
                    <a:pt x="10668" y="10667"/>
                  </a:lnTo>
                  <a:lnTo>
                    <a:pt x="4572" y="10667"/>
                  </a:lnTo>
                  <a:lnTo>
                    <a:pt x="10668" y="4572"/>
                  </a:lnTo>
                  <a:lnTo>
                    <a:pt x="4219956" y="4572"/>
                  </a:lnTo>
                  <a:lnTo>
                    <a:pt x="4219956" y="3048"/>
                  </a:lnTo>
                  <a:lnTo>
                    <a:pt x="4216908" y="0"/>
                  </a:lnTo>
                  <a:close/>
                </a:path>
                <a:path w="4220209" h="3014979">
                  <a:moveTo>
                    <a:pt x="10668" y="3003804"/>
                  </a:moveTo>
                  <a:lnTo>
                    <a:pt x="4572" y="3003804"/>
                  </a:lnTo>
                  <a:lnTo>
                    <a:pt x="10668" y="3009900"/>
                  </a:lnTo>
                  <a:lnTo>
                    <a:pt x="10668" y="3003804"/>
                  </a:lnTo>
                  <a:close/>
                </a:path>
                <a:path w="4220209" h="3014979">
                  <a:moveTo>
                    <a:pt x="4209288" y="3003804"/>
                  </a:moveTo>
                  <a:lnTo>
                    <a:pt x="10668" y="3003804"/>
                  </a:lnTo>
                  <a:lnTo>
                    <a:pt x="10668" y="3009900"/>
                  </a:lnTo>
                  <a:lnTo>
                    <a:pt x="4209288" y="3009900"/>
                  </a:lnTo>
                  <a:lnTo>
                    <a:pt x="4209288" y="3003804"/>
                  </a:lnTo>
                  <a:close/>
                </a:path>
                <a:path w="4220209" h="3014979">
                  <a:moveTo>
                    <a:pt x="4209288" y="4572"/>
                  </a:moveTo>
                  <a:lnTo>
                    <a:pt x="4209288" y="3009900"/>
                  </a:lnTo>
                  <a:lnTo>
                    <a:pt x="4215384" y="3003804"/>
                  </a:lnTo>
                  <a:lnTo>
                    <a:pt x="4219956" y="3003804"/>
                  </a:lnTo>
                  <a:lnTo>
                    <a:pt x="4219956" y="10667"/>
                  </a:lnTo>
                  <a:lnTo>
                    <a:pt x="4215384" y="10667"/>
                  </a:lnTo>
                  <a:lnTo>
                    <a:pt x="4209288" y="4572"/>
                  </a:lnTo>
                  <a:close/>
                </a:path>
                <a:path w="4220209" h="3014979">
                  <a:moveTo>
                    <a:pt x="4219956" y="3003804"/>
                  </a:moveTo>
                  <a:lnTo>
                    <a:pt x="4215384" y="3003804"/>
                  </a:lnTo>
                  <a:lnTo>
                    <a:pt x="4209288" y="3009900"/>
                  </a:lnTo>
                  <a:lnTo>
                    <a:pt x="4219956" y="3009900"/>
                  </a:lnTo>
                  <a:lnTo>
                    <a:pt x="4219956" y="3003804"/>
                  </a:lnTo>
                  <a:close/>
                </a:path>
                <a:path w="4220209" h="3014979">
                  <a:moveTo>
                    <a:pt x="10668" y="4572"/>
                  </a:moveTo>
                  <a:lnTo>
                    <a:pt x="4572" y="10667"/>
                  </a:lnTo>
                  <a:lnTo>
                    <a:pt x="10668" y="10667"/>
                  </a:lnTo>
                  <a:lnTo>
                    <a:pt x="10668" y="4572"/>
                  </a:lnTo>
                  <a:close/>
                </a:path>
                <a:path w="4220209" h="3014979">
                  <a:moveTo>
                    <a:pt x="4209288" y="4572"/>
                  </a:moveTo>
                  <a:lnTo>
                    <a:pt x="10668" y="4572"/>
                  </a:lnTo>
                  <a:lnTo>
                    <a:pt x="10668" y="10667"/>
                  </a:lnTo>
                  <a:lnTo>
                    <a:pt x="4209288" y="10667"/>
                  </a:lnTo>
                  <a:lnTo>
                    <a:pt x="4209288" y="4572"/>
                  </a:lnTo>
                  <a:close/>
                </a:path>
                <a:path w="4220209" h="3014979">
                  <a:moveTo>
                    <a:pt x="4219956" y="4572"/>
                  </a:moveTo>
                  <a:lnTo>
                    <a:pt x="4209288" y="4572"/>
                  </a:lnTo>
                  <a:lnTo>
                    <a:pt x="4215384" y="10667"/>
                  </a:lnTo>
                  <a:lnTo>
                    <a:pt x="4219956" y="10667"/>
                  </a:lnTo>
                  <a:lnTo>
                    <a:pt x="4219956" y="4572"/>
                  </a:lnTo>
                  <a:close/>
                </a:path>
              </a:pathLst>
            </a:custGeom>
            <a:solidFill>
              <a:srgbClr val="000000"/>
            </a:solidFill>
          </p:spPr>
          <p:txBody>
            <a:bodyPr wrap="square" lIns="0" tIns="0" rIns="0" bIns="0" rtlCol="0"/>
            <a:lstStyle/>
            <a:p>
              <a:endParaRPr sz="1311"/>
            </a:p>
          </p:txBody>
        </p:sp>
        <p:sp>
          <p:nvSpPr>
            <p:cNvPr id="12" name="object 12"/>
            <p:cNvSpPr/>
            <p:nvPr/>
          </p:nvSpPr>
          <p:spPr>
            <a:xfrm>
              <a:off x="915924" y="2103120"/>
              <a:ext cx="4208145" cy="306705"/>
            </a:xfrm>
            <a:custGeom>
              <a:avLst/>
              <a:gdLst/>
              <a:ahLst/>
              <a:cxnLst/>
              <a:rect l="l" t="t" r="r" b="b"/>
              <a:pathLst>
                <a:path w="4208145" h="306705">
                  <a:moveTo>
                    <a:pt x="4207764" y="0"/>
                  </a:moveTo>
                  <a:lnTo>
                    <a:pt x="0" y="0"/>
                  </a:lnTo>
                  <a:lnTo>
                    <a:pt x="0" y="306324"/>
                  </a:lnTo>
                  <a:lnTo>
                    <a:pt x="4207764" y="306324"/>
                  </a:lnTo>
                  <a:lnTo>
                    <a:pt x="4207764" y="0"/>
                  </a:lnTo>
                  <a:close/>
                </a:path>
              </a:pathLst>
            </a:custGeom>
            <a:solidFill>
              <a:srgbClr val="8EAADB"/>
            </a:solidFill>
          </p:spPr>
          <p:txBody>
            <a:bodyPr wrap="square" lIns="0" tIns="0" rIns="0" bIns="0" rtlCol="0"/>
            <a:lstStyle/>
            <a:p>
              <a:endParaRPr sz="1311"/>
            </a:p>
          </p:txBody>
        </p:sp>
        <p:sp>
          <p:nvSpPr>
            <p:cNvPr id="13" name="object 13"/>
            <p:cNvSpPr/>
            <p:nvPr/>
          </p:nvSpPr>
          <p:spPr>
            <a:xfrm>
              <a:off x="911352" y="2098548"/>
              <a:ext cx="4217035" cy="317500"/>
            </a:xfrm>
            <a:custGeom>
              <a:avLst/>
              <a:gdLst/>
              <a:ahLst/>
              <a:cxnLst/>
              <a:rect l="l" t="t" r="r" b="b"/>
              <a:pathLst>
                <a:path w="4217035" h="317500">
                  <a:moveTo>
                    <a:pt x="4215384" y="0"/>
                  </a:moveTo>
                  <a:lnTo>
                    <a:pt x="1523" y="0"/>
                  </a:lnTo>
                  <a:lnTo>
                    <a:pt x="0" y="1524"/>
                  </a:lnTo>
                  <a:lnTo>
                    <a:pt x="0" y="313944"/>
                  </a:lnTo>
                  <a:lnTo>
                    <a:pt x="1523" y="316991"/>
                  </a:lnTo>
                  <a:lnTo>
                    <a:pt x="4215384" y="316991"/>
                  </a:lnTo>
                  <a:lnTo>
                    <a:pt x="4216908" y="313944"/>
                  </a:lnTo>
                  <a:lnTo>
                    <a:pt x="4216908" y="310896"/>
                  </a:lnTo>
                  <a:lnTo>
                    <a:pt x="10667" y="310896"/>
                  </a:lnTo>
                  <a:lnTo>
                    <a:pt x="4571" y="306324"/>
                  </a:lnTo>
                  <a:lnTo>
                    <a:pt x="10667" y="306324"/>
                  </a:lnTo>
                  <a:lnTo>
                    <a:pt x="10667" y="9144"/>
                  </a:lnTo>
                  <a:lnTo>
                    <a:pt x="4571" y="9144"/>
                  </a:lnTo>
                  <a:lnTo>
                    <a:pt x="10667" y="4572"/>
                  </a:lnTo>
                  <a:lnTo>
                    <a:pt x="4216908" y="4572"/>
                  </a:lnTo>
                  <a:lnTo>
                    <a:pt x="4216908" y="1524"/>
                  </a:lnTo>
                  <a:lnTo>
                    <a:pt x="4215384" y="0"/>
                  </a:lnTo>
                  <a:close/>
                </a:path>
                <a:path w="4217035" h="317500">
                  <a:moveTo>
                    <a:pt x="10667" y="306324"/>
                  </a:moveTo>
                  <a:lnTo>
                    <a:pt x="4571" y="306324"/>
                  </a:lnTo>
                  <a:lnTo>
                    <a:pt x="10667" y="310896"/>
                  </a:lnTo>
                  <a:lnTo>
                    <a:pt x="10667" y="306324"/>
                  </a:lnTo>
                  <a:close/>
                </a:path>
                <a:path w="4217035" h="317500">
                  <a:moveTo>
                    <a:pt x="4207764" y="306324"/>
                  </a:moveTo>
                  <a:lnTo>
                    <a:pt x="10667" y="306324"/>
                  </a:lnTo>
                  <a:lnTo>
                    <a:pt x="10667" y="310896"/>
                  </a:lnTo>
                  <a:lnTo>
                    <a:pt x="4207764" y="310896"/>
                  </a:lnTo>
                  <a:lnTo>
                    <a:pt x="4207764" y="306324"/>
                  </a:lnTo>
                  <a:close/>
                </a:path>
                <a:path w="4217035" h="317500">
                  <a:moveTo>
                    <a:pt x="4207764" y="4572"/>
                  </a:moveTo>
                  <a:lnTo>
                    <a:pt x="4207764" y="310896"/>
                  </a:lnTo>
                  <a:lnTo>
                    <a:pt x="4212336" y="306324"/>
                  </a:lnTo>
                  <a:lnTo>
                    <a:pt x="4216908" y="306324"/>
                  </a:lnTo>
                  <a:lnTo>
                    <a:pt x="4216908" y="9144"/>
                  </a:lnTo>
                  <a:lnTo>
                    <a:pt x="4212336" y="9144"/>
                  </a:lnTo>
                  <a:lnTo>
                    <a:pt x="4207764" y="4572"/>
                  </a:lnTo>
                  <a:close/>
                </a:path>
                <a:path w="4217035" h="317500">
                  <a:moveTo>
                    <a:pt x="4216908" y="306324"/>
                  </a:moveTo>
                  <a:lnTo>
                    <a:pt x="4212336" y="306324"/>
                  </a:lnTo>
                  <a:lnTo>
                    <a:pt x="4207764" y="310896"/>
                  </a:lnTo>
                  <a:lnTo>
                    <a:pt x="4216908" y="310896"/>
                  </a:lnTo>
                  <a:lnTo>
                    <a:pt x="4216908" y="306324"/>
                  </a:lnTo>
                  <a:close/>
                </a:path>
                <a:path w="4217035" h="317500">
                  <a:moveTo>
                    <a:pt x="10667" y="4572"/>
                  </a:moveTo>
                  <a:lnTo>
                    <a:pt x="4571" y="9144"/>
                  </a:lnTo>
                  <a:lnTo>
                    <a:pt x="10667" y="9144"/>
                  </a:lnTo>
                  <a:lnTo>
                    <a:pt x="10667" y="4572"/>
                  </a:lnTo>
                  <a:close/>
                </a:path>
                <a:path w="4217035" h="317500">
                  <a:moveTo>
                    <a:pt x="4207764" y="4572"/>
                  </a:moveTo>
                  <a:lnTo>
                    <a:pt x="10667" y="4572"/>
                  </a:lnTo>
                  <a:lnTo>
                    <a:pt x="10667" y="9144"/>
                  </a:lnTo>
                  <a:lnTo>
                    <a:pt x="4207764" y="9144"/>
                  </a:lnTo>
                  <a:lnTo>
                    <a:pt x="4207764" y="4572"/>
                  </a:lnTo>
                  <a:close/>
                </a:path>
                <a:path w="4217035" h="317500">
                  <a:moveTo>
                    <a:pt x="4216908" y="4572"/>
                  </a:moveTo>
                  <a:lnTo>
                    <a:pt x="4207764" y="4572"/>
                  </a:lnTo>
                  <a:lnTo>
                    <a:pt x="4212336" y="9144"/>
                  </a:lnTo>
                  <a:lnTo>
                    <a:pt x="4216908" y="9144"/>
                  </a:lnTo>
                  <a:lnTo>
                    <a:pt x="4216908" y="4572"/>
                  </a:lnTo>
                  <a:close/>
                </a:path>
              </a:pathLst>
            </a:custGeom>
            <a:solidFill>
              <a:srgbClr val="000000"/>
            </a:solidFill>
          </p:spPr>
          <p:txBody>
            <a:bodyPr wrap="square" lIns="0" tIns="0" rIns="0" bIns="0" rtlCol="0"/>
            <a:lstStyle/>
            <a:p>
              <a:endParaRPr sz="1311"/>
            </a:p>
          </p:txBody>
        </p:sp>
        <p:sp>
          <p:nvSpPr>
            <p:cNvPr id="14" name="object 14"/>
            <p:cNvSpPr/>
            <p:nvPr/>
          </p:nvSpPr>
          <p:spPr>
            <a:xfrm>
              <a:off x="1074420" y="2482596"/>
              <a:ext cx="3945890" cy="833755"/>
            </a:xfrm>
            <a:custGeom>
              <a:avLst/>
              <a:gdLst/>
              <a:ahLst/>
              <a:cxnLst/>
              <a:rect l="l" t="t" r="r" b="b"/>
              <a:pathLst>
                <a:path w="3945890" h="833754">
                  <a:moveTo>
                    <a:pt x="3806952" y="0"/>
                  </a:moveTo>
                  <a:lnTo>
                    <a:pt x="138684" y="0"/>
                  </a:lnTo>
                  <a:lnTo>
                    <a:pt x="94414" y="6961"/>
                  </a:lnTo>
                  <a:lnTo>
                    <a:pt x="56290" y="26432"/>
                  </a:lnTo>
                  <a:lnTo>
                    <a:pt x="26432" y="56290"/>
                  </a:lnTo>
                  <a:lnTo>
                    <a:pt x="6961" y="94414"/>
                  </a:lnTo>
                  <a:lnTo>
                    <a:pt x="0" y="138684"/>
                  </a:lnTo>
                  <a:lnTo>
                    <a:pt x="0" y="694943"/>
                  </a:lnTo>
                  <a:lnTo>
                    <a:pt x="6961" y="738627"/>
                  </a:lnTo>
                  <a:lnTo>
                    <a:pt x="26432" y="776679"/>
                  </a:lnTo>
                  <a:lnTo>
                    <a:pt x="56290" y="806756"/>
                  </a:lnTo>
                  <a:lnTo>
                    <a:pt x="94414" y="826520"/>
                  </a:lnTo>
                  <a:lnTo>
                    <a:pt x="138684" y="833627"/>
                  </a:lnTo>
                  <a:lnTo>
                    <a:pt x="3806952" y="833627"/>
                  </a:lnTo>
                  <a:lnTo>
                    <a:pt x="3850635" y="826520"/>
                  </a:lnTo>
                  <a:lnTo>
                    <a:pt x="3888687" y="806756"/>
                  </a:lnTo>
                  <a:lnTo>
                    <a:pt x="3918764" y="776679"/>
                  </a:lnTo>
                  <a:lnTo>
                    <a:pt x="3938528" y="738627"/>
                  </a:lnTo>
                  <a:lnTo>
                    <a:pt x="3945635" y="694943"/>
                  </a:lnTo>
                  <a:lnTo>
                    <a:pt x="3945635" y="138684"/>
                  </a:lnTo>
                  <a:lnTo>
                    <a:pt x="3938528" y="94414"/>
                  </a:lnTo>
                  <a:lnTo>
                    <a:pt x="3918764" y="56290"/>
                  </a:lnTo>
                  <a:lnTo>
                    <a:pt x="3888687" y="26432"/>
                  </a:lnTo>
                  <a:lnTo>
                    <a:pt x="3850635" y="6961"/>
                  </a:lnTo>
                  <a:lnTo>
                    <a:pt x="3806952" y="0"/>
                  </a:lnTo>
                  <a:close/>
                </a:path>
              </a:pathLst>
            </a:custGeom>
            <a:solidFill>
              <a:srgbClr val="FFFFFF"/>
            </a:solidFill>
          </p:spPr>
          <p:txBody>
            <a:bodyPr wrap="square" lIns="0" tIns="0" rIns="0" bIns="0" rtlCol="0"/>
            <a:lstStyle/>
            <a:p>
              <a:endParaRPr sz="1311"/>
            </a:p>
          </p:txBody>
        </p:sp>
        <p:sp>
          <p:nvSpPr>
            <p:cNvPr id="15" name="object 15"/>
            <p:cNvSpPr/>
            <p:nvPr/>
          </p:nvSpPr>
          <p:spPr>
            <a:xfrm>
              <a:off x="1068324" y="2476500"/>
              <a:ext cx="3956685" cy="845819"/>
            </a:xfrm>
            <a:custGeom>
              <a:avLst/>
              <a:gdLst/>
              <a:ahLst/>
              <a:cxnLst/>
              <a:rect l="l" t="t" r="r" b="b"/>
              <a:pathLst>
                <a:path w="3956685" h="845820">
                  <a:moveTo>
                    <a:pt x="3813048" y="0"/>
                  </a:moveTo>
                  <a:lnTo>
                    <a:pt x="144779" y="0"/>
                  </a:lnTo>
                  <a:lnTo>
                    <a:pt x="129539" y="1524"/>
                  </a:lnTo>
                  <a:lnTo>
                    <a:pt x="88391" y="12192"/>
                  </a:lnTo>
                  <a:lnTo>
                    <a:pt x="42671" y="42672"/>
                  </a:lnTo>
                  <a:lnTo>
                    <a:pt x="12191" y="88392"/>
                  </a:lnTo>
                  <a:lnTo>
                    <a:pt x="1523" y="129539"/>
                  </a:lnTo>
                  <a:lnTo>
                    <a:pt x="0" y="144780"/>
                  </a:lnTo>
                  <a:lnTo>
                    <a:pt x="0" y="701039"/>
                  </a:lnTo>
                  <a:lnTo>
                    <a:pt x="12191" y="757427"/>
                  </a:lnTo>
                  <a:lnTo>
                    <a:pt x="42671" y="803148"/>
                  </a:lnTo>
                  <a:lnTo>
                    <a:pt x="88391" y="833627"/>
                  </a:lnTo>
                  <a:lnTo>
                    <a:pt x="129539" y="844296"/>
                  </a:lnTo>
                  <a:lnTo>
                    <a:pt x="144779" y="845820"/>
                  </a:lnTo>
                  <a:lnTo>
                    <a:pt x="3813048" y="845820"/>
                  </a:lnTo>
                  <a:lnTo>
                    <a:pt x="3828288" y="844296"/>
                  </a:lnTo>
                  <a:lnTo>
                    <a:pt x="3842004" y="842772"/>
                  </a:lnTo>
                  <a:lnTo>
                    <a:pt x="3864864" y="835151"/>
                  </a:lnTo>
                  <a:lnTo>
                    <a:pt x="131063" y="835151"/>
                  </a:lnTo>
                  <a:lnTo>
                    <a:pt x="117347" y="832104"/>
                  </a:lnTo>
                  <a:lnTo>
                    <a:pt x="80772" y="818388"/>
                  </a:lnTo>
                  <a:lnTo>
                    <a:pt x="41147" y="786384"/>
                  </a:lnTo>
                  <a:lnTo>
                    <a:pt x="16763" y="740663"/>
                  </a:lnTo>
                  <a:lnTo>
                    <a:pt x="10667" y="714756"/>
                  </a:lnTo>
                  <a:lnTo>
                    <a:pt x="10667" y="131063"/>
                  </a:lnTo>
                  <a:lnTo>
                    <a:pt x="21335" y="91439"/>
                  </a:lnTo>
                  <a:lnTo>
                    <a:pt x="59435" y="41148"/>
                  </a:lnTo>
                  <a:lnTo>
                    <a:pt x="105156" y="16763"/>
                  </a:lnTo>
                  <a:lnTo>
                    <a:pt x="131063" y="10668"/>
                  </a:lnTo>
                  <a:lnTo>
                    <a:pt x="3864864" y="10668"/>
                  </a:lnTo>
                  <a:lnTo>
                    <a:pt x="3855720" y="6096"/>
                  </a:lnTo>
                  <a:lnTo>
                    <a:pt x="3842004" y="3048"/>
                  </a:lnTo>
                  <a:lnTo>
                    <a:pt x="3826764" y="1524"/>
                  </a:lnTo>
                  <a:lnTo>
                    <a:pt x="3813048" y="0"/>
                  </a:lnTo>
                  <a:close/>
                </a:path>
                <a:path w="3956685" h="845820">
                  <a:moveTo>
                    <a:pt x="3864864" y="10668"/>
                  </a:moveTo>
                  <a:lnTo>
                    <a:pt x="3826764" y="10668"/>
                  </a:lnTo>
                  <a:lnTo>
                    <a:pt x="3840479" y="13715"/>
                  </a:lnTo>
                  <a:lnTo>
                    <a:pt x="3852672" y="16763"/>
                  </a:lnTo>
                  <a:lnTo>
                    <a:pt x="3887724" y="33527"/>
                  </a:lnTo>
                  <a:lnTo>
                    <a:pt x="3916679" y="59436"/>
                  </a:lnTo>
                  <a:lnTo>
                    <a:pt x="3936491" y="92963"/>
                  </a:lnTo>
                  <a:lnTo>
                    <a:pt x="3947160" y="144780"/>
                  </a:lnTo>
                  <a:lnTo>
                    <a:pt x="3947160" y="701039"/>
                  </a:lnTo>
                  <a:lnTo>
                    <a:pt x="3941064" y="740663"/>
                  </a:lnTo>
                  <a:lnTo>
                    <a:pt x="3924300" y="775715"/>
                  </a:lnTo>
                  <a:lnTo>
                    <a:pt x="3915155" y="786384"/>
                  </a:lnTo>
                  <a:lnTo>
                    <a:pt x="3907536" y="795527"/>
                  </a:lnTo>
                  <a:lnTo>
                    <a:pt x="3898391" y="804672"/>
                  </a:lnTo>
                  <a:lnTo>
                    <a:pt x="3887724" y="812292"/>
                  </a:lnTo>
                  <a:lnTo>
                    <a:pt x="3875531" y="818388"/>
                  </a:lnTo>
                  <a:lnTo>
                    <a:pt x="3864864" y="824484"/>
                  </a:lnTo>
                  <a:lnTo>
                    <a:pt x="3852672" y="829056"/>
                  </a:lnTo>
                  <a:lnTo>
                    <a:pt x="3838955" y="832104"/>
                  </a:lnTo>
                  <a:lnTo>
                    <a:pt x="3826764" y="835151"/>
                  </a:lnTo>
                  <a:lnTo>
                    <a:pt x="3864864" y="835151"/>
                  </a:lnTo>
                  <a:lnTo>
                    <a:pt x="3869436" y="833627"/>
                  </a:lnTo>
                  <a:lnTo>
                    <a:pt x="3915155" y="803148"/>
                  </a:lnTo>
                  <a:lnTo>
                    <a:pt x="3939540" y="769620"/>
                  </a:lnTo>
                  <a:lnTo>
                    <a:pt x="3956304" y="716280"/>
                  </a:lnTo>
                  <a:lnTo>
                    <a:pt x="3956304" y="129539"/>
                  </a:lnTo>
                  <a:lnTo>
                    <a:pt x="3945636" y="88392"/>
                  </a:lnTo>
                  <a:lnTo>
                    <a:pt x="3924300" y="53339"/>
                  </a:lnTo>
                  <a:lnTo>
                    <a:pt x="3892296" y="24384"/>
                  </a:lnTo>
                  <a:lnTo>
                    <a:pt x="3867912" y="12192"/>
                  </a:lnTo>
                  <a:lnTo>
                    <a:pt x="3864864" y="10668"/>
                  </a:lnTo>
                  <a:close/>
                </a:path>
              </a:pathLst>
            </a:custGeom>
            <a:solidFill>
              <a:srgbClr val="000000"/>
            </a:solidFill>
          </p:spPr>
          <p:txBody>
            <a:bodyPr wrap="square" lIns="0" tIns="0" rIns="0" bIns="0" rtlCol="0"/>
            <a:lstStyle/>
            <a:p>
              <a:endParaRPr sz="1311"/>
            </a:p>
          </p:txBody>
        </p:sp>
        <p:pic>
          <p:nvPicPr>
            <p:cNvPr id="16" name="object 16"/>
            <p:cNvPicPr/>
            <p:nvPr/>
          </p:nvPicPr>
          <p:blipFill>
            <a:blip r:embed="rId2" cstate="print"/>
            <a:stretch>
              <a:fillRect/>
            </a:stretch>
          </p:blipFill>
          <p:spPr>
            <a:xfrm>
              <a:off x="1213104" y="2590800"/>
              <a:ext cx="126492" cy="126492"/>
            </a:xfrm>
            <a:prstGeom prst="rect">
              <a:avLst/>
            </a:prstGeom>
          </p:spPr>
        </p:pic>
      </p:grpSp>
      <p:sp>
        <p:nvSpPr>
          <p:cNvPr id="17" name="object 17"/>
          <p:cNvSpPr txBox="1"/>
          <p:nvPr/>
        </p:nvSpPr>
        <p:spPr>
          <a:xfrm>
            <a:off x="1275505" y="618346"/>
            <a:ext cx="2897845" cy="1065135"/>
          </a:xfrm>
          <a:prstGeom prst="rect">
            <a:avLst/>
          </a:prstGeom>
        </p:spPr>
        <p:txBody>
          <a:bodyPr vert="horz" wrap="square" lIns="0" tIns="75473" rIns="0" bIns="0" rtlCol="0">
            <a:spAutoFit/>
          </a:bodyPr>
          <a:lstStyle/>
          <a:p>
            <a:pPr marL="991976">
              <a:spcBef>
                <a:spcPts val="594"/>
              </a:spcBef>
            </a:pPr>
            <a:r>
              <a:rPr sz="1667" b="1" spc="-30" dirty="0">
                <a:solidFill>
                  <a:srgbClr val="FFFFFF"/>
                </a:solidFill>
                <a:latin typeface="Meiryo UI"/>
                <a:cs typeface="Meiryo UI"/>
              </a:rPr>
              <a:t>発注者</a:t>
            </a:r>
            <a:endParaRPr sz="1667">
              <a:latin typeface="Meiryo UI"/>
              <a:cs typeface="Meiryo UI"/>
            </a:endParaRPr>
          </a:p>
          <a:p>
            <a:pPr marL="10859" marR="4344">
              <a:lnSpc>
                <a:spcPts val="1658"/>
              </a:lnSpc>
              <a:spcBef>
                <a:spcPts val="607"/>
              </a:spcBef>
            </a:pPr>
            <a:r>
              <a:rPr sz="1454" spc="-4" dirty="0">
                <a:latin typeface="Meiryo UI"/>
                <a:cs typeface="Meiryo UI"/>
              </a:rPr>
              <a:t>委託業務の件数が減るため、発注業務の負担を減らすことができ、業務の効率化を図ることができる</a:t>
            </a:r>
            <a:endParaRPr sz="1454">
              <a:latin typeface="Meiryo UI"/>
              <a:cs typeface="Meiryo UI"/>
            </a:endParaRPr>
          </a:p>
        </p:txBody>
      </p:sp>
      <p:grpSp>
        <p:nvGrpSpPr>
          <p:cNvPr id="18" name="object 18"/>
          <p:cNvGrpSpPr/>
          <p:nvPr/>
        </p:nvGrpSpPr>
        <p:grpSpPr>
          <a:xfrm>
            <a:off x="913667" y="1748825"/>
            <a:ext cx="3383263" cy="1653895"/>
            <a:chOff x="1068324" y="3381755"/>
            <a:chExt cx="3956685" cy="1934210"/>
          </a:xfrm>
        </p:grpSpPr>
        <p:sp>
          <p:nvSpPr>
            <p:cNvPr id="19" name="object 19"/>
            <p:cNvSpPr/>
            <p:nvPr/>
          </p:nvSpPr>
          <p:spPr>
            <a:xfrm>
              <a:off x="1074420" y="3386327"/>
              <a:ext cx="3945890" cy="981710"/>
            </a:xfrm>
            <a:custGeom>
              <a:avLst/>
              <a:gdLst/>
              <a:ahLst/>
              <a:cxnLst/>
              <a:rect l="l" t="t" r="r" b="b"/>
              <a:pathLst>
                <a:path w="3945890" h="981710">
                  <a:moveTo>
                    <a:pt x="3782568" y="0"/>
                  </a:moveTo>
                  <a:lnTo>
                    <a:pt x="163068" y="0"/>
                  </a:lnTo>
                  <a:lnTo>
                    <a:pt x="119768" y="5834"/>
                  </a:lnTo>
                  <a:lnTo>
                    <a:pt x="80828" y="22295"/>
                  </a:lnTo>
                  <a:lnTo>
                    <a:pt x="47815" y="47815"/>
                  </a:lnTo>
                  <a:lnTo>
                    <a:pt x="22295" y="80828"/>
                  </a:lnTo>
                  <a:lnTo>
                    <a:pt x="5834" y="119768"/>
                  </a:lnTo>
                  <a:lnTo>
                    <a:pt x="0" y="163068"/>
                  </a:lnTo>
                  <a:lnTo>
                    <a:pt x="0" y="818388"/>
                  </a:lnTo>
                  <a:lnTo>
                    <a:pt x="5834" y="861687"/>
                  </a:lnTo>
                  <a:lnTo>
                    <a:pt x="22295" y="900627"/>
                  </a:lnTo>
                  <a:lnTo>
                    <a:pt x="47815" y="933640"/>
                  </a:lnTo>
                  <a:lnTo>
                    <a:pt x="80828" y="959160"/>
                  </a:lnTo>
                  <a:lnTo>
                    <a:pt x="119768" y="975621"/>
                  </a:lnTo>
                  <a:lnTo>
                    <a:pt x="163068" y="981456"/>
                  </a:lnTo>
                  <a:lnTo>
                    <a:pt x="3782568" y="981456"/>
                  </a:lnTo>
                  <a:lnTo>
                    <a:pt x="3825867" y="975621"/>
                  </a:lnTo>
                  <a:lnTo>
                    <a:pt x="3864807" y="959160"/>
                  </a:lnTo>
                  <a:lnTo>
                    <a:pt x="3897820" y="933640"/>
                  </a:lnTo>
                  <a:lnTo>
                    <a:pt x="3923340" y="900627"/>
                  </a:lnTo>
                  <a:lnTo>
                    <a:pt x="3939801" y="861687"/>
                  </a:lnTo>
                  <a:lnTo>
                    <a:pt x="3945635" y="818388"/>
                  </a:lnTo>
                  <a:lnTo>
                    <a:pt x="3945635" y="163068"/>
                  </a:lnTo>
                  <a:lnTo>
                    <a:pt x="3939801" y="119768"/>
                  </a:lnTo>
                  <a:lnTo>
                    <a:pt x="3923340" y="80828"/>
                  </a:lnTo>
                  <a:lnTo>
                    <a:pt x="3897820" y="47815"/>
                  </a:lnTo>
                  <a:lnTo>
                    <a:pt x="3864807" y="22295"/>
                  </a:lnTo>
                  <a:lnTo>
                    <a:pt x="3825867" y="5834"/>
                  </a:lnTo>
                  <a:lnTo>
                    <a:pt x="3782568" y="0"/>
                  </a:lnTo>
                  <a:close/>
                </a:path>
              </a:pathLst>
            </a:custGeom>
            <a:solidFill>
              <a:srgbClr val="FFFFFF"/>
            </a:solidFill>
          </p:spPr>
          <p:txBody>
            <a:bodyPr wrap="square" lIns="0" tIns="0" rIns="0" bIns="0" rtlCol="0"/>
            <a:lstStyle/>
            <a:p>
              <a:endParaRPr sz="1311"/>
            </a:p>
          </p:txBody>
        </p:sp>
        <p:sp>
          <p:nvSpPr>
            <p:cNvPr id="20" name="object 20"/>
            <p:cNvSpPr/>
            <p:nvPr/>
          </p:nvSpPr>
          <p:spPr>
            <a:xfrm>
              <a:off x="1068324" y="3381755"/>
              <a:ext cx="3956685" cy="992505"/>
            </a:xfrm>
            <a:custGeom>
              <a:avLst/>
              <a:gdLst/>
              <a:ahLst/>
              <a:cxnLst/>
              <a:rect l="l" t="t" r="r" b="b"/>
              <a:pathLst>
                <a:path w="3956685" h="992504">
                  <a:moveTo>
                    <a:pt x="3805428" y="0"/>
                  </a:moveTo>
                  <a:lnTo>
                    <a:pt x="150875" y="0"/>
                  </a:lnTo>
                  <a:lnTo>
                    <a:pt x="135635" y="3048"/>
                  </a:lnTo>
                  <a:lnTo>
                    <a:pt x="88391" y="19812"/>
                  </a:lnTo>
                  <a:lnTo>
                    <a:pt x="38100" y="60959"/>
                  </a:lnTo>
                  <a:lnTo>
                    <a:pt x="13715" y="102107"/>
                  </a:lnTo>
                  <a:lnTo>
                    <a:pt x="0" y="167639"/>
                  </a:lnTo>
                  <a:lnTo>
                    <a:pt x="0" y="822959"/>
                  </a:lnTo>
                  <a:lnTo>
                    <a:pt x="7619" y="873251"/>
                  </a:lnTo>
                  <a:lnTo>
                    <a:pt x="28956" y="917448"/>
                  </a:lnTo>
                  <a:lnTo>
                    <a:pt x="74675" y="963167"/>
                  </a:lnTo>
                  <a:lnTo>
                    <a:pt x="118872" y="984503"/>
                  </a:lnTo>
                  <a:lnTo>
                    <a:pt x="169163" y="992123"/>
                  </a:lnTo>
                  <a:lnTo>
                    <a:pt x="3788664" y="992123"/>
                  </a:lnTo>
                  <a:lnTo>
                    <a:pt x="3805428" y="990599"/>
                  </a:lnTo>
                  <a:lnTo>
                    <a:pt x="3838955" y="984503"/>
                  </a:lnTo>
                  <a:lnTo>
                    <a:pt x="3846576" y="981455"/>
                  </a:lnTo>
                  <a:lnTo>
                    <a:pt x="169163" y="981455"/>
                  </a:lnTo>
                  <a:lnTo>
                    <a:pt x="137159" y="978407"/>
                  </a:lnTo>
                  <a:lnTo>
                    <a:pt x="92963" y="961643"/>
                  </a:lnTo>
                  <a:lnTo>
                    <a:pt x="56387" y="934211"/>
                  </a:lnTo>
                  <a:lnTo>
                    <a:pt x="28956" y="897636"/>
                  </a:lnTo>
                  <a:lnTo>
                    <a:pt x="13715" y="854963"/>
                  </a:lnTo>
                  <a:lnTo>
                    <a:pt x="12191" y="838200"/>
                  </a:lnTo>
                  <a:lnTo>
                    <a:pt x="10667" y="822959"/>
                  </a:lnTo>
                  <a:lnTo>
                    <a:pt x="10667" y="167639"/>
                  </a:lnTo>
                  <a:lnTo>
                    <a:pt x="12191" y="152400"/>
                  </a:lnTo>
                  <a:lnTo>
                    <a:pt x="13715" y="135636"/>
                  </a:lnTo>
                  <a:lnTo>
                    <a:pt x="38100" y="79248"/>
                  </a:lnTo>
                  <a:lnTo>
                    <a:pt x="68579" y="45719"/>
                  </a:lnTo>
                  <a:lnTo>
                    <a:pt x="121919" y="16763"/>
                  </a:lnTo>
                  <a:lnTo>
                    <a:pt x="169163" y="9143"/>
                  </a:lnTo>
                  <a:lnTo>
                    <a:pt x="3843019" y="9143"/>
                  </a:lnTo>
                  <a:lnTo>
                    <a:pt x="3837431" y="7619"/>
                  </a:lnTo>
                  <a:lnTo>
                    <a:pt x="3822191" y="3048"/>
                  </a:lnTo>
                  <a:lnTo>
                    <a:pt x="3805428" y="0"/>
                  </a:lnTo>
                  <a:close/>
                </a:path>
                <a:path w="3956685" h="992504">
                  <a:moveTo>
                    <a:pt x="3843019" y="9143"/>
                  </a:moveTo>
                  <a:lnTo>
                    <a:pt x="3788664" y="9143"/>
                  </a:lnTo>
                  <a:lnTo>
                    <a:pt x="3803904" y="10667"/>
                  </a:lnTo>
                  <a:lnTo>
                    <a:pt x="3820667" y="13715"/>
                  </a:lnTo>
                  <a:lnTo>
                    <a:pt x="3863340" y="28955"/>
                  </a:lnTo>
                  <a:lnTo>
                    <a:pt x="3910584" y="67055"/>
                  </a:lnTo>
                  <a:lnTo>
                    <a:pt x="3934967" y="106679"/>
                  </a:lnTo>
                  <a:lnTo>
                    <a:pt x="3945636" y="152400"/>
                  </a:lnTo>
                  <a:lnTo>
                    <a:pt x="3947160" y="169163"/>
                  </a:lnTo>
                  <a:lnTo>
                    <a:pt x="3947160" y="822959"/>
                  </a:lnTo>
                  <a:lnTo>
                    <a:pt x="3945636" y="839724"/>
                  </a:lnTo>
                  <a:lnTo>
                    <a:pt x="3939540" y="870203"/>
                  </a:lnTo>
                  <a:lnTo>
                    <a:pt x="3933443" y="883919"/>
                  </a:lnTo>
                  <a:lnTo>
                    <a:pt x="3927348" y="899159"/>
                  </a:lnTo>
                  <a:lnTo>
                    <a:pt x="3899916" y="935735"/>
                  </a:lnTo>
                  <a:lnTo>
                    <a:pt x="3849624" y="969263"/>
                  </a:lnTo>
                  <a:lnTo>
                    <a:pt x="3787140" y="981455"/>
                  </a:lnTo>
                  <a:lnTo>
                    <a:pt x="3846576" y="981455"/>
                  </a:lnTo>
                  <a:lnTo>
                    <a:pt x="3883152" y="963167"/>
                  </a:lnTo>
                  <a:lnTo>
                    <a:pt x="3928872" y="917448"/>
                  </a:lnTo>
                  <a:lnTo>
                    <a:pt x="3936491" y="902207"/>
                  </a:lnTo>
                  <a:lnTo>
                    <a:pt x="3944112" y="888491"/>
                  </a:lnTo>
                  <a:lnTo>
                    <a:pt x="3948684" y="873251"/>
                  </a:lnTo>
                  <a:lnTo>
                    <a:pt x="3953255" y="856488"/>
                  </a:lnTo>
                  <a:lnTo>
                    <a:pt x="3956304" y="839724"/>
                  </a:lnTo>
                  <a:lnTo>
                    <a:pt x="3956304" y="150875"/>
                  </a:lnTo>
                  <a:lnTo>
                    <a:pt x="3944112" y="102107"/>
                  </a:lnTo>
                  <a:lnTo>
                    <a:pt x="3918204" y="60959"/>
                  </a:lnTo>
                  <a:lnTo>
                    <a:pt x="3867912" y="19812"/>
                  </a:lnTo>
                  <a:lnTo>
                    <a:pt x="3854196" y="12191"/>
                  </a:lnTo>
                  <a:lnTo>
                    <a:pt x="3843019" y="9143"/>
                  </a:lnTo>
                  <a:close/>
                </a:path>
              </a:pathLst>
            </a:custGeom>
            <a:solidFill>
              <a:srgbClr val="000000"/>
            </a:solidFill>
          </p:spPr>
          <p:txBody>
            <a:bodyPr wrap="square" lIns="0" tIns="0" rIns="0" bIns="0" rtlCol="0"/>
            <a:lstStyle/>
            <a:p>
              <a:endParaRPr sz="1311"/>
            </a:p>
          </p:txBody>
        </p:sp>
        <p:pic>
          <p:nvPicPr>
            <p:cNvPr id="21" name="object 21"/>
            <p:cNvPicPr/>
            <p:nvPr/>
          </p:nvPicPr>
          <p:blipFill>
            <a:blip r:embed="rId3" cstate="print"/>
            <a:stretch>
              <a:fillRect/>
            </a:stretch>
          </p:blipFill>
          <p:spPr>
            <a:xfrm>
              <a:off x="1220724" y="3602735"/>
              <a:ext cx="126491" cy="126491"/>
            </a:xfrm>
            <a:prstGeom prst="rect">
              <a:avLst/>
            </a:prstGeom>
          </p:spPr>
        </p:pic>
        <p:sp>
          <p:nvSpPr>
            <p:cNvPr id="22" name="object 22"/>
            <p:cNvSpPr/>
            <p:nvPr/>
          </p:nvSpPr>
          <p:spPr>
            <a:xfrm>
              <a:off x="1074420" y="4422647"/>
              <a:ext cx="3945890" cy="889000"/>
            </a:xfrm>
            <a:custGeom>
              <a:avLst/>
              <a:gdLst/>
              <a:ahLst/>
              <a:cxnLst/>
              <a:rect l="l" t="t" r="r" b="b"/>
              <a:pathLst>
                <a:path w="3945890" h="889000">
                  <a:moveTo>
                    <a:pt x="3797807" y="0"/>
                  </a:moveTo>
                  <a:lnTo>
                    <a:pt x="147828" y="0"/>
                  </a:lnTo>
                  <a:lnTo>
                    <a:pt x="100852" y="7619"/>
                  </a:lnTo>
                  <a:lnTo>
                    <a:pt x="60240" y="28773"/>
                  </a:lnTo>
                  <a:lnTo>
                    <a:pt x="28334" y="60899"/>
                  </a:lnTo>
                  <a:lnTo>
                    <a:pt x="7473" y="101437"/>
                  </a:lnTo>
                  <a:lnTo>
                    <a:pt x="0" y="147828"/>
                  </a:lnTo>
                  <a:lnTo>
                    <a:pt x="0" y="739139"/>
                  </a:lnTo>
                  <a:lnTo>
                    <a:pt x="7473" y="786274"/>
                  </a:lnTo>
                  <a:lnTo>
                    <a:pt x="28334" y="827263"/>
                  </a:lnTo>
                  <a:lnTo>
                    <a:pt x="60240" y="859621"/>
                  </a:lnTo>
                  <a:lnTo>
                    <a:pt x="100852" y="880859"/>
                  </a:lnTo>
                  <a:lnTo>
                    <a:pt x="147828" y="888492"/>
                  </a:lnTo>
                  <a:lnTo>
                    <a:pt x="3797807" y="888492"/>
                  </a:lnTo>
                  <a:lnTo>
                    <a:pt x="3844783" y="880859"/>
                  </a:lnTo>
                  <a:lnTo>
                    <a:pt x="3885395" y="859621"/>
                  </a:lnTo>
                  <a:lnTo>
                    <a:pt x="3917301" y="827263"/>
                  </a:lnTo>
                  <a:lnTo>
                    <a:pt x="3938162" y="786274"/>
                  </a:lnTo>
                  <a:lnTo>
                    <a:pt x="3945635" y="739139"/>
                  </a:lnTo>
                  <a:lnTo>
                    <a:pt x="3945635" y="147828"/>
                  </a:lnTo>
                  <a:lnTo>
                    <a:pt x="3938162" y="101437"/>
                  </a:lnTo>
                  <a:lnTo>
                    <a:pt x="3917301" y="60899"/>
                  </a:lnTo>
                  <a:lnTo>
                    <a:pt x="3885395" y="28773"/>
                  </a:lnTo>
                  <a:lnTo>
                    <a:pt x="3844783" y="7619"/>
                  </a:lnTo>
                  <a:lnTo>
                    <a:pt x="3797807" y="0"/>
                  </a:lnTo>
                  <a:close/>
                </a:path>
              </a:pathLst>
            </a:custGeom>
            <a:solidFill>
              <a:srgbClr val="FFFFFF"/>
            </a:solidFill>
          </p:spPr>
          <p:txBody>
            <a:bodyPr wrap="square" lIns="0" tIns="0" rIns="0" bIns="0" rtlCol="0"/>
            <a:lstStyle/>
            <a:p>
              <a:endParaRPr sz="1311"/>
            </a:p>
          </p:txBody>
        </p:sp>
        <p:sp>
          <p:nvSpPr>
            <p:cNvPr id="23" name="object 23"/>
            <p:cNvSpPr/>
            <p:nvPr/>
          </p:nvSpPr>
          <p:spPr>
            <a:xfrm>
              <a:off x="1068324" y="4418075"/>
              <a:ext cx="3956685" cy="897890"/>
            </a:xfrm>
            <a:custGeom>
              <a:avLst/>
              <a:gdLst/>
              <a:ahLst/>
              <a:cxnLst/>
              <a:rect l="l" t="t" r="r" b="b"/>
              <a:pathLst>
                <a:path w="3956685" h="897889">
                  <a:moveTo>
                    <a:pt x="3819143" y="0"/>
                  </a:moveTo>
                  <a:lnTo>
                    <a:pt x="137159" y="0"/>
                  </a:lnTo>
                  <a:lnTo>
                    <a:pt x="121919" y="3047"/>
                  </a:lnTo>
                  <a:lnTo>
                    <a:pt x="80772" y="18287"/>
                  </a:lnTo>
                  <a:lnTo>
                    <a:pt x="45719" y="44195"/>
                  </a:lnTo>
                  <a:lnTo>
                    <a:pt x="18287" y="79247"/>
                  </a:lnTo>
                  <a:lnTo>
                    <a:pt x="7619" y="108203"/>
                  </a:lnTo>
                  <a:lnTo>
                    <a:pt x="3047" y="121919"/>
                  </a:lnTo>
                  <a:lnTo>
                    <a:pt x="0" y="152399"/>
                  </a:lnTo>
                  <a:lnTo>
                    <a:pt x="0" y="745235"/>
                  </a:lnTo>
                  <a:lnTo>
                    <a:pt x="3047" y="775715"/>
                  </a:lnTo>
                  <a:lnTo>
                    <a:pt x="7619" y="789431"/>
                  </a:lnTo>
                  <a:lnTo>
                    <a:pt x="12191" y="804671"/>
                  </a:lnTo>
                  <a:lnTo>
                    <a:pt x="35051" y="841247"/>
                  </a:lnTo>
                  <a:lnTo>
                    <a:pt x="68579" y="871727"/>
                  </a:lnTo>
                  <a:lnTo>
                    <a:pt x="108203" y="890015"/>
                  </a:lnTo>
                  <a:lnTo>
                    <a:pt x="153923" y="897635"/>
                  </a:lnTo>
                  <a:lnTo>
                    <a:pt x="3803904" y="897635"/>
                  </a:lnTo>
                  <a:lnTo>
                    <a:pt x="3834384" y="894587"/>
                  </a:lnTo>
                  <a:lnTo>
                    <a:pt x="3849624" y="890015"/>
                  </a:lnTo>
                  <a:lnTo>
                    <a:pt x="3858768" y="886967"/>
                  </a:lnTo>
                  <a:lnTo>
                    <a:pt x="138684" y="886967"/>
                  </a:lnTo>
                  <a:lnTo>
                    <a:pt x="111251" y="880871"/>
                  </a:lnTo>
                  <a:lnTo>
                    <a:pt x="73151" y="862583"/>
                  </a:lnTo>
                  <a:lnTo>
                    <a:pt x="42671" y="835151"/>
                  </a:lnTo>
                  <a:lnTo>
                    <a:pt x="21335" y="800099"/>
                  </a:lnTo>
                  <a:lnTo>
                    <a:pt x="10667" y="758951"/>
                  </a:lnTo>
                  <a:lnTo>
                    <a:pt x="10667" y="138683"/>
                  </a:lnTo>
                  <a:lnTo>
                    <a:pt x="21335" y="97535"/>
                  </a:lnTo>
                  <a:lnTo>
                    <a:pt x="42671" y="62483"/>
                  </a:lnTo>
                  <a:lnTo>
                    <a:pt x="73151" y="33527"/>
                  </a:lnTo>
                  <a:lnTo>
                    <a:pt x="124967" y="12191"/>
                  </a:lnTo>
                  <a:lnTo>
                    <a:pt x="138684" y="10667"/>
                  </a:lnTo>
                  <a:lnTo>
                    <a:pt x="3859910" y="10667"/>
                  </a:lnTo>
                  <a:lnTo>
                    <a:pt x="3849624" y="6095"/>
                  </a:lnTo>
                  <a:lnTo>
                    <a:pt x="3819143" y="0"/>
                  </a:lnTo>
                  <a:close/>
                </a:path>
                <a:path w="3956685" h="897889">
                  <a:moveTo>
                    <a:pt x="3859910" y="10667"/>
                  </a:moveTo>
                  <a:lnTo>
                    <a:pt x="3819143" y="10667"/>
                  </a:lnTo>
                  <a:lnTo>
                    <a:pt x="3832860" y="12191"/>
                  </a:lnTo>
                  <a:lnTo>
                    <a:pt x="3860291" y="21335"/>
                  </a:lnTo>
                  <a:lnTo>
                    <a:pt x="3872484" y="27431"/>
                  </a:lnTo>
                  <a:lnTo>
                    <a:pt x="3883152" y="35051"/>
                  </a:lnTo>
                  <a:lnTo>
                    <a:pt x="3895343" y="42671"/>
                  </a:lnTo>
                  <a:lnTo>
                    <a:pt x="3922776" y="73151"/>
                  </a:lnTo>
                  <a:lnTo>
                    <a:pt x="3944112" y="124967"/>
                  </a:lnTo>
                  <a:lnTo>
                    <a:pt x="3947160" y="152399"/>
                  </a:lnTo>
                  <a:lnTo>
                    <a:pt x="3947160" y="743711"/>
                  </a:lnTo>
                  <a:lnTo>
                    <a:pt x="3939540" y="787907"/>
                  </a:lnTo>
                  <a:lnTo>
                    <a:pt x="3922776" y="824483"/>
                  </a:lnTo>
                  <a:lnTo>
                    <a:pt x="3893820" y="854963"/>
                  </a:lnTo>
                  <a:lnTo>
                    <a:pt x="3858767" y="876299"/>
                  </a:lnTo>
                  <a:lnTo>
                    <a:pt x="3817620" y="886967"/>
                  </a:lnTo>
                  <a:lnTo>
                    <a:pt x="3858768" y="886967"/>
                  </a:lnTo>
                  <a:lnTo>
                    <a:pt x="3901440" y="862583"/>
                  </a:lnTo>
                  <a:lnTo>
                    <a:pt x="3930396" y="829055"/>
                  </a:lnTo>
                  <a:lnTo>
                    <a:pt x="3950208" y="789431"/>
                  </a:lnTo>
                  <a:lnTo>
                    <a:pt x="3956304" y="760475"/>
                  </a:lnTo>
                  <a:lnTo>
                    <a:pt x="3956304" y="137159"/>
                  </a:lnTo>
                  <a:lnTo>
                    <a:pt x="3938016" y="79247"/>
                  </a:lnTo>
                  <a:lnTo>
                    <a:pt x="3912108" y="44195"/>
                  </a:lnTo>
                  <a:lnTo>
                    <a:pt x="3877055" y="18287"/>
                  </a:lnTo>
                  <a:lnTo>
                    <a:pt x="3859910" y="10667"/>
                  </a:lnTo>
                  <a:close/>
                </a:path>
              </a:pathLst>
            </a:custGeom>
            <a:solidFill>
              <a:srgbClr val="000000"/>
            </a:solidFill>
          </p:spPr>
          <p:txBody>
            <a:bodyPr wrap="square" lIns="0" tIns="0" rIns="0" bIns="0" rtlCol="0"/>
            <a:lstStyle/>
            <a:p>
              <a:endParaRPr sz="1311"/>
            </a:p>
          </p:txBody>
        </p:sp>
        <p:pic>
          <p:nvPicPr>
            <p:cNvPr id="24" name="object 24"/>
            <p:cNvPicPr/>
            <p:nvPr/>
          </p:nvPicPr>
          <p:blipFill>
            <a:blip r:embed="rId4" cstate="print"/>
            <a:stretch>
              <a:fillRect/>
            </a:stretch>
          </p:blipFill>
          <p:spPr>
            <a:xfrm>
              <a:off x="1216152" y="4591811"/>
              <a:ext cx="126491" cy="126492"/>
            </a:xfrm>
            <a:prstGeom prst="rect">
              <a:avLst/>
            </a:prstGeom>
          </p:spPr>
        </p:pic>
      </p:grpSp>
      <p:sp>
        <p:nvSpPr>
          <p:cNvPr id="25" name="object 25"/>
          <p:cNvSpPr txBox="1"/>
          <p:nvPr/>
        </p:nvSpPr>
        <p:spPr>
          <a:xfrm>
            <a:off x="1259868" y="1860460"/>
            <a:ext cx="2896759" cy="1775633"/>
          </a:xfrm>
          <a:prstGeom prst="rect">
            <a:avLst/>
          </a:prstGeom>
        </p:spPr>
        <p:txBody>
          <a:bodyPr vert="horz" wrap="square" lIns="0" tIns="29864" rIns="0" bIns="0" rtlCol="0">
            <a:spAutoFit/>
          </a:bodyPr>
          <a:lstStyle/>
          <a:p>
            <a:pPr marL="14659" marR="4344" algn="just">
              <a:lnSpc>
                <a:spcPts val="1658"/>
              </a:lnSpc>
              <a:spcBef>
                <a:spcPts val="235"/>
              </a:spcBef>
            </a:pPr>
            <a:r>
              <a:rPr sz="1454" spc="-4" dirty="0">
                <a:latin typeface="Meiryo UI"/>
                <a:cs typeface="Meiryo UI"/>
              </a:rPr>
              <a:t>入札参加者を継続的に確保できるようになり、地域の維持管理を継続的に実施できるようになる。</a:t>
            </a:r>
            <a:endParaRPr sz="1454">
              <a:latin typeface="Meiryo UI"/>
              <a:cs typeface="Meiryo UI"/>
            </a:endParaRPr>
          </a:p>
          <a:p>
            <a:pPr marL="10859" marR="30948">
              <a:lnSpc>
                <a:spcPts val="1658"/>
              </a:lnSpc>
              <a:spcBef>
                <a:spcPts val="1685"/>
              </a:spcBef>
            </a:pPr>
            <a:r>
              <a:rPr sz="1454" spc="-4" dirty="0">
                <a:latin typeface="Meiryo UI"/>
                <a:cs typeface="Meiryo UI"/>
              </a:rPr>
              <a:t>性能発注を導入することで、予防保全の促進や対応の迅速化が図られ、市民への提供サービスを向上できる。</a:t>
            </a:r>
            <a:endParaRPr sz="1454">
              <a:latin typeface="Meiryo UI"/>
              <a:cs typeface="Meiryo UI"/>
            </a:endParaRPr>
          </a:p>
        </p:txBody>
      </p:sp>
      <p:grpSp>
        <p:nvGrpSpPr>
          <p:cNvPr id="26" name="object 26"/>
          <p:cNvGrpSpPr/>
          <p:nvPr/>
        </p:nvGrpSpPr>
        <p:grpSpPr>
          <a:xfrm>
            <a:off x="4553321" y="650282"/>
            <a:ext cx="3608597" cy="2762645"/>
            <a:chOff x="5324855" y="2097023"/>
            <a:chExt cx="4220210" cy="3230880"/>
          </a:xfrm>
        </p:grpSpPr>
        <p:sp>
          <p:nvSpPr>
            <p:cNvPr id="27" name="object 27"/>
            <p:cNvSpPr/>
            <p:nvPr/>
          </p:nvSpPr>
          <p:spPr>
            <a:xfrm>
              <a:off x="5329427" y="2101595"/>
              <a:ext cx="4211320" cy="307975"/>
            </a:xfrm>
            <a:custGeom>
              <a:avLst/>
              <a:gdLst/>
              <a:ahLst/>
              <a:cxnLst/>
              <a:rect l="l" t="t" r="r" b="b"/>
              <a:pathLst>
                <a:path w="4211320" h="307975">
                  <a:moveTo>
                    <a:pt x="4210812" y="0"/>
                  </a:moveTo>
                  <a:lnTo>
                    <a:pt x="0" y="0"/>
                  </a:lnTo>
                  <a:lnTo>
                    <a:pt x="0" y="307848"/>
                  </a:lnTo>
                  <a:lnTo>
                    <a:pt x="4210812" y="307848"/>
                  </a:lnTo>
                  <a:lnTo>
                    <a:pt x="4210812" y="0"/>
                  </a:lnTo>
                  <a:close/>
                </a:path>
              </a:pathLst>
            </a:custGeom>
            <a:solidFill>
              <a:srgbClr val="A8CF8C"/>
            </a:solidFill>
          </p:spPr>
          <p:txBody>
            <a:bodyPr wrap="square" lIns="0" tIns="0" rIns="0" bIns="0" rtlCol="0"/>
            <a:lstStyle/>
            <a:p>
              <a:endParaRPr sz="1311"/>
            </a:p>
          </p:txBody>
        </p:sp>
        <p:sp>
          <p:nvSpPr>
            <p:cNvPr id="28" name="object 28"/>
            <p:cNvSpPr/>
            <p:nvPr/>
          </p:nvSpPr>
          <p:spPr>
            <a:xfrm>
              <a:off x="5324855" y="2097023"/>
              <a:ext cx="4220210" cy="318770"/>
            </a:xfrm>
            <a:custGeom>
              <a:avLst/>
              <a:gdLst/>
              <a:ahLst/>
              <a:cxnLst/>
              <a:rect l="l" t="t" r="r" b="b"/>
              <a:pathLst>
                <a:path w="4220209" h="318769">
                  <a:moveTo>
                    <a:pt x="4216908" y="0"/>
                  </a:moveTo>
                  <a:lnTo>
                    <a:pt x="3048" y="0"/>
                  </a:lnTo>
                  <a:lnTo>
                    <a:pt x="0" y="1524"/>
                  </a:lnTo>
                  <a:lnTo>
                    <a:pt x="0" y="315468"/>
                  </a:lnTo>
                  <a:lnTo>
                    <a:pt x="3048" y="318515"/>
                  </a:lnTo>
                  <a:lnTo>
                    <a:pt x="4216908" y="318515"/>
                  </a:lnTo>
                  <a:lnTo>
                    <a:pt x="4219956" y="315468"/>
                  </a:lnTo>
                  <a:lnTo>
                    <a:pt x="4219956" y="312420"/>
                  </a:lnTo>
                  <a:lnTo>
                    <a:pt x="10668" y="312420"/>
                  </a:lnTo>
                  <a:lnTo>
                    <a:pt x="4572" y="307848"/>
                  </a:lnTo>
                  <a:lnTo>
                    <a:pt x="10668" y="307848"/>
                  </a:lnTo>
                  <a:lnTo>
                    <a:pt x="10668" y="10668"/>
                  </a:lnTo>
                  <a:lnTo>
                    <a:pt x="4572" y="10668"/>
                  </a:lnTo>
                  <a:lnTo>
                    <a:pt x="10668" y="4572"/>
                  </a:lnTo>
                  <a:lnTo>
                    <a:pt x="4219956" y="4572"/>
                  </a:lnTo>
                  <a:lnTo>
                    <a:pt x="4219956" y="1524"/>
                  </a:lnTo>
                  <a:lnTo>
                    <a:pt x="4216908" y="0"/>
                  </a:lnTo>
                  <a:close/>
                </a:path>
                <a:path w="4220209" h="318769">
                  <a:moveTo>
                    <a:pt x="10668" y="307848"/>
                  </a:moveTo>
                  <a:lnTo>
                    <a:pt x="4572" y="307848"/>
                  </a:lnTo>
                  <a:lnTo>
                    <a:pt x="10668" y="312420"/>
                  </a:lnTo>
                  <a:lnTo>
                    <a:pt x="10668" y="307848"/>
                  </a:lnTo>
                  <a:close/>
                </a:path>
                <a:path w="4220209" h="318769">
                  <a:moveTo>
                    <a:pt x="4209288" y="307848"/>
                  </a:moveTo>
                  <a:lnTo>
                    <a:pt x="10668" y="307848"/>
                  </a:lnTo>
                  <a:lnTo>
                    <a:pt x="10668" y="312420"/>
                  </a:lnTo>
                  <a:lnTo>
                    <a:pt x="4209288" y="312420"/>
                  </a:lnTo>
                  <a:lnTo>
                    <a:pt x="4209288" y="307848"/>
                  </a:lnTo>
                  <a:close/>
                </a:path>
                <a:path w="4220209" h="318769">
                  <a:moveTo>
                    <a:pt x="4209288" y="4572"/>
                  </a:moveTo>
                  <a:lnTo>
                    <a:pt x="4209288" y="312420"/>
                  </a:lnTo>
                  <a:lnTo>
                    <a:pt x="4215384" y="307848"/>
                  </a:lnTo>
                  <a:lnTo>
                    <a:pt x="4219956" y="307848"/>
                  </a:lnTo>
                  <a:lnTo>
                    <a:pt x="4219956" y="10668"/>
                  </a:lnTo>
                  <a:lnTo>
                    <a:pt x="4215384" y="10668"/>
                  </a:lnTo>
                  <a:lnTo>
                    <a:pt x="4209288" y="4572"/>
                  </a:lnTo>
                  <a:close/>
                </a:path>
                <a:path w="4220209" h="318769">
                  <a:moveTo>
                    <a:pt x="4219956" y="307848"/>
                  </a:moveTo>
                  <a:lnTo>
                    <a:pt x="4215384" y="307848"/>
                  </a:lnTo>
                  <a:lnTo>
                    <a:pt x="4209288" y="312420"/>
                  </a:lnTo>
                  <a:lnTo>
                    <a:pt x="4219956" y="312420"/>
                  </a:lnTo>
                  <a:lnTo>
                    <a:pt x="4219956" y="307848"/>
                  </a:lnTo>
                  <a:close/>
                </a:path>
                <a:path w="4220209" h="318769">
                  <a:moveTo>
                    <a:pt x="10668" y="4572"/>
                  </a:moveTo>
                  <a:lnTo>
                    <a:pt x="4572" y="10668"/>
                  </a:lnTo>
                  <a:lnTo>
                    <a:pt x="10668" y="10668"/>
                  </a:lnTo>
                  <a:lnTo>
                    <a:pt x="10668" y="4572"/>
                  </a:lnTo>
                  <a:close/>
                </a:path>
                <a:path w="4220209" h="318769">
                  <a:moveTo>
                    <a:pt x="4209288" y="4572"/>
                  </a:moveTo>
                  <a:lnTo>
                    <a:pt x="10668" y="4572"/>
                  </a:lnTo>
                  <a:lnTo>
                    <a:pt x="10668" y="10668"/>
                  </a:lnTo>
                  <a:lnTo>
                    <a:pt x="4209288" y="10668"/>
                  </a:lnTo>
                  <a:lnTo>
                    <a:pt x="4209288" y="4572"/>
                  </a:lnTo>
                  <a:close/>
                </a:path>
                <a:path w="4220209" h="318769">
                  <a:moveTo>
                    <a:pt x="4219956" y="4572"/>
                  </a:moveTo>
                  <a:lnTo>
                    <a:pt x="4209288" y="4572"/>
                  </a:lnTo>
                  <a:lnTo>
                    <a:pt x="4215384" y="10668"/>
                  </a:lnTo>
                  <a:lnTo>
                    <a:pt x="4219956" y="10668"/>
                  </a:lnTo>
                  <a:lnTo>
                    <a:pt x="4219956" y="4572"/>
                  </a:lnTo>
                  <a:close/>
                </a:path>
              </a:pathLst>
            </a:custGeom>
            <a:solidFill>
              <a:srgbClr val="000000"/>
            </a:solidFill>
          </p:spPr>
          <p:txBody>
            <a:bodyPr wrap="square" lIns="0" tIns="0" rIns="0" bIns="0" rtlCol="0"/>
            <a:lstStyle/>
            <a:p>
              <a:endParaRPr sz="1311"/>
            </a:p>
          </p:txBody>
        </p:sp>
        <p:sp>
          <p:nvSpPr>
            <p:cNvPr id="29" name="object 29"/>
            <p:cNvSpPr/>
            <p:nvPr/>
          </p:nvSpPr>
          <p:spPr>
            <a:xfrm>
              <a:off x="5486399" y="2482595"/>
              <a:ext cx="3945890" cy="847725"/>
            </a:xfrm>
            <a:custGeom>
              <a:avLst/>
              <a:gdLst/>
              <a:ahLst/>
              <a:cxnLst/>
              <a:rect l="l" t="t" r="r" b="b"/>
              <a:pathLst>
                <a:path w="3945890" h="847725">
                  <a:moveTo>
                    <a:pt x="3805428" y="0"/>
                  </a:moveTo>
                  <a:lnTo>
                    <a:pt x="141732" y="0"/>
                  </a:lnTo>
                  <a:lnTo>
                    <a:pt x="96560" y="7278"/>
                  </a:lnTo>
                  <a:lnTo>
                    <a:pt x="57607" y="27505"/>
                  </a:lnTo>
                  <a:lnTo>
                    <a:pt x="27066" y="58265"/>
                  </a:lnTo>
                  <a:lnTo>
                    <a:pt x="7132" y="97145"/>
                  </a:lnTo>
                  <a:lnTo>
                    <a:pt x="0" y="141731"/>
                  </a:lnTo>
                  <a:lnTo>
                    <a:pt x="0" y="705612"/>
                  </a:lnTo>
                  <a:lnTo>
                    <a:pt x="7132" y="750198"/>
                  </a:lnTo>
                  <a:lnTo>
                    <a:pt x="27066" y="789078"/>
                  </a:lnTo>
                  <a:lnTo>
                    <a:pt x="57607" y="819838"/>
                  </a:lnTo>
                  <a:lnTo>
                    <a:pt x="96560" y="840065"/>
                  </a:lnTo>
                  <a:lnTo>
                    <a:pt x="141732" y="847343"/>
                  </a:lnTo>
                  <a:lnTo>
                    <a:pt x="3805428" y="847343"/>
                  </a:lnTo>
                  <a:lnTo>
                    <a:pt x="3849855" y="840065"/>
                  </a:lnTo>
                  <a:lnTo>
                    <a:pt x="3888357" y="819838"/>
                  </a:lnTo>
                  <a:lnTo>
                    <a:pt x="3918667" y="789078"/>
                  </a:lnTo>
                  <a:lnTo>
                    <a:pt x="3938515" y="750198"/>
                  </a:lnTo>
                  <a:lnTo>
                    <a:pt x="3945635" y="705612"/>
                  </a:lnTo>
                  <a:lnTo>
                    <a:pt x="3945635" y="141731"/>
                  </a:lnTo>
                  <a:lnTo>
                    <a:pt x="3938515" y="97145"/>
                  </a:lnTo>
                  <a:lnTo>
                    <a:pt x="3918667" y="58265"/>
                  </a:lnTo>
                  <a:lnTo>
                    <a:pt x="3888357" y="27505"/>
                  </a:lnTo>
                  <a:lnTo>
                    <a:pt x="3849855" y="7278"/>
                  </a:lnTo>
                  <a:lnTo>
                    <a:pt x="3805428" y="0"/>
                  </a:lnTo>
                  <a:close/>
                </a:path>
              </a:pathLst>
            </a:custGeom>
            <a:solidFill>
              <a:srgbClr val="FFFFFF"/>
            </a:solidFill>
          </p:spPr>
          <p:txBody>
            <a:bodyPr wrap="square" lIns="0" tIns="0" rIns="0" bIns="0" rtlCol="0"/>
            <a:lstStyle/>
            <a:p>
              <a:endParaRPr sz="1311"/>
            </a:p>
          </p:txBody>
        </p:sp>
        <p:sp>
          <p:nvSpPr>
            <p:cNvPr id="30" name="object 30"/>
            <p:cNvSpPr/>
            <p:nvPr/>
          </p:nvSpPr>
          <p:spPr>
            <a:xfrm>
              <a:off x="5481827" y="2478023"/>
              <a:ext cx="3956685" cy="856615"/>
            </a:xfrm>
            <a:custGeom>
              <a:avLst/>
              <a:gdLst/>
              <a:ahLst/>
              <a:cxnLst/>
              <a:rect l="l" t="t" r="r" b="b"/>
              <a:pathLst>
                <a:path w="3956684" h="856614">
                  <a:moveTo>
                    <a:pt x="3823716" y="0"/>
                  </a:moveTo>
                  <a:lnTo>
                    <a:pt x="131063" y="0"/>
                  </a:lnTo>
                  <a:lnTo>
                    <a:pt x="115824" y="3048"/>
                  </a:lnTo>
                  <a:lnTo>
                    <a:pt x="64008" y="24384"/>
                  </a:lnTo>
                  <a:lnTo>
                    <a:pt x="32004" y="53339"/>
                  </a:lnTo>
                  <a:lnTo>
                    <a:pt x="10668" y="89915"/>
                  </a:lnTo>
                  <a:lnTo>
                    <a:pt x="0" y="131063"/>
                  </a:lnTo>
                  <a:lnTo>
                    <a:pt x="0" y="725424"/>
                  </a:lnTo>
                  <a:lnTo>
                    <a:pt x="10668" y="768096"/>
                  </a:lnTo>
                  <a:lnTo>
                    <a:pt x="42672" y="813815"/>
                  </a:lnTo>
                  <a:lnTo>
                    <a:pt x="76200" y="839724"/>
                  </a:lnTo>
                  <a:lnTo>
                    <a:pt x="115824" y="853439"/>
                  </a:lnTo>
                  <a:lnTo>
                    <a:pt x="131063" y="856488"/>
                  </a:lnTo>
                  <a:lnTo>
                    <a:pt x="3825240" y="856488"/>
                  </a:lnTo>
                  <a:lnTo>
                    <a:pt x="3852672" y="850391"/>
                  </a:lnTo>
                  <a:lnTo>
                    <a:pt x="3861816" y="847344"/>
                  </a:lnTo>
                  <a:lnTo>
                    <a:pt x="146304" y="847344"/>
                  </a:lnTo>
                  <a:lnTo>
                    <a:pt x="131063" y="845820"/>
                  </a:lnTo>
                  <a:lnTo>
                    <a:pt x="80772" y="830580"/>
                  </a:lnTo>
                  <a:lnTo>
                    <a:pt x="48768" y="806196"/>
                  </a:lnTo>
                  <a:lnTo>
                    <a:pt x="25908" y="775715"/>
                  </a:lnTo>
                  <a:lnTo>
                    <a:pt x="12192" y="737615"/>
                  </a:lnTo>
                  <a:lnTo>
                    <a:pt x="9144" y="710184"/>
                  </a:lnTo>
                  <a:lnTo>
                    <a:pt x="9144" y="146303"/>
                  </a:lnTo>
                  <a:lnTo>
                    <a:pt x="15239" y="105156"/>
                  </a:lnTo>
                  <a:lnTo>
                    <a:pt x="41148" y="59436"/>
                  </a:lnTo>
                  <a:lnTo>
                    <a:pt x="80772" y="25908"/>
                  </a:lnTo>
                  <a:lnTo>
                    <a:pt x="118872" y="12191"/>
                  </a:lnTo>
                  <a:lnTo>
                    <a:pt x="132587" y="10668"/>
                  </a:lnTo>
                  <a:lnTo>
                    <a:pt x="3866388" y="10668"/>
                  </a:lnTo>
                  <a:lnTo>
                    <a:pt x="3852672" y="6096"/>
                  </a:lnTo>
                  <a:lnTo>
                    <a:pt x="3838955" y="3048"/>
                  </a:lnTo>
                  <a:lnTo>
                    <a:pt x="3823716" y="0"/>
                  </a:lnTo>
                  <a:close/>
                </a:path>
                <a:path w="3956684" h="856614">
                  <a:moveTo>
                    <a:pt x="3866388" y="10668"/>
                  </a:moveTo>
                  <a:lnTo>
                    <a:pt x="3823716" y="10668"/>
                  </a:lnTo>
                  <a:lnTo>
                    <a:pt x="3837431" y="13715"/>
                  </a:lnTo>
                  <a:lnTo>
                    <a:pt x="3849624" y="16763"/>
                  </a:lnTo>
                  <a:lnTo>
                    <a:pt x="3863340" y="21336"/>
                  </a:lnTo>
                  <a:lnTo>
                    <a:pt x="3874007" y="27432"/>
                  </a:lnTo>
                  <a:lnTo>
                    <a:pt x="3886200" y="33527"/>
                  </a:lnTo>
                  <a:lnTo>
                    <a:pt x="3896868" y="41148"/>
                  </a:lnTo>
                  <a:lnTo>
                    <a:pt x="3915155" y="59436"/>
                  </a:lnTo>
                  <a:lnTo>
                    <a:pt x="3922776" y="70103"/>
                  </a:lnTo>
                  <a:lnTo>
                    <a:pt x="3928872" y="82296"/>
                  </a:lnTo>
                  <a:lnTo>
                    <a:pt x="3934968" y="92963"/>
                  </a:lnTo>
                  <a:lnTo>
                    <a:pt x="3939540" y="106680"/>
                  </a:lnTo>
                  <a:lnTo>
                    <a:pt x="3942588" y="118872"/>
                  </a:lnTo>
                  <a:lnTo>
                    <a:pt x="3945636" y="132587"/>
                  </a:lnTo>
                  <a:lnTo>
                    <a:pt x="3945636" y="725424"/>
                  </a:lnTo>
                  <a:lnTo>
                    <a:pt x="3942588" y="737615"/>
                  </a:lnTo>
                  <a:lnTo>
                    <a:pt x="3939540" y="751332"/>
                  </a:lnTo>
                  <a:lnTo>
                    <a:pt x="3922776" y="786384"/>
                  </a:lnTo>
                  <a:lnTo>
                    <a:pt x="3895344" y="815339"/>
                  </a:lnTo>
                  <a:lnTo>
                    <a:pt x="3861816" y="836676"/>
                  </a:lnTo>
                  <a:lnTo>
                    <a:pt x="3810000" y="847344"/>
                  </a:lnTo>
                  <a:lnTo>
                    <a:pt x="3861816" y="847344"/>
                  </a:lnTo>
                  <a:lnTo>
                    <a:pt x="3913631" y="813815"/>
                  </a:lnTo>
                  <a:lnTo>
                    <a:pt x="3938016" y="780288"/>
                  </a:lnTo>
                  <a:lnTo>
                    <a:pt x="3953255" y="739139"/>
                  </a:lnTo>
                  <a:lnTo>
                    <a:pt x="3956304" y="710184"/>
                  </a:lnTo>
                  <a:lnTo>
                    <a:pt x="3956304" y="146303"/>
                  </a:lnTo>
                  <a:lnTo>
                    <a:pt x="3944112" y="88391"/>
                  </a:lnTo>
                  <a:lnTo>
                    <a:pt x="3922776" y="53339"/>
                  </a:lnTo>
                  <a:lnTo>
                    <a:pt x="3890772" y="24384"/>
                  </a:lnTo>
                  <a:lnTo>
                    <a:pt x="3878579" y="16763"/>
                  </a:lnTo>
                  <a:lnTo>
                    <a:pt x="3866388" y="10668"/>
                  </a:lnTo>
                  <a:close/>
                </a:path>
              </a:pathLst>
            </a:custGeom>
            <a:solidFill>
              <a:srgbClr val="000000"/>
            </a:solidFill>
          </p:spPr>
          <p:txBody>
            <a:bodyPr wrap="square" lIns="0" tIns="0" rIns="0" bIns="0" rtlCol="0"/>
            <a:lstStyle/>
            <a:p>
              <a:endParaRPr sz="1311"/>
            </a:p>
          </p:txBody>
        </p:sp>
        <p:pic>
          <p:nvPicPr>
            <p:cNvPr id="31" name="object 31"/>
            <p:cNvPicPr/>
            <p:nvPr/>
          </p:nvPicPr>
          <p:blipFill>
            <a:blip r:embed="rId3" cstate="print"/>
            <a:stretch>
              <a:fillRect/>
            </a:stretch>
          </p:blipFill>
          <p:spPr>
            <a:xfrm>
              <a:off x="5626607" y="2593847"/>
              <a:ext cx="126491" cy="126491"/>
            </a:xfrm>
            <a:prstGeom prst="rect">
              <a:avLst/>
            </a:prstGeom>
          </p:spPr>
        </p:pic>
        <p:sp>
          <p:nvSpPr>
            <p:cNvPr id="32" name="object 32"/>
            <p:cNvSpPr/>
            <p:nvPr/>
          </p:nvSpPr>
          <p:spPr>
            <a:xfrm>
              <a:off x="5486399" y="3384803"/>
              <a:ext cx="3945890" cy="1051560"/>
            </a:xfrm>
            <a:custGeom>
              <a:avLst/>
              <a:gdLst/>
              <a:ahLst/>
              <a:cxnLst/>
              <a:rect l="l" t="t" r="r" b="b"/>
              <a:pathLst>
                <a:path w="3945890" h="1051560">
                  <a:moveTo>
                    <a:pt x="3770376" y="0"/>
                  </a:moveTo>
                  <a:lnTo>
                    <a:pt x="175260" y="0"/>
                  </a:lnTo>
                  <a:lnTo>
                    <a:pt x="128411" y="6314"/>
                  </a:lnTo>
                  <a:lnTo>
                    <a:pt x="86472" y="24101"/>
                  </a:lnTo>
                  <a:lnTo>
                    <a:pt x="51053" y="51625"/>
                  </a:lnTo>
                  <a:lnTo>
                    <a:pt x="23763" y="87150"/>
                  </a:lnTo>
                  <a:lnTo>
                    <a:pt x="6208" y="128940"/>
                  </a:lnTo>
                  <a:lnTo>
                    <a:pt x="0" y="175259"/>
                  </a:lnTo>
                  <a:lnTo>
                    <a:pt x="0" y="876300"/>
                  </a:lnTo>
                  <a:lnTo>
                    <a:pt x="6208" y="922619"/>
                  </a:lnTo>
                  <a:lnTo>
                    <a:pt x="23763" y="964409"/>
                  </a:lnTo>
                  <a:lnTo>
                    <a:pt x="51054" y="999934"/>
                  </a:lnTo>
                  <a:lnTo>
                    <a:pt x="86472" y="1027458"/>
                  </a:lnTo>
                  <a:lnTo>
                    <a:pt x="128411" y="1045245"/>
                  </a:lnTo>
                  <a:lnTo>
                    <a:pt x="175260" y="1051559"/>
                  </a:lnTo>
                  <a:lnTo>
                    <a:pt x="3770376" y="1051559"/>
                  </a:lnTo>
                  <a:lnTo>
                    <a:pt x="3817224" y="1045245"/>
                  </a:lnTo>
                  <a:lnTo>
                    <a:pt x="3859163" y="1027458"/>
                  </a:lnTo>
                  <a:lnTo>
                    <a:pt x="3894581" y="999934"/>
                  </a:lnTo>
                  <a:lnTo>
                    <a:pt x="3921872" y="964409"/>
                  </a:lnTo>
                  <a:lnTo>
                    <a:pt x="3939427" y="922619"/>
                  </a:lnTo>
                  <a:lnTo>
                    <a:pt x="3945635" y="876300"/>
                  </a:lnTo>
                  <a:lnTo>
                    <a:pt x="3945635" y="175259"/>
                  </a:lnTo>
                  <a:lnTo>
                    <a:pt x="3939427" y="128940"/>
                  </a:lnTo>
                  <a:lnTo>
                    <a:pt x="3921872" y="87150"/>
                  </a:lnTo>
                  <a:lnTo>
                    <a:pt x="3894581" y="51625"/>
                  </a:lnTo>
                  <a:lnTo>
                    <a:pt x="3859163" y="24101"/>
                  </a:lnTo>
                  <a:lnTo>
                    <a:pt x="3817224" y="6314"/>
                  </a:lnTo>
                  <a:lnTo>
                    <a:pt x="3770376" y="0"/>
                  </a:lnTo>
                  <a:close/>
                </a:path>
              </a:pathLst>
            </a:custGeom>
            <a:solidFill>
              <a:srgbClr val="FFFFFF"/>
            </a:solidFill>
          </p:spPr>
          <p:txBody>
            <a:bodyPr wrap="square" lIns="0" tIns="0" rIns="0" bIns="0" rtlCol="0"/>
            <a:lstStyle/>
            <a:p>
              <a:endParaRPr sz="1311"/>
            </a:p>
          </p:txBody>
        </p:sp>
        <p:sp>
          <p:nvSpPr>
            <p:cNvPr id="33" name="object 33"/>
            <p:cNvSpPr/>
            <p:nvPr/>
          </p:nvSpPr>
          <p:spPr>
            <a:xfrm>
              <a:off x="5481827" y="3380231"/>
              <a:ext cx="3956685" cy="1061085"/>
            </a:xfrm>
            <a:custGeom>
              <a:avLst/>
              <a:gdLst/>
              <a:ahLst/>
              <a:cxnLst/>
              <a:rect l="l" t="t" r="r" b="b"/>
              <a:pathLst>
                <a:path w="3956684" h="1061085">
                  <a:moveTo>
                    <a:pt x="3774948" y="0"/>
                  </a:moveTo>
                  <a:lnTo>
                    <a:pt x="179832" y="0"/>
                  </a:lnTo>
                  <a:lnTo>
                    <a:pt x="143256" y="3048"/>
                  </a:lnTo>
                  <a:lnTo>
                    <a:pt x="92963" y="21336"/>
                  </a:lnTo>
                  <a:lnTo>
                    <a:pt x="51816" y="53339"/>
                  </a:lnTo>
                  <a:lnTo>
                    <a:pt x="21336" y="94487"/>
                  </a:lnTo>
                  <a:lnTo>
                    <a:pt x="3048" y="144779"/>
                  </a:lnTo>
                  <a:lnTo>
                    <a:pt x="0" y="161543"/>
                  </a:lnTo>
                  <a:lnTo>
                    <a:pt x="0" y="899160"/>
                  </a:lnTo>
                  <a:lnTo>
                    <a:pt x="13716" y="950976"/>
                  </a:lnTo>
                  <a:lnTo>
                    <a:pt x="51816" y="1008888"/>
                  </a:lnTo>
                  <a:lnTo>
                    <a:pt x="94487" y="1039367"/>
                  </a:lnTo>
                  <a:lnTo>
                    <a:pt x="143256" y="1057655"/>
                  </a:lnTo>
                  <a:lnTo>
                    <a:pt x="161544" y="1060703"/>
                  </a:lnTo>
                  <a:lnTo>
                    <a:pt x="3794760" y="1060703"/>
                  </a:lnTo>
                  <a:lnTo>
                    <a:pt x="3811524" y="1057655"/>
                  </a:lnTo>
                  <a:lnTo>
                    <a:pt x="3829812" y="1053083"/>
                  </a:lnTo>
                  <a:lnTo>
                    <a:pt x="3838194" y="1050035"/>
                  </a:lnTo>
                  <a:lnTo>
                    <a:pt x="161544" y="1050035"/>
                  </a:lnTo>
                  <a:lnTo>
                    <a:pt x="144780" y="1046988"/>
                  </a:lnTo>
                  <a:lnTo>
                    <a:pt x="129539" y="1042415"/>
                  </a:lnTo>
                  <a:lnTo>
                    <a:pt x="112775" y="1037844"/>
                  </a:lnTo>
                  <a:lnTo>
                    <a:pt x="99060" y="1030223"/>
                  </a:lnTo>
                  <a:lnTo>
                    <a:pt x="59436" y="1001267"/>
                  </a:lnTo>
                  <a:lnTo>
                    <a:pt x="30480" y="961644"/>
                  </a:lnTo>
                  <a:lnTo>
                    <a:pt x="10668" y="897636"/>
                  </a:lnTo>
                  <a:lnTo>
                    <a:pt x="9144" y="880872"/>
                  </a:lnTo>
                  <a:lnTo>
                    <a:pt x="9144" y="179831"/>
                  </a:lnTo>
                  <a:lnTo>
                    <a:pt x="16763" y="129539"/>
                  </a:lnTo>
                  <a:lnTo>
                    <a:pt x="48768" y="71627"/>
                  </a:lnTo>
                  <a:lnTo>
                    <a:pt x="99060" y="30479"/>
                  </a:lnTo>
                  <a:lnTo>
                    <a:pt x="146304" y="13715"/>
                  </a:lnTo>
                  <a:lnTo>
                    <a:pt x="163068" y="10667"/>
                  </a:lnTo>
                  <a:lnTo>
                    <a:pt x="3837431" y="10667"/>
                  </a:lnTo>
                  <a:lnTo>
                    <a:pt x="3829812" y="7619"/>
                  </a:lnTo>
                  <a:lnTo>
                    <a:pt x="3811524" y="3048"/>
                  </a:lnTo>
                  <a:lnTo>
                    <a:pt x="3774948" y="0"/>
                  </a:lnTo>
                  <a:close/>
                </a:path>
                <a:path w="3956684" h="1061085">
                  <a:moveTo>
                    <a:pt x="3837431" y="10667"/>
                  </a:moveTo>
                  <a:lnTo>
                    <a:pt x="3793236" y="10667"/>
                  </a:lnTo>
                  <a:lnTo>
                    <a:pt x="3810000" y="13715"/>
                  </a:lnTo>
                  <a:lnTo>
                    <a:pt x="3826764" y="18287"/>
                  </a:lnTo>
                  <a:lnTo>
                    <a:pt x="3884676" y="48767"/>
                  </a:lnTo>
                  <a:lnTo>
                    <a:pt x="3925824" y="99060"/>
                  </a:lnTo>
                  <a:lnTo>
                    <a:pt x="3942588" y="146303"/>
                  </a:lnTo>
                  <a:lnTo>
                    <a:pt x="3945636" y="179831"/>
                  </a:lnTo>
                  <a:lnTo>
                    <a:pt x="3945636" y="880872"/>
                  </a:lnTo>
                  <a:lnTo>
                    <a:pt x="3938016" y="931163"/>
                  </a:lnTo>
                  <a:lnTo>
                    <a:pt x="3916679" y="975359"/>
                  </a:lnTo>
                  <a:lnTo>
                    <a:pt x="3883152" y="1011935"/>
                  </a:lnTo>
                  <a:lnTo>
                    <a:pt x="3842004" y="1037844"/>
                  </a:lnTo>
                  <a:lnTo>
                    <a:pt x="3793236" y="1050035"/>
                  </a:lnTo>
                  <a:lnTo>
                    <a:pt x="3838194" y="1050035"/>
                  </a:lnTo>
                  <a:lnTo>
                    <a:pt x="3877055" y="1030223"/>
                  </a:lnTo>
                  <a:lnTo>
                    <a:pt x="3915155" y="995171"/>
                  </a:lnTo>
                  <a:lnTo>
                    <a:pt x="3942588" y="950976"/>
                  </a:lnTo>
                  <a:lnTo>
                    <a:pt x="3954779" y="899160"/>
                  </a:lnTo>
                  <a:lnTo>
                    <a:pt x="3956304" y="880872"/>
                  </a:lnTo>
                  <a:lnTo>
                    <a:pt x="3956304" y="179831"/>
                  </a:lnTo>
                  <a:lnTo>
                    <a:pt x="3954906" y="163067"/>
                  </a:lnTo>
                  <a:lnTo>
                    <a:pt x="3954779" y="161543"/>
                  </a:lnTo>
                  <a:lnTo>
                    <a:pt x="3941064" y="109727"/>
                  </a:lnTo>
                  <a:lnTo>
                    <a:pt x="3915155" y="65531"/>
                  </a:lnTo>
                  <a:lnTo>
                    <a:pt x="3875531" y="30479"/>
                  </a:lnTo>
                  <a:lnTo>
                    <a:pt x="3845052" y="13715"/>
                  </a:lnTo>
                  <a:lnTo>
                    <a:pt x="3837431" y="10667"/>
                  </a:lnTo>
                  <a:close/>
                </a:path>
              </a:pathLst>
            </a:custGeom>
            <a:solidFill>
              <a:srgbClr val="000000"/>
            </a:solidFill>
          </p:spPr>
          <p:txBody>
            <a:bodyPr wrap="square" lIns="0" tIns="0" rIns="0" bIns="0" rtlCol="0"/>
            <a:lstStyle/>
            <a:p>
              <a:endParaRPr sz="1311"/>
            </a:p>
          </p:txBody>
        </p:sp>
        <p:pic>
          <p:nvPicPr>
            <p:cNvPr id="34" name="object 34"/>
            <p:cNvPicPr/>
            <p:nvPr/>
          </p:nvPicPr>
          <p:blipFill>
            <a:blip r:embed="rId5" cstate="print"/>
            <a:stretch>
              <a:fillRect/>
            </a:stretch>
          </p:blipFill>
          <p:spPr>
            <a:xfrm>
              <a:off x="5637275" y="3474719"/>
              <a:ext cx="126491" cy="126491"/>
            </a:xfrm>
            <a:prstGeom prst="rect">
              <a:avLst/>
            </a:prstGeom>
          </p:spPr>
        </p:pic>
        <p:sp>
          <p:nvSpPr>
            <p:cNvPr id="35" name="object 35"/>
            <p:cNvSpPr/>
            <p:nvPr/>
          </p:nvSpPr>
          <p:spPr>
            <a:xfrm>
              <a:off x="5465063" y="4518659"/>
              <a:ext cx="3945890" cy="805180"/>
            </a:xfrm>
            <a:custGeom>
              <a:avLst/>
              <a:gdLst/>
              <a:ahLst/>
              <a:cxnLst/>
              <a:rect l="l" t="t" r="r" b="b"/>
              <a:pathLst>
                <a:path w="3945890" h="805179">
                  <a:moveTo>
                    <a:pt x="3811524" y="0"/>
                  </a:moveTo>
                  <a:lnTo>
                    <a:pt x="134112" y="0"/>
                  </a:lnTo>
                  <a:lnTo>
                    <a:pt x="91488" y="6925"/>
                  </a:lnTo>
                  <a:lnTo>
                    <a:pt x="54644" y="26139"/>
                  </a:lnTo>
                  <a:lnTo>
                    <a:pt x="25700" y="55302"/>
                  </a:lnTo>
                  <a:lnTo>
                    <a:pt x="6778" y="92073"/>
                  </a:lnTo>
                  <a:lnTo>
                    <a:pt x="0" y="134112"/>
                  </a:lnTo>
                  <a:lnTo>
                    <a:pt x="0" y="670560"/>
                  </a:lnTo>
                  <a:lnTo>
                    <a:pt x="6778" y="713183"/>
                  </a:lnTo>
                  <a:lnTo>
                    <a:pt x="25700" y="750027"/>
                  </a:lnTo>
                  <a:lnTo>
                    <a:pt x="54644" y="778971"/>
                  </a:lnTo>
                  <a:lnTo>
                    <a:pt x="91488" y="797893"/>
                  </a:lnTo>
                  <a:lnTo>
                    <a:pt x="134112" y="804671"/>
                  </a:lnTo>
                  <a:lnTo>
                    <a:pt x="3811524" y="804671"/>
                  </a:lnTo>
                  <a:lnTo>
                    <a:pt x="3854147" y="797893"/>
                  </a:lnTo>
                  <a:lnTo>
                    <a:pt x="3890991" y="778971"/>
                  </a:lnTo>
                  <a:lnTo>
                    <a:pt x="3919935" y="750027"/>
                  </a:lnTo>
                  <a:lnTo>
                    <a:pt x="3938857" y="713183"/>
                  </a:lnTo>
                  <a:lnTo>
                    <a:pt x="3945636" y="670560"/>
                  </a:lnTo>
                  <a:lnTo>
                    <a:pt x="3945636" y="134112"/>
                  </a:lnTo>
                  <a:lnTo>
                    <a:pt x="3938857" y="92073"/>
                  </a:lnTo>
                  <a:lnTo>
                    <a:pt x="3919935" y="55302"/>
                  </a:lnTo>
                  <a:lnTo>
                    <a:pt x="3890991" y="26139"/>
                  </a:lnTo>
                  <a:lnTo>
                    <a:pt x="3854147" y="6925"/>
                  </a:lnTo>
                  <a:lnTo>
                    <a:pt x="3811524" y="0"/>
                  </a:lnTo>
                  <a:close/>
                </a:path>
              </a:pathLst>
            </a:custGeom>
            <a:solidFill>
              <a:srgbClr val="FFFFFF"/>
            </a:solidFill>
          </p:spPr>
          <p:txBody>
            <a:bodyPr wrap="square" lIns="0" tIns="0" rIns="0" bIns="0" rtlCol="0"/>
            <a:lstStyle/>
            <a:p>
              <a:endParaRPr sz="1311"/>
            </a:p>
          </p:txBody>
        </p:sp>
        <p:sp>
          <p:nvSpPr>
            <p:cNvPr id="36" name="object 36"/>
            <p:cNvSpPr/>
            <p:nvPr/>
          </p:nvSpPr>
          <p:spPr>
            <a:xfrm>
              <a:off x="5458967" y="4514088"/>
              <a:ext cx="3957954" cy="814069"/>
            </a:xfrm>
            <a:custGeom>
              <a:avLst/>
              <a:gdLst/>
              <a:ahLst/>
              <a:cxnLst/>
              <a:rect l="l" t="t" r="r" b="b"/>
              <a:pathLst>
                <a:path w="3957954" h="814070">
                  <a:moveTo>
                    <a:pt x="3831336" y="0"/>
                  </a:moveTo>
                  <a:lnTo>
                    <a:pt x="124968" y="0"/>
                  </a:lnTo>
                  <a:lnTo>
                    <a:pt x="97536" y="6096"/>
                  </a:lnTo>
                  <a:lnTo>
                    <a:pt x="51816" y="32004"/>
                  </a:lnTo>
                  <a:lnTo>
                    <a:pt x="24384" y="60960"/>
                  </a:lnTo>
                  <a:lnTo>
                    <a:pt x="12192" y="85343"/>
                  </a:lnTo>
                  <a:lnTo>
                    <a:pt x="6096" y="97536"/>
                  </a:lnTo>
                  <a:lnTo>
                    <a:pt x="3048" y="111252"/>
                  </a:lnTo>
                  <a:lnTo>
                    <a:pt x="0" y="138684"/>
                  </a:lnTo>
                  <a:lnTo>
                    <a:pt x="0" y="675132"/>
                  </a:lnTo>
                  <a:lnTo>
                    <a:pt x="1524" y="690372"/>
                  </a:lnTo>
                  <a:lnTo>
                    <a:pt x="3048" y="704088"/>
                  </a:lnTo>
                  <a:lnTo>
                    <a:pt x="7620" y="716280"/>
                  </a:lnTo>
                  <a:lnTo>
                    <a:pt x="12192" y="729996"/>
                  </a:lnTo>
                  <a:lnTo>
                    <a:pt x="32004" y="763524"/>
                  </a:lnTo>
                  <a:lnTo>
                    <a:pt x="62484" y="790956"/>
                  </a:lnTo>
                  <a:lnTo>
                    <a:pt x="99060" y="807720"/>
                  </a:lnTo>
                  <a:lnTo>
                    <a:pt x="111252" y="812292"/>
                  </a:lnTo>
                  <a:lnTo>
                    <a:pt x="126492" y="813816"/>
                  </a:lnTo>
                  <a:lnTo>
                    <a:pt x="3832860" y="813816"/>
                  </a:lnTo>
                  <a:lnTo>
                    <a:pt x="3846576" y="812292"/>
                  </a:lnTo>
                  <a:lnTo>
                    <a:pt x="3858767" y="807720"/>
                  </a:lnTo>
                  <a:lnTo>
                    <a:pt x="3867912" y="804672"/>
                  </a:lnTo>
                  <a:lnTo>
                    <a:pt x="140208" y="804672"/>
                  </a:lnTo>
                  <a:lnTo>
                    <a:pt x="126492" y="803148"/>
                  </a:lnTo>
                  <a:lnTo>
                    <a:pt x="77724" y="787908"/>
                  </a:lnTo>
                  <a:lnTo>
                    <a:pt x="39624" y="757428"/>
                  </a:lnTo>
                  <a:lnTo>
                    <a:pt x="33528" y="746760"/>
                  </a:lnTo>
                  <a:lnTo>
                    <a:pt x="25908" y="736092"/>
                  </a:lnTo>
                  <a:lnTo>
                    <a:pt x="12192" y="688848"/>
                  </a:lnTo>
                  <a:lnTo>
                    <a:pt x="10668" y="675132"/>
                  </a:lnTo>
                  <a:lnTo>
                    <a:pt x="10668" y="138684"/>
                  </a:lnTo>
                  <a:lnTo>
                    <a:pt x="16764" y="100584"/>
                  </a:lnTo>
                  <a:lnTo>
                    <a:pt x="41148" y="56388"/>
                  </a:lnTo>
                  <a:lnTo>
                    <a:pt x="89916" y="19812"/>
                  </a:lnTo>
                  <a:lnTo>
                    <a:pt x="126492" y="10668"/>
                  </a:lnTo>
                  <a:lnTo>
                    <a:pt x="3872484" y="10668"/>
                  </a:lnTo>
                  <a:lnTo>
                    <a:pt x="3858767" y="6096"/>
                  </a:lnTo>
                  <a:lnTo>
                    <a:pt x="3831336" y="0"/>
                  </a:lnTo>
                  <a:close/>
                </a:path>
                <a:path w="3957954" h="814070">
                  <a:moveTo>
                    <a:pt x="3872484" y="10668"/>
                  </a:moveTo>
                  <a:lnTo>
                    <a:pt x="3831336" y="10668"/>
                  </a:lnTo>
                  <a:lnTo>
                    <a:pt x="3843528" y="12192"/>
                  </a:lnTo>
                  <a:lnTo>
                    <a:pt x="3855720" y="15240"/>
                  </a:lnTo>
                  <a:lnTo>
                    <a:pt x="3890772" y="32004"/>
                  </a:lnTo>
                  <a:lnTo>
                    <a:pt x="3924300" y="67056"/>
                  </a:lnTo>
                  <a:lnTo>
                    <a:pt x="3931920" y="77724"/>
                  </a:lnTo>
                  <a:lnTo>
                    <a:pt x="3936491" y="88392"/>
                  </a:lnTo>
                  <a:lnTo>
                    <a:pt x="3941064" y="100584"/>
                  </a:lnTo>
                  <a:lnTo>
                    <a:pt x="3944112" y="112776"/>
                  </a:lnTo>
                  <a:lnTo>
                    <a:pt x="3945636" y="126492"/>
                  </a:lnTo>
                  <a:lnTo>
                    <a:pt x="3947160" y="138684"/>
                  </a:lnTo>
                  <a:lnTo>
                    <a:pt x="3947160" y="675132"/>
                  </a:lnTo>
                  <a:lnTo>
                    <a:pt x="3945636" y="688848"/>
                  </a:lnTo>
                  <a:lnTo>
                    <a:pt x="3930396" y="737616"/>
                  </a:lnTo>
                  <a:lnTo>
                    <a:pt x="3899916" y="775716"/>
                  </a:lnTo>
                  <a:lnTo>
                    <a:pt x="3889248" y="781812"/>
                  </a:lnTo>
                  <a:lnTo>
                    <a:pt x="3878580" y="789432"/>
                  </a:lnTo>
                  <a:lnTo>
                    <a:pt x="3831336" y="803148"/>
                  </a:lnTo>
                  <a:lnTo>
                    <a:pt x="3817620" y="804672"/>
                  </a:lnTo>
                  <a:lnTo>
                    <a:pt x="3867912" y="804672"/>
                  </a:lnTo>
                  <a:lnTo>
                    <a:pt x="3906012" y="783336"/>
                  </a:lnTo>
                  <a:lnTo>
                    <a:pt x="3941064" y="742188"/>
                  </a:lnTo>
                  <a:lnTo>
                    <a:pt x="3954780" y="702564"/>
                  </a:lnTo>
                  <a:lnTo>
                    <a:pt x="3957828" y="675132"/>
                  </a:lnTo>
                  <a:lnTo>
                    <a:pt x="3957828" y="138684"/>
                  </a:lnTo>
                  <a:lnTo>
                    <a:pt x="3950208" y="97536"/>
                  </a:lnTo>
                  <a:lnTo>
                    <a:pt x="3933443" y="60960"/>
                  </a:lnTo>
                  <a:lnTo>
                    <a:pt x="3895343" y="22860"/>
                  </a:lnTo>
                  <a:lnTo>
                    <a:pt x="3884676" y="16764"/>
                  </a:lnTo>
                  <a:lnTo>
                    <a:pt x="3872484" y="10668"/>
                  </a:lnTo>
                  <a:close/>
                </a:path>
              </a:pathLst>
            </a:custGeom>
            <a:solidFill>
              <a:srgbClr val="000000"/>
            </a:solidFill>
          </p:spPr>
          <p:txBody>
            <a:bodyPr wrap="square" lIns="0" tIns="0" rIns="0" bIns="0" rtlCol="0"/>
            <a:lstStyle/>
            <a:p>
              <a:endParaRPr sz="1311"/>
            </a:p>
          </p:txBody>
        </p:sp>
        <p:pic>
          <p:nvPicPr>
            <p:cNvPr id="37" name="object 37"/>
            <p:cNvPicPr/>
            <p:nvPr/>
          </p:nvPicPr>
          <p:blipFill>
            <a:blip r:embed="rId6" cstate="print"/>
            <a:stretch>
              <a:fillRect/>
            </a:stretch>
          </p:blipFill>
          <p:spPr>
            <a:xfrm>
              <a:off x="5603747" y="4608575"/>
              <a:ext cx="126491" cy="126491"/>
            </a:xfrm>
            <a:prstGeom prst="rect">
              <a:avLst/>
            </a:prstGeom>
          </p:spPr>
        </p:pic>
      </p:grpSp>
      <p:sp>
        <p:nvSpPr>
          <p:cNvPr id="38" name="object 38"/>
          <p:cNvSpPr txBox="1">
            <a:spLocks noGrp="1"/>
          </p:cNvSpPr>
          <p:nvPr>
            <p:ph type="body" idx="1"/>
          </p:nvPr>
        </p:nvSpPr>
        <p:spPr>
          <a:xfrm>
            <a:off x="4960977" y="632313"/>
            <a:ext cx="3091368" cy="2831799"/>
          </a:xfrm>
          <a:prstGeom prst="rect">
            <a:avLst/>
          </a:prstGeom>
        </p:spPr>
        <p:txBody>
          <a:bodyPr vert="horz" wrap="square" lIns="0" tIns="79817" rIns="0" bIns="0" rtlCol="0">
            <a:spAutoFit/>
          </a:bodyPr>
          <a:lstStyle/>
          <a:p>
            <a:pPr marL="1031069">
              <a:spcBef>
                <a:spcPts val="628"/>
              </a:spcBef>
            </a:pPr>
            <a:r>
              <a:rPr spc="-30" dirty="0"/>
              <a:t>受注者</a:t>
            </a:r>
          </a:p>
          <a:p>
            <a:pPr marL="29863" marR="4344">
              <a:lnSpc>
                <a:spcPts val="1658"/>
              </a:lnSpc>
              <a:spcBef>
                <a:spcPts val="637"/>
              </a:spcBef>
            </a:pPr>
            <a:r>
              <a:rPr sz="1454" dirty="0">
                <a:solidFill>
                  <a:srgbClr val="000000"/>
                </a:solidFill>
              </a:rPr>
              <a:t>幅広い施設（分野）</a:t>
            </a:r>
            <a:r>
              <a:rPr sz="1454" spc="-8" dirty="0">
                <a:solidFill>
                  <a:srgbClr val="000000"/>
                </a:solidFill>
              </a:rPr>
              <a:t>、業務を経験し、</a:t>
            </a:r>
            <a:r>
              <a:rPr sz="1454" spc="-4" dirty="0">
                <a:solidFill>
                  <a:srgbClr val="000000"/>
                </a:solidFill>
              </a:rPr>
              <a:t>ノウハウを蓄積できるため、ビジネスの幅を広げることができる</a:t>
            </a:r>
            <a:endParaRPr sz="1454" dirty="0"/>
          </a:p>
          <a:p>
            <a:pPr marL="39092" marR="61897">
              <a:lnSpc>
                <a:spcPts val="1658"/>
              </a:lnSpc>
              <a:spcBef>
                <a:spcPts val="954"/>
              </a:spcBef>
            </a:pPr>
            <a:r>
              <a:rPr sz="1454" spc="-4" dirty="0">
                <a:solidFill>
                  <a:srgbClr val="000000"/>
                </a:solidFill>
              </a:rPr>
              <a:t>複数年契約の場合、将来の業務量の見通しがつくため、人員・機械の確保や効率的な配置・運用、さらに新たな設備投資をしやすくなる</a:t>
            </a:r>
            <a:endParaRPr sz="1454" dirty="0"/>
          </a:p>
          <a:p>
            <a:pPr marL="10859" marR="140625" algn="just">
              <a:lnSpc>
                <a:spcPts val="1658"/>
              </a:lnSpc>
              <a:spcBef>
                <a:spcPts val="1000"/>
              </a:spcBef>
            </a:pPr>
            <a:r>
              <a:rPr sz="1454" spc="-4" dirty="0">
                <a:solidFill>
                  <a:srgbClr val="000000"/>
                </a:solidFill>
              </a:rPr>
              <a:t>性能発注を導入する場合、裁量の余地が大きいため、創意工夫によりコスト</a:t>
            </a:r>
            <a:r>
              <a:rPr sz="1454" spc="-8" dirty="0">
                <a:solidFill>
                  <a:srgbClr val="000000"/>
                </a:solidFill>
              </a:rPr>
              <a:t>を削減しやすい</a:t>
            </a:r>
            <a:endParaRPr sz="1454" dirty="0"/>
          </a:p>
        </p:txBody>
      </p:sp>
      <p:grpSp>
        <p:nvGrpSpPr>
          <p:cNvPr id="39" name="object 39"/>
          <p:cNvGrpSpPr/>
          <p:nvPr/>
        </p:nvGrpSpPr>
        <p:grpSpPr>
          <a:xfrm>
            <a:off x="779444" y="3544545"/>
            <a:ext cx="7382257" cy="1630547"/>
            <a:chOff x="911352" y="5481828"/>
            <a:chExt cx="8633460" cy="1906905"/>
          </a:xfrm>
        </p:grpSpPr>
        <p:sp>
          <p:nvSpPr>
            <p:cNvPr id="40" name="object 40"/>
            <p:cNvSpPr/>
            <p:nvPr/>
          </p:nvSpPr>
          <p:spPr>
            <a:xfrm>
              <a:off x="915924" y="5832353"/>
              <a:ext cx="8624570" cy="1551940"/>
            </a:xfrm>
            <a:custGeom>
              <a:avLst/>
              <a:gdLst/>
              <a:ahLst/>
              <a:cxnLst/>
              <a:rect l="l" t="t" r="r" b="b"/>
              <a:pathLst>
                <a:path w="8624570" h="1551940">
                  <a:moveTo>
                    <a:pt x="8624316" y="0"/>
                  </a:moveTo>
                  <a:lnTo>
                    <a:pt x="0" y="0"/>
                  </a:lnTo>
                  <a:lnTo>
                    <a:pt x="0" y="1551431"/>
                  </a:lnTo>
                  <a:lnTo>
                    <a:pt x="8624316" y="1551431"/>
                  </a:lnTo>
                  <a:lnTo>
                    <a:pt x="8624316" y="0"/>
                  </a:lnTo>
                  <a:close/>
                </a:path>
              </a:pathLst>
            </a:custGeom>
            <a:solidFill>
              <a:srgbClr val="FBE4D6"/>
            </a:solidFill>
          </p:spPr>
          <p:txBody>
            <a:bodyPr wrap="square" lIns="0" tIns="0" rIns="0" bIns="0" rtlCol="0"/>
            <a:lstStyle/>
            <a:p>
              <a:endParaRPr sz="1311"/>
            </a:p>
          </p:txBody>
        </p:sp>
        <p:sp>
          <p:nvSpPr>
            <p:cNvPr id="41" name="object 41"/>
            <p:cNvSpPr/>
            <p:nvPr/>
          </p:nvSpPr>
          <p:spPr>
            <a:xfrm>
              <a:off x="911352" y="5826252"/>
              <a:ext cx="8633460" cy="1562100"/>
            </a:xfrm>
            <a:custGeom>
              <a:avLst/>
              <a:gdLst/>
              <a:ahLst/>
              <a:cxnLst/>
              <a:rect l="l" t="t" r="r" b="b"/>
              <a:pathLst>
                <a:path w="8633460" h="1562100">
                  <a:moveTo>
                    <a:pt x="8630412" y="0"/>
                  </a:moveTo>
                  <a:lnTo>
                    <a:pt x="1523" y="0"/>
                  </a:lnTo>
                  <a:lnTo>
                    <a:pt x="0" y="3047"/>
                  </a:lnTo>
                  <a:lnTo>
                    <a:pt x="0" y="1559057"/>
                  </a:lnTo>
                  <a:lnTo>
                    <a:pt x="1523" y="1562105"/>
                  </a:lnTo>
                  <a:lnTo>
                    <a:pt x="8630412" y="1562105"/>
                  </a:lnTo>
                  <a:lnTo>
                    <a:pt x="8633460" y="1559057"/>
                  </a:lnTo>
                  <a:lnTo>
                    <a:pt x="8633460" y="1557533"/>
                  </a:lnTo>
                  <a:lnTo>
                    <a:pt x="10667" y="1557533"/>
                  </a:lnTo>
                  <a:lnTo>
                    <a:pt x="4571" y="1551437"/>
                  </a:lnTo>
                  <a:lnTo>
                    <a:pt x="10667" y="1551437"/>
                  </a:lnTo>
                  <a:lnTo>
                    <a:pt x="10667" y="10668"/>
                  </a:lnTo>
                  <a:lnTo>
                    <a:pt x="4571" y="10668"/>
                  </a:lnTo>
                  <a:lnTo>
                    <a:pt x="10667" y="6095"/>
                  </a:lnTo>
                  <a:lnTo>
                    <a:pt x="8633460" y="6095"/>
                  </a:lnTo>
                  <a:lnTo>
                    <a:pt x="8633460" y="3047"/>
                  </a:lnTo>
                  <a:lnTo>
                    <a:pt x="8630412" y="0"/>
                  </a:lnTo>
                  <a:close/>
                </a:path>
                <a:path w="8633460" h="1562100">
                  <a:moveTo>
                    <a:pt x="10667" y="1551437"/>
                  </a:moveTo>
                  <a:lnTo>
                    <a:pt x="4571" y="1551437"/>
                  </a:lnTo>
                  <a:lnTo>
                    <a:pt x="10667" y="1557533"/>
                  </a:lnTo>
                  <a:lnTo>
                    <a:pt x="10667" y="1551437"/>
                  </a:lnTo>
                  <a:close/>
                </a:path>
                <a:path w="8633460" h="1562100">
                  <a:moveTo>
                    <a:pt x="8622792" y="1551437"/>
                  </a:moveTo>
                  <a:lnTo>
                    <a:pt x="10667" y="1551437"/>
                  </a:lnTo>
                  <a:lnTo>
                    <a:pt x="10667" y="1557533"/>
                  </a:lnTo>
                  <a:lnTo>
                    <a:pt x="8622792" y="1557533"/>
                  </a:lnTo>
                  <a:lnTo>
                    <a:pt x="8622792" y="1551437"/>
                  </a:lnTo>
                  <a:close/>
                </a:path>
                <a:path w="8633460" h="1562100">
                  <a:moveTo>
                    <a:pt x="8622792" y="6095"/>
                  </a:moveTo>
                  <a:lnTo>
                    <a:pt x="8622792" y="1557533"/>
                  </a:lnTo>
                  <a:lnTo>
                    <a:pt x="8628888" y="1551437"/>
                  </a:lnTo>
                  <a:lnTo>
                    <a:pt x="8633460" y="1551437"/>
                  </a:lnTo>
                  <a:lnTo>
                    <a:pt x="8633460" y="10668"/>
                  </a:lnTo>
                  <a:lnTo>
                    <a:pt x="8628888" y="10668"/>
                  </a:lnTo>
                  <a:lnTo>
                    <a:pt x="8622792" y="6095"/>
                  </a:lnTo>
                  <a:close/>
                </a:path>
                <a:path w="8633460" h="1562100">
                  <a:moveTo>
                    <a:pt x="8633460" y="1551437"/>
                  </a:moveTo>
                  <a:lnTo>
                    <a:pt x="8628888" y="1551437"/>
                  </a:lnTo>
                  <a:lnTo>
                    <a:pt x="8622792" y="1557533"/>
                  </a:lnTo>
                  <a:lnTo>
                    <a:pt x="8633460" y="1557533"/>
                  </a:lnTo>
                  <a:lnTo>
                    <a:pt x="8633460" y="1551437"/>
                  </a:lnTo>
                  <a:close/>
                </a:path>
                <a:path w="8633460" h="1562100">
                  <a:moveTo>
                    <a:pt x="10667" y="6095"/>
                  </a:moveTo>
                  <a:lnTo>
                    <a:pt x="4571" y="10668"/>
                  </a:lnTo>
                  <a:lnTo>
                    <a:pt x="10667" y="10668"/>
                  </a:lnTo>
                  <a:lnTo>
                    <a:pt x="10667" y="6095"/>
                  </a:lnTo>
                  <a:close/>
                </a:path>
                <a:path w="8633460" h="1562100">
                  <a:moveTo>
                    <a:pt x="8622792" y="6095"/>
                  </a:moveTo>
                  <a:lnTo>
                    <a:pt x="10667" y="6095"/>
                  </a:lnTo>
                  <a:lnTo>
                    <a:pt x="10667" y="10668"/>
                  </a:lnTo>
                  <a:lnTo>
                    <a:pt x="8622792" y="10668"/>
                  </a:lnTo>
                  <a:lnTo>
                    <a:pt x="8622792" y="6095"/>
                  </a:lnTo>
                  <a:close/>
                </a:path>
                <a:path w="8633460" h="1562100">
                  <a:moveTo>
                    <a:pt x="8633460" y="6095"/>
                  </a:moveTo>
                  <a:lnTo>
                    <a:pt x="8622792" y="6095"/>
                  </a:lnTo>
                  <a:lnTo>
                    <a:pt x="8628888" y="10668"/>
                  </a:lnTo>
                  <a:lnTo>
                    <a:pt x="8633460" y="10668"/>
                  </a:lnTo>
                  <a:lnTo>
                    <a:pt x="8633460" y="6095"/>
                  </a:lnTo>
                  <a:close/>
                </a:path>
              </a:pathLst>
            </a:custGeom>
            <a:solidFill>
              <a:srgbClr val="000000"/>
            </a:solidFill>
          </p:spPr>
          <p:txBody>
            <a:bodyPr wrap="square" lIns="0" tIns="0" rIns="0" bIns="0" rtlCol="0"/>
            <a:lstStyle/>
            <a:p>
              <a:endParaRPr sz="1311"/>
            </a:p>
          </p:txBody>
        </p:sp>
        <p:sp>
          <p:nvSpPr>
            <p:cNvPr id="42" name="object 42"/>
            <p:cNvSpPr/>
            <p:nvPr/>
          </p:nvSpPr>
          <p:spPr>
            <a:xfrm>
              <a:off x="1074420" y="5922264"/>
              <a:ext cx="8403590" cy="791210"/>
            </a:xfrm>
            <a:custGeom>
              <a:avLst/>
              <a:gdLst/>
              <a:ahLst/>
              <a:cxnLst/>
              <a:rect l="l" t="t" r="r" b="b"/>
              <a:pathLst>
                <a:path w="8403590" h="791209">
                  <a:moveTo>
                    <a:pt x="8272272" y="0"/>
                  </a:moveTo>
                  <a:lnTo>
                    <a:pt x="131064" y="0"/>
                  </a:lnTo>
                  <a:lnTo>
                    <a:pt x="89342" y="6766"/>
                  </a:lnTo>
                  <a:lnTo>
                    <a:pt x="53327" y="25603"/>
                  </a:lnTo>
                  <a:lnTo>
                    <a:pt x="25066" y="54315"/>
                  </a:lnTo>
                  <a:lnTo>
                    <a:pt x="6608" y="90708"/>
                  </a:lnTo>
                  <a:lnTo>
                    <a:pt x="0" y="132588"/>
                  </a:lnTo>
                  <a:lnTo>
                    <a:pt x="0" y="659897"/>
                  </a:lnTo>
                  <a:lnTo>
                    <a:pt x="10191" y="711236"/>
                  </a:lnTo>
                  <a:lnTo>
                    <a:pt x="38100" y="752861"/>
                  </a:lnTo>
                  <a:lnTo>
                    <a:pt x="79724" y="780769"/>
                  </a:lnTo>
                  <a:lnTo>
                    <a:pt x="131064" y="790961"/>
                  </a:lnTo>
                  <a:lnTo>
                    <a:pt x="8272272" y="790961"/>
                  </a:lnTo>
                  <a:lnTo>
                    <a:pt x="8323611" y="780769"/>
                  </a:lnTo>
                  <a:lnTo>
                    <a:pt x="8365235" y="752861"/>
                  </a:lnTo>
                  <a:lnTo>
                    <a:pt x="8393144" y="711236"/>
                  </a:lnTo>
                  <a:lnTo>
                    <a:pt x="8403336" y="659897"/>
                  </a:lnTo>
                  <a:lnTo>
                    <a:pt x="8403336" y="132588"/>
                  </a:lnTo>
                  <a:lnTo>
                    <a:pt x="8396727" y="90708"/>
                  </a:lnTo>
                  <a:lnTo>
                    <a:pt x="8378269" y="54315"/>
                  </a:lnTo>
                  <a:lnTo>
                    <a:pt x="8350008" y="25603"/>
                  </a:lnTo>
                  <a:lnTo>
                    <a:pt x="8313993" y="6766"/>
                  </a:lnTo>
                  <a:lnTo>
                    <a:pt x="8272272" y="0"/>
                  </a:lnTo>
                  <a:close/>
                </a:path>
              </a:pathLst>
            </a:custGeom>
            <a:solidFill>
              <a:srgbClr val="FFFFFF"/>
            </a:solidFill>
          </p:spPr>
          <p:txBody>
            <a:bodyPr wrap="square" lIns="0" tIns="0" rIns="0" bIns="0" rtlCol="0"/>
            <a:lstStyle/>
            <a:p>
              <a:endParaRPr sz="1311"/>
            </a:p>
          </p:txBody>
        </p:sp>
        <p:sp>
          <p:nvSpPr>
            <p:cNvPr id="43" name="object 43"/>
            <p:cNvSpPr/>
            <p:nvPr/>
          </p:nvSpPr>
          <p:spPr>
            <a:xfrm>
              <a:off x="1068324" y="5917692"/>
              <a:ext cx="8415655" cy="802005"/>
            </a:xfrm>
            <a:custGeom>
              <a:avLst/>
              <a:gdLst/>
              <a:ahLst/>
              <a:cxnLst/>
              <a:rect l="l" t="t" r="r" b="b"/>
              <a:pathLst>
                <a:path w="8415655" h="802004">
                  <a:moveTo>
                    <a:pt x="8292083" y="0"/>
                  </a:moveTo>
                  <a:lnTo>
                    <a:pt x="137159" y="0"/>
                  </a:lnTo>
                  <a:lnTo>
                    <a:pt x="109728" y="3048"/>
                  </a:lnTo>
                  <a:lnTo>
                    <a:pt x="71628" y="16764"/>
                  </a:lnTo>
                  <a:lnTo>
                    <a:pt x="32003" y="50292"/>
                  </a:lnTo>
                  <a:lnTo>
                    <a:pt x="10667" y="83820"/>
                  </a:lnTo>
                  <a:lnTo>
                    <a:pt x="0" y="137160"/>
                  </a:lnTo>
                  <a:lnTo>
                    <a:pt x="0" y="664469"/>
                  </a:lnTo>
                  <a:lnTo>
                    <a:pt x="6095" y="705617"/>
                  </a:lnTo>
                  <a:lnTo>
                    <a:pt x="32003" y="751337"/>
                  </a:lnTo>
                  <a:lnTo>
                    <a:pt x="60959" y="778769"/>
                  </a:lnTo>
                  <a:lnTo>
                    <a:pt x="97535" y="795533"/>
                  </a:lnTo>
                  <a:lnTo>
                    <a:pt x="137159" y="801629"/>
                  </a:lnTo>
                  <a:lnTo>
                    <a:pt x="8278368" y="801629"/>
                  </a:lnTo>
                  <a:lnTo>
                    <a:pt x="8305800" y="798581"/>
                  </a:lnTo>
                  <a:lnTo>
                    <a:pt x="8319516" y="795533"/>
                  </a:lnTo>
                  <a:lnTo>
                    <a:pt x="8331708" y="790961"/>
                  </a:lnTo>
                  <a:lnTo>
                    <a:pt x="123443" y="790961"/>
                  </a:lnTo>
                  <a:lnTo>
                    <a:pt x="99059" y="784865"/>
                  </a:lnTo>
                  <a:lnTo>
                    <a:pt x="56387" y="762005"/>
                  </a:lnTo>
                  <a:lnTo>
                    <a:pt x="19812" y="713237"/>
                  </a:lnTo>
                  <a:lnTo>
                    <a:pt x="10667" y="676661"/>
                  </a:lnTo>
                  <a:lnTo>
                    <a:pt x="10667" y="123444"/>
                  </a:lnTo>
                  <a:lnTo>
                    <a:pt x="25907" y="76200"/>
                  </a:lnTo>
                  <a:lnTo>
                    <a:pt x="56387" y="39624"/>
                  </a:lnTo>
                  <a:lnTo>
                    <a:pt x="100584" y="15240"/>
                  </a:lnTo>
                  <a:lnTo>
                    <a:pt x="124967" y="10668"/>
                  </a:lnTo>
                  <a:lnTo>
                    <a:pt x="8331708" y="10668"/>
                  </a:lnTo>
                  <a:lnTo>
                    <a:pt x="8319516" y="6096"/>
                  </a:lnTo>
                  <a:lnTo>
                    <a:pt x="8292083" y="0"/>
                  </a:lnTo>
                  <a:close/>
                </a:path>
                <a:path w="8415655" h="802004">
                  <a:moveTo>
                    <a:pt x="8331708" y="10668"/>
                  </a:moveTo>
                  <a:lnTo>
                    <a:pt x="8292083" y="10668"/>
                  </a:lnTo>
                  <a:lnTo>
                    <a:pt x="8328659" y="19812"/>
                  </a:lnTo>
                  <a:lnTo>
                    <a:pt x="8349996" y="32004"/>
                  </a:lnTo>
                  <a:lnTo>
                    <a:pt x="8383524" y="67056"/>
                  </a:lnTo>
                  <a:lnTo>
                    <a:pt x="8401812" y="111252"/>
                  </a:lnTo>
                  <a:lnTo>
                    <a:pt x="8404860" y="124968"/>
                  </a:lnTo>
                  <a:lnTo>
                    <a:pt x="8404860" y="678185"/>
                  </a:lnTo>
                  <a:lnTo>
                    <a:pt x="8383524" y="736097"/>
                  </a:lnTo>
                  <a:lnTo>
                    <a:pt x="8348472" y="769625"/>
                  </a:lnTo>
                  <a:lnTo>
                    <a:pt x="8304276" y="789437"/>
                  </a:lnTo>
                  <a:lnTo>
                    <a:pt x="8290559" y="790961"/>
                  </a:lnTo>
                  <a:lnTo>
                    <a:pt x="8331708" y="790961"/>
                  </a:lnTo>
                  <a:lnTo>
                    <a:pt x="8343900" y="784865"/>
                  </a:lnTo>
                  <a:lnTo>
                    <a:pt x="8365235" y="769625"/>
                  </a:lnTo>
                  <a:lnTo>
                    <a:pt x="8375904" y="760481"/>
                  </a:lnTo>
                  <a:lnTo>
                    <a:pt x="8383524" y="751337"/>
                  </a:lnTo>
                  <a:lnTo>
                    <a:pt x="8392668" y="740669"/>
                  </a:lnTo>
                  <a:lnTo>
                    <a:pt x="8409432" y="705617"/>
                  </a:lnTo>
                  <a:lnTo>
                    <a:pt x="8415528" y="664469"/>
                  </a:lnTo>
                  <a:lnTo>
                    <a:pt x="8415528" y="137160"/>
                  </a:lnTo>
                  <a:lnTo>
                    <a:pt x="8409432" y="96012"/>
                  </a:lnTo>
                  <a:lnTo>
                    <a:pt x="8383524" y="50292"/>
                  </a:lnTo>
                  <a:lnTo>
                    <a:pt x="8354568" y="22860"/>
                  </a:lnTo>
                  <a:lnTo>
                    <a:pt x="8343900" y="16764"/>
                  </a:lnTo>
                  <a:lnTo>
                    <a:pt x="8331708" y="10668"/>
                  </a:lnTo>
                  <a:close/>
                </a:path>
              </a:pathLst>
            </a:custGeom>
            <a:solidFill>
              <a:srgbClr val="000000"/>
            </a:solidFill>
          </p:spPr>
          <p:txBody>
            <a:bodyPr wrap="square" lIns="0" tIns="0" rIns="0" bIns="0" rtlCol="0"/>
            <a:lstStyle/>
            <a:p>
              <a:endParaRPr sz="1311"/>
            </a:p>
          </p:txBody>
        </p:sp>
        <p:pic>
          <p:nvPicPr>
            <p:cNvPr id="44" name="object 44"/>
            <p:cNvPicPr/>
            <p:nvPr/>
          </p:nvPicPr>
          <p:blipFill>
            <a:blip r:embed="rId4" cstate="print"/>
            <a:stretch>
              <a:fillRect/>
            </a:stretch>
          </p:blipFill>
          <p:spPr>
            <a:xfrm>
              <a:off x="1211580" y="6044184"/>
              <a:ext cx="126491" cy="126491"/>
            </a:xfrm>
            <a:prstGeom prst="rect">
              <a:avLst/>
            </a:prstGeom>
          </p:spPr>
        </p:pic>
        <p:sp>
          <p:nvSpPr>
            <p:cNvPr id="45" name="object 45"/>
            <p:cNvSpPr/>
            <p:nvPr/>
          </p:nvSpPr>
          <p:spPr>
            <a:xfrm>
              <a:off x="1074420" y="6766565"/>
              <a:ext cx="8403590" cy="570230"/>
            </a:xfrm>
            <a:custGeom>
              <a:avLst/>
              <a:gdLst/>
              <a:ahLst/>
              <a:cxnLst/>
              <a:rect l="l" t="t" r="r" b="b"/>
              <a:pathLst>
                <a:path w="8403590" h="570229">
                  <a:moveTo>
                    <a:pt x="8308848" y="0"/>
                  </a:moveTo>
                  <a:lnTo>
                    <a:pt x="94488" y="0"/>
                  </a:lnTo>
                  <a:lnTo>
                    <a:pt x="57864" y="7477"/>
                  </a:lnTo>
                  <a:lnTo>
                    <a:pt x="27813" y="27812"/>
                  </a:lnTo>
                  <a:lnTo>
                    <a:pt x="7477" y="57864"/>
                  </a:lnTo>
                  <a:lnTo>
                    <a:pt x="0" y="94487"/>
                  </a:lnTo>
                  <a:lnTo>
                    <a:pt x="0" y="475487"/>
                  </a:lnTo>
                  <a:lnTo>
                    <a:pt x="7477" y="512111"/>
                  </a:lnTo>
                  <a:lnTo>
                    <a:pt x="27812" y="542162"/>
                  </a:lnTo>
                  <a:lnTo>
                    <a:pt x="57864" y="562498"/>
                  </a:lnTo>
                  <a:lnTo>
                    <a:pt x="94488" y="569975"/>
                  </a:lnTo>
                  <a:lnTo>
                    <a:pt x="8308848" y="569975"/>
                  </a:lnTo>
                  <a:lnTo>
                    <a:pt x="8346114" y="562498"/>
                  </a:lnTo>
                  <a:lnTo>
                    <a:pt x="8376094" y="542162"/>
                  </a:lnTo>
                  <a:lnTo>
                    <a:pt x="8396073" y="512111"/>
                  </a:lnTo>
                  <a:lnTo>
                    <a:pt x="8403336" y="475487"/>
                  </a:lnTo>
                  <a:lnTo>
                    <a:pt x="8403336" y="94487"/>
                  </a:lnTo>
                  <a:lnTo>
                    <a:pt x="8396073" y="57864"/>
                  </a:lnTo>
                  <a:lnTo>
                    <a:pt x="8376094" y="27812"/>
                  </a:lnTo>
                  <a:lnTo>
                    <a:pt x="8346114" y="7477"/>
                  </a:lnTo>
                  <a:lnTo>
                    <a:pt x="8308848" y="0"/>
                  </a:lnTo>
                  <a:close/>
                </a:path>
              </a:pathLst>
            </a:custGeom>
            <a:solidFill>
              <a:srgbClr val="FFFFFF"/>
            </a:solidFill>
          </p:spPr>
          <p:txBody>
            <a:bodyPr wrap="square" lIns="0" tIns="0" rIns="0" bIns="0" rtlCol="0"/>
            <a:lstStyle/>
            <a:p>
              <a:endParaRPr sz="1311"/>
            </a:p>
          </p:txBody>
        </p:sp>
        <p:sp>
          <p:nvSpPr>
            <p:cNvPr id="46" name="object 46"/>
            <p:cNvSpPr/>
            <p:nvPr/>
          </p:nvSpPr>
          <p:spPr>
            <a:xfrm>
              <a:off x="1068324" y="6761993"/>
              <a:ext cx="8415655" cy="581025"/>
            </a:xfrm>
            <a:custGeom>
              <a:avLst/>
              <a:gdLst/>
              <a:ahLst/>
              <a:cxnLst/>
              <a:rect l="l" t="t" r="r" b="b"/>
              <a:pathLst>
                <a:path w="8415655" h="581025">
                  <a:moveTo>
                    <a:pt x="8325611" y="0"/>
                  </a:moveTo>
                  <a:lnTo>
                    <a:pt x="89915" y="0"/>
                  </a:lnTo>
                  <a:lnTo>
                    <a:pt x="80772" y="1523"/>
                  </a:lnTo>
                  <a:lnTo>
                    <a:pt x="44195" y="16764"/>
                  </a:lnTo>
                  <a:lnTo>
                    <a:pt x="16763" y="44195"/>
                  </a:lnTo>
                  <a:lnTo>
                    <a:pt x="1523" y="89915"/>
                  </a:lnTo>
                  <a:lnTo>
                    <a:pt x="0" y="99059"/>
                  </a:lnTo>
                  <a:lnTo>
                    <a:pt x="0" y="480059"/>
                  </a:lnTo>
                  <a:lnTo>
                    <a:pt x="1523" y="490728"/>
                  </a:lnTo>
                  <a:lnTo>
                    <a:pt x="4571" y="509016"/>
                  </a:lnTo>
                  <a:lnTo>
                    <a:pt x="7619" y="519684"/>
                  </a:lnTo>
                  <a:lnTo>
                    <a:pt x="12191" y="527304"/>
                  </a:lnTo>
                  <a:lnTo>
                    <a:pt x="18287" y="536447"/>
                  </a:lnTo>
                  <a:lnTo>
                    <a:pt x="22859" y="544068"/>
                  </a:lnTo>
                  <a:lnTo>
                    <a:pt x="30479" y="550164"/>
                  </a:lnTo>
                  <a:lnTo>
                    <a:pt x="36575" y="557784"/>
                  </a:lnTo>
                  <a:lnTo>
                    <a:pt x="44195" y="562356"/>
                  </a:lnTo>
                  <a:lnTo>
                    <a:pt x="53339" y="568452"/>
                  </a:lnTo>
                  <a:lnTo>
                    <a:pt x="62484" y="571500"/>
                  </a:lnTo>
                  <a:lnTo>
                    <a:pt x="71628" y="576072"/>
                  </a:lnTo>
                  <a:lnTo>
                    <a:pt x="89915" y="579119"/>
                  </a:lnTo>
                  <a:lnTo>
                    <a:pt x="100584" y="580644"/>
                  </a:lnTo>
                  <a:lnTo>
                    <a:pt x="8314944" y="580644"/>
                  </a:lnTo>
                  <a:lnTo>
                    <a:pt x="8336280" y="577596"/>
                  </a:lnTo>
                  <a:lnTo>
                    <a:pt x="8345424" y="576072"/>
                  </a:lnTo>
                  <a:lnTo>
                    <a:pt x="8354568" y="571500"/>
                  </a:lnTo>
                  <a:lnTo>
                    <a:pt x="8359139" y="569976"/>
                  </a:lnTo>
                  <a:lnTo>
                    <a:pt x="100584" y="569976"/>
                  </a:lnTo>
                  <a:lnTo>
                    <a:pt x="91439" y="568452"/>
                  </a:lnTo>
                  <a:lnTo>
                    <a:pt x="82295" y="568452"/>
                  </a:lnTo>
                  <a:lnTo>
                    <a:pt x="42671" y="548640"/>
                  </a:lnTo>
                  <a:lnTo>
                    <a:pt x="18287" y="515112"/>
                  </a:lnTo>
                  <a:lnTo>
                    <a:pt x="15239" y="505968"/>
                  </a:lnTo>
                  <a:lnTo>
                    <a:pt x="12191" y="498347"/>
                  </a:lnTo>
                  <a:lnTo>
                    <a:pt x="10667" y="489203"/>
                  </a:lnTo>
                  <a:lnTo>
                    <a:pt x="10667" y="89915"/>
                  </a:lnTo>
                  <a:lnTo>
                    <a:pt x="12191" y="80772"/>
                  </a:lnTo>
                  <a:lnTo>
                    <a:pt x="15239" y="73151"/>
                  </a:lnTo>
                  <a:lnTo>
                    <a:pt x="18287" y="64007"/>
                  </a:lnTo>
                  <a:lnTo>
                    <a:pt x="21335" y="56387"/>
                  </a:lnTo>
                  <a:lnTo>
                    <a:pt x="25907" y="48767"/>
                  </a:lnTo>
                  <a:lnTo>
                    <a:pt x="32003" y="42671"/>
                  </a:lnTo>
                  <a:lnTo>
                    <a:pt x="36575" y="36576"/>
                  </a:lnTo>
                  <a:lnTo>
                    <a:pt x="44195" y="30479"/>
                  </a:lnTo>
                  <a:lnTo>
                    <a:pt x="50291" y="24384"/>
                  </a:lnTo>
                  <a:lnTo>
                    <a:pt x="57912" y="19812"/>
                  </a:lnTo>
                  <a:lnTo>
                    <a:pt x="65531" y="16764"/>
                  </a:lnTo>
                  <a:lnTo>
                    <a:pt x="74675" y="13715"/>
                  </a:lnTo>
                  <a:lnTo>
                    <a:pt x="82295" y="12192"/>
                  </a:lnTo>
                  <a:lnTo>
                    <a:pt x="100584" y="9143"/>
                  </a:lnTo>
                  <a:lnTo>
                    <a:pt x="8357108" y="9143"/>
                  </a:lnTo>
                  <a:lnTo>
                    <a:pt x="8354568" y="7620"/>
                  </a:lnTo>
                  <a:lnTo>
                    <a:pt x="8345424" y="4571"/>
                  </a:lnTo>
                  <a:lnTo>
                    <a:pt x="8334756" y="1523"/>
                  </a:lnTo>
                  <a:lnTo>
                    <a:pt x="8325611" y="0"/>
                  </a:lnTo>
                  <a:close/>
                </a:path>
                <a:path w="8415655" h="581025">
                  <a:moveTo>
                    <a:pt x="8357108" y="9143"/>
                  </a:moveTo>
                  <a:lnTo>
                    <a:pt x="8314944" y="9143"/>
                  </a:lnTo>
                  <a:lnTo>
                    <a:pt x="8342376" y="13715"/>
                  </a:lnTo>
                  <a:lnTo>
                    <a:pt x="8349996" y="16764"/>
                  </a:lnTo>
                  <a:lnTo>
                    <a:pt x="8372856" y="30479"/>
                  </a:lnTo>
                  <a:lnTo>
                    <a:pt x="8385048" y="42671"/>
                  </a:lnTo>
                  <a:lnTo>
                    <a:pt x="8389620" y="50292"/>
                  </a:lnTo>
                  <a:lnTo>
                    <a:pt x="8394192" y="56387"/>
                  </a:lnTo>
                  <a:lnTo>
                    <a:pt x="8398764" y="65531"/>
                  </a:lnTo>
                  <a:lnTo>
                    <a:pt x="8401812" y="73151"/>
                  </a:lnTo>
                  <a:lnTo>
                    <a:pt x="8404860" y="91440"/>
                  </a:lnTo>
                  <a:lnTo>
                    <a:pt x="8404860" y="489203"/>
                  </a:lnTo>
                  <a:lnTo>
                    <a:pt x="8403336" y="498347"/>
                  </a:lnTo>
                  <a:lnTo>
                    <a:pt x="8400288" y="505968"/>
                  </a:lnTo>
                  <a:lnTo>
                    <a:pt x="8397240" y="515112"/>
                  </a:lnTo>
                  <a:lnTo>
                    <a:pt x="8372856" y="548640"/>
                  </a:lnTo>
                  <a:lnTo>
                    <a:pt x="8365235" y="554736"/>
                  </a:lnTo>
                  <a:lnTo>
                    <a:pt x="8357616" y="559308"/>
                  </a:lnTo>
                  <a:lnTo>
                    <a:pt x="8342376" y="565404"/>
                  </a:lnTo>
                  <a:lnTo>
                    <a:pt x="8333232" y="568452"/>
                  </a:lnTo>
                  <a:lnTo>
                    <a:pt x="8324087" y="569976"/>
                  </a:lnTo>
                  <a:lnTo>
                    <a:pt x="8359139" y="569976"/>
                  </a:lnTo>
                  <a:lnTo>
                    <a:pt x="8398764" y="534924"/>
                  </a:lnTo>
                  <a:lnTo>
                    <a:pt x="8414004" y="499872"/>
                  </a:lnTo>
                  <a:lnTo>
                    <a:pt x="8415528" y="489203"/>
                  </a:lnTo>
                  <a:lnTo>
                    <a:pt x="8415528" y="89915"/>
                  </a:lnTo>
                  <a:lnTo>
                    <a:pt x="8412480" y="79248"/>
                  </a:lnTo>
                  <a:lnTo>
                    <a:pt x="8410956" y="70103"/>
                  </a:lnTo>
                  <a:lnTo>
                    <a:pt x="8392668" y="36576"/>
                  </a:lnTo>
                  <a:lnTo>
                    <a:pt x="8362187" y="12192"/>
                  </a:lnTo>
                  <a:lnTo>
                    <a:pt x="8357108" y="9143"/>
                  </a:lnTo>
                  <a:close/>
                </a:path>
              </a:pathLst>
            </a:custGeom>
            <a:solidFill>
              <a:srgbClr val="000000"/>
            </a:solidFill>
          </p:spPr>
          <p:txBody>
            <a:bodyPr wrap="square" lIns="0" tIns="0" rIns="0" bIns="0" rtlCol="0"/>
            <a:lstStyle/>
            <a:p>
              <a:endParaRPr sz="1311"/>
            </a:p>
          </p:txBody>
        </p:sp>
        <p:pic>
          <p:nvPicPr>
            <p:cNvPr id="47" name="object 47"/>
            <p:cNvPicPr/>
            <p:nvPr/>
          </p:nvPicPr>
          <p:blipFill>
            <a:blip r:embed="rId4" cstate="print"/>
            <a:stretch>
              <a:fillRect/>
            </a:stretch>
          </p:blipFill>
          <p:spPr>
            <a:xfrm>
              <a:off x="1200912" y="6862577"/>
              <a:ext cx="126491" cy="126492"/>
            </a:xfrm>
            <a:prstGeom prst="rect">
              <a:avLst/>
            </a:prstGeom>
          </p:spPr>
        </p:pic>
        <p:sp>
          <p:nvSpPr>
            <p:cNvPr id="48" name="object 48"/>
            <p:cNvSpPr/>
            <p:nvPr/>
          </p:nvSpPr>
          <p:spPr>
            <a:xfrm>
              <a:off x="915924" y="5486400"/>
              <a:ext cx="8624570" cy="381000"/>
            </a:xfrm>
            <a:custGeom>
              <a:avLst/>
              <a:gdLst/>
              <a:ahLst/>
              <a:cxnLst/>
              <a:rect l="l" t="t" r="r" b="b"/>
              <a:pathLst>
                <a:path w="8624570" h="381000">
                  <a:moveTo>
                    <a:pt x="8624316" y="0"/>
                  </a:moveTo>
                  <a:lnTo>
                    <a:pt x="0" y="0"/>
                  </a:lnTo>
                  <a:lnTo>
                    <a:pt x="0" y="381000"/>
                  </a:lnTo>
                  <a:lnTo>
                    <a:pt x="8624316" y="381000"/>
                  </a:lnTo>
                  <a:lnTo>
                    <a:pt x="8624316" y="0"/>
                  </a:lnTo>
                  <a:close/>
                </a:path>
              </a:pathLst>
            </a:custGeom>
            <a:solidFill>
              <a:srgbClr val="ED7C31"/>
            </a:solidFill>
          </p:spPr>
          <p:txBody>
            <a:bodyPr wrap="square" lIns="0" tIns="0" rIns="0" bIns="0" rtlCol="0"/>
            <a:lstStyle/>
            <a:p>
              <a:endParaRPr sz="1311"/>
            </a:p>
          </p:txBody>
        </p:sp>
        <p:sp>
          <p:nvSpPr>
            <p:cNvPr id="49" name="object 49"/>
            <p:cNvSpPr/>
            <p:nvPr/>
          </p:nvSpPr>
          <p:spPr>
            <a:xfrm>
              <a:off x="911352" y="5481828"/>
              <a:ext cx="8633460" cy="390525"/>
            </a:xfrm>
            <a:custGeom>
              <a:avLst/>
              <a:gdLst/>
              <a:ahLst/>
              <a:cxnLst/>
              <a:rect l="l" t="t" r="r" b="b"/>
              <a:pathLst>
                <a:path w="8633460" h="390525">
                  <a:moveTo>
                    <a:pt x="8630412" y="0"/>
                  </a:moveTo>
                  <a:lnTo>
                    <a:pt x="1523" y="0"/>
                  </a:lnTo>
                  <a:lnTo>
                    <a:pt x="0" y="3047"/>
                  </a:lnTo>
                  <a:lnTo>
                    <a:pt x="0" y="388619"/>
                  </a:lnTo>
                  <a:lnTo>
                    <a:pt x="1523" y="390143"/>
                  </a:lnTo>
                  <a:lnTo>
                    <a:pt x="8630412" y="390143"/>
                  </a:lnTo>
                  <a:lnTo>
                    <a:pt x="8633460" y="388619"/>
                  </a:lnTo>
                  <a:lnTo>
                    <a:pt x="8633460" y="385571"/>
                  </a:lnTo>
                  <a:lnTo>
                    <a:pt x="10667" y="385571"/>
                  </a:lnTo>
                  <a:lnTo>
                    <a:pt x="4571" y="379475"/>
                  </a:lnTo>
                  <a:lnTo>
                    <a:pt x="10667" y="379475"/>
                  </a:lnTo>
                  <a:lnTo>
                    <a:pt x="10667" y="10667"/>
                  </a:lnTo>
                  <a:lnTo>
                    <a:pt x="4571" y="10667"/>
                  </a:lnTo>
                  <a:lnTo>
                    <a:pt x="10667" y="4571"/>
                  </a:lnTo>
                  <a:lnTo>
                    <a:pt x="8633460" y="4571"/>
                  </a:lnTo>
                  <a:lnTo>
                    <a:pt x="8633460" y="3047"/>
                  </a:lnTo>
                  <a:lnTo>
                    <a:pt x="8630412" y="0"/>
                  </a:lnTo>
                  <a:close/>
                </a:path>
                <a:path w="8633460" h="390525">
                  <a:moveTo>
                    <a:pt x="10667" y="379475"/>
                  </a:moveTo>
                  <a:lnTo>
                    <a:pt x="4571" y="379475"/>
                  </a:lnTo>
                  <a:lnTo>
                    <a:pt x="10667" y="385571"/>
                  </a:lnTo>
                  <a:lnTo>
                    <a:pt x="10667" y="379475"/>
                  </a:lnTo>
                  <a:close/>
                </a:path>
                <a:path w="8633460" h="390525">
                  <a:moveTo>
                    <a:pt x="8622792" y="379475"/>
                  </a:moveTo>
                  <a:lnTo>
                    <a:pt x="10667" y="379475"/>
                  </a:lnTo>
                  <a:lnTo>
                    <a:pt x="10667" y="385571"/>
                  </a:lnTo>
                  <a:lnTo>
                    <a:pt x="8622792" y="385571"/>
                  </a:lnTo>
                  <a:lnTo>
                    <a:pt x="8622792" y="379475"/>
                  </a:lnTo>
                  <a:close/>
                </a:path>
                <a:path w="8633460" h="390525">
                  <a:moveTo>
                    <a:pt x="8622792" y="4571"/>
                  </a:moveTo>
                  <a:lnTo>
                    <a:pt x="8622792" y="385571"/>
                  </a:lnTo>
                  <a:lnTo>
                    <a:pt x="8628888" y="379475"/>
                  </a:lnTo>
                  <a:lnTo>
                    <a:pt x="8633460" y="379475"/>
                  </a:lnTo>
                  <a:lnTo>
                    <a:pt x="8633460" y="10667"/>
                  </a:lnTo>
                  <a:lnTo>
                    <a:pt x="8628888" y="10667"/>
                  </a:lnTo>
                  <a:lnTo>
                    <a:pt x="8622792" y="4571"/>
                  </a:lnTo>
                  <a:close/>
                </a:path>
                <a:path w="8633460" h="390525">
                  <a:moveTo>
                    <a:pt x="8633460" y="379475"/>
                  </a:moveTo>
                  <a:lnTo>
                    <a:pt x="8628888" y="379475"/>
                  </a:lnTo>
                  <a:lnTo>
                    <a:pt x="8622792" y="385571"/>
                  </a:lnTo>
                  <a:lnTo>
                    <a:pt x="8633460" y="385571"/>
                  </a:lnTo>
                  <a:lnTo>
                    <a:pt x="8633460" y="379475"/>
                  </a:lnTo>
                  <a:close/>
                </a:path>
                <a:path w="8633460" h="390525">
                  <a:moveTo>
                    <a:pt x="10667" y="4571"/>
                  </a:moveTo>
                  <a:lnTo>
                    <a:pt x="4571" y="10667"/>
                  </a:lnTo>
                  <a:lnTo>
                    <a:pt x="10667" y="10667"/>
                  </a:lnTo>
                  <a:lnTo>
                    <a:pt x="10667" y="4571"/>
                  </a:lnTo>
                  <a:close/>
                </a:path>
                <a:path w="8633460" h="390525">
                  <a:moveTo>
                    <a:pt x="8622792" y="4571"/>
                  </a:moveTo>
                  <a:lnTo>
                    <a:pt x="10667" y="4571"/>
                  </a:lnTo>
                  <a:lnTo>
                    <a:pt x="10667" y="10667"/>
                  </a:lnTo>
                  <a:lnTo>
                    <a:pt x="8622792" y="10667"/>
                  </a:lnTo>
                  <a:lnTo>
                    <a:pt x="8622792" y="4571"/>
                  </a:lnTo>
                  <a:close/>
                </a:path>
                <a:path w="8633460" h="390525">
                  <a:moveTo>
                    <a:pt x="8633460" y="4571"/>
                  </a:moveTo>
                  <a:lnTo>
                    <a:pt x="8622792" y="4571"/>
                  </a:lnTo>
                  <a:lnTo>
                    <a:pt x="8628888" y="10667"/>
                  </a:lnTo>
                  <a:lnTo>
                    <a:pt x="8633460" y="10667"/>
                  </a:lnTo>
                  <a:lnTo>
                    <a:pt x="8633460" y="4571"/>
                  </a:lnTo>
                  <a:close/>
                </a:path>
              </a:pathLst>
            </a:custGeom>
            <a:solidFill>
              <a:srgbClr val="000000"/>
            </a:solidFill>
          </p:spPr>
          <p:txBody>
            <a:bodyPr wrap="square" lIns="0" tIns="0" rIns="0" bIns="0" rtlCol="0"/>
            <a:lstStyle/>
            <a:p>
              <a:endParaRPr sz="1311"/>
            </a:p>
          </p:txBody>
        </p:sp>
      </p:grpSp>
      <p:sp>
        <p:nvSpPr>
          <p:cNvPr id="50" name="object 50"/>
          <p:cNvSpPr txBox="1"/>
          <p:nvPr/>
        </p:nvSpPr>
        <p:spPr>
          <a:xfrm>
            <a:off x="1246835" y="3510326"/>
            <a:ext cx="6727974" cy="1623269"/>
          </a:xfrm>
          <a:prstGeom prst="rect">
            <a:avLst/>
          </a:prstGeom>
        </p:spPr>
        <p:txBody>
          <a:bodyPr vert="horz" wrap="square" lIns="0" tIns="107509" rIns="0" bIns="0" rtlCol="0">
            <a:spAutoFit/>
          </a:bodyPr>
          <a:lstStyle/>
          <a:p>
            <a:pPr marL="2804356">
              <a:spcBef>
                <a:spcPts val="847"/>
              </a:spcBef>
            </a:pPr>
            <a:r>
              <a:rPr sz="1667" b="1" spc="-30" dirty="0">
                <a:solidFill>
                  <a:srgbClr val="FFFFFF"/>
                </a:solidFill>
                <a:latin typeface="Meiryo UI"/>
                <a:cs typeface="Meiryo UI"/>
              </a:rPr>
              <a:t>地域住民</a:t>
            </a:r>
            <a:endParaRPr sz="1667" dirty="0">
              <a:latin typeface="Meiryo UI"/>
              <a:cs typeface="Meiryo UI"/>
            </a:endParaRPr>
          </a:p>
          <a:p>
            <a:pPr marL="19546" marR="31491">
              <a:lnSpc>
                <a:spcPts val="1658"/>
              </a:lnSpc>
              <a:spcBef>
                <a:spcPts val="834"/>
              </a:spcBef>
            </a:pPr>
            <a:r>
              <a:rPr sz="1454" spc="4" dirty="0">
                <a:latin typeface="Meiryo UI"/>
                <a:cs typeface="Meiryo UI"/>
              </a:rPr>
              <a:t>個別委託の場合、地方公共団体職員が現場を確認した上で発注というような手続きを踏む必要があるが、包括的民間委託の場合、通報に対し事業者がすぐに対応することが可能となると考えられる</a:t>
            </a:r>
            <a:endParaRPr sz="1454" dirty="0">
              <a:latin typeface="Meiryo UI"/>
              <a:cs typeface="Meiryo UI"/>
            </a:endParaRPr>
          </a:p>
          <a:p>
            <a:pPr marL="10859" marR="4344">
              <a:lnSpc>
                <a:spcPts val="1658"/>
              </a:lnSpc>
              <a:spcBef>
                <a:spcPts val="534"/>
              </a:spcBef>
            </a:pPr>
            <a:r>
              <a:rPr sz="1454" spc="-4" dirty="0">
                <a:latin typeface="Meiryo UI"/>
                <a:cs typeface="Meiryo UI"/>
              </a:rPr>
              <a:t>災害時や緊急時に迅速に対応できる地域の事業者の活用が高まることで、地域における雇</a:t>
            </a:r>
            <a:r>
              <a:rPr sz="1454" spc="-8" dirty="0">
                <a:latin typeface="Meiryo UI"/>
                <a:cs typeface="Meiryo UI"/>
              </a:rPr>
              <a:t>用の維持が図られる</a:t>
            </a:r>
            <a:endParaRPr sz="1454" dirty="0">
              <a:latin typeface="Meiryo UI"/>
              <a:cs typeface="Meiryo U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flipH="1">
            <a:off x="226525" y="619408"/>
            <a:ext cx="8910320" cy="302597"/>
          </a:xfrm>
          <a:prstGeom prst="rect">
            <a:avLst/>
          </a:prstGeom>
        </p:spPr>
        <p:txBody>
          <a:bodyPr vert="horz" wrap="square" lIns="0" tIns="13032" rIns="0" bIns="0" rtlCol="0">
            <a:spAutoFit/>
          </a:bodyPr>
          <a:lstStyle/>
          <a:p>
            <a:pPr marL="23891">
              <a:lnSpc>
                <a:spcPct val="100000"/>
              </a:lnSpc>
              <a:spcBef>
                <a:spcPts val="103"/>
              </a:spcBef>
              <a:tabLst>
                <a:tab pos="664618" algn="l"/>
              </a:tabLst>
            </a:pPr>
            <a:r>
              <a:rPr sz="1881" dirty="0"/>
              <a:t>	</a:t>
            </a:r>
            <a:r>
              <a:rPr sz="1881" spc="-9" dirty="0"/>
              <a:t>こ</a:t>
            </a:r>
            <a:r>
              <a:rPr sz="1881" dirty="0"/>
              <a:t>れから取り</a:t>
            </a:r>
            <a:r>
              <a:rPr sz="1881" spc="-13" dirty="0"/>
              <a:t>組</a:t>
            </a:r>
            <a:r>
              <a:rPr sz="1881" spc="-9" dirty="0"/>
              <a:t>むべ</a:t>
            </a:r>
            <a:r>
              <a:rPr sz="1881" dirty="0"/>
              <a:t>き</a:t>
            </a:r>
            <a:r>
              <a:rPr sz="1881" spc="-13" dirty="0"/>
              <a:t>方</a:t>
            </a:r>
            <a:r>
              <a:rPr sz="1881" dirty="0"/>
              <a:t>針</a:t>
            </a:r>
            <a:r>
              <a:rPr sz="1881" spc="346" dirty="0"/>
              <a:t> </a:t>
            </a:r>
            <a:r>
              <a:rPr dirty="0"/>
              <a:t>（R4.12.2公表</a:t>
            </a:r>
            <a:r>
              <a:rPr spc="107" dirty="0"/>
              <a:t> </a:t>
            </a:r>
            <a:r>
              <a:rPr dirty="0"/>
              <a:t>社整審・交政審</a:t>
            </a:r>
            <a:r>
              <a:rPr spc="103" dirty="0"/>
              <a:t> </a:t>
            </a:r>
            <a:r>
              <a:rPr dirty="0"/>
              <a:t>技術部会の提言より抜粋</a:t>
            </a:r>
            <a:r>
              <a:rPr spc="-43" dirty="0"/>
              <a:t>）</a:t>
            </a:r>
            <a:endParaRPr sz="1881" dirty="0"/>
          </a:p>
        </p:txBody>
      </p:sp>
      <p:sp>
        <p:nvSpPr>
          <p:cNvPr id="3" name="object 3"/>
          <p:cNvSpPr/>
          <p:nvPr/>
        </p:nvSpPr>
        <p:spPr>
          <a:xfrm>
            <a:off x="1550788" y="3281414"/>
            <a:ext cx="6261794" cy="533219"/>
          </a:xfrm>
          <a:custGeom>
            <a:avLst/>
            <a:gdLst/>
            <a:ahLst/>
            <a:cxnLst/>
            <a:rect l="l" t="t" r="r" b="b"/>
            <a:pathLst>
              <a:path w="7322820" h="623570">
                <a:moveTo>
                  <a:pt x="3416808" y="559320"/>
                </a:moveTo>
                <a:lnTo>
                  <a:pt x="1872996" y="559320"/>
                </a:lnTo>
                <a:lnTo>
                  <a:pt x="1872996" y="576072"/>
                </a:lnTo>
                <a:lnTo>
                  <a:pt x="3416808" y="576072"/>
                </a:lnTo>
                <a:lnTo>
                  <a:pt x="3416808" y="559320"/>
                </a:lnTo>
                <a:close/>
              </a:path>
              <a:path w="7322820" h="623570">
                <a:moveTo>
                  <a:pt x="4643628" y="559320"/>
                </a:moveTo>
                <a:lnTo>
                  <a:pt x="3526536" y="559320"/>
                </a:lnTo>
                <a:lnTo>
                  <a:pt x="3526536" y="576072"/>
                </a:lnTo>
                <a:lnTo>
                  <a:pt x="4643628" y="576072"/>
                </a:lnTo>
                <a:lnTo>
                  <a:pt x="4643628" y="559320"/>
                </a:lnTo>
                <a:close/>
              </a:path>
              <a:path w="7322820" h="623570">
                <a:moveTo>
                  <a:pt x="7322820" y="0"/>
                </a:moveTo>
                <a:lnTo>
                  <a:pt x="7304532" y="0"/>
                </a:lnTo>
                <a:lnTo>
                  <a:pt x="7304532" y="19812"/>
                </a:lnTo>
                <a:lnTo>
                  <a:pt x="7304532" y="603504"/>
                </a:lnTo>
                <a:lnTo>
                  <a:pt x="19812" y="603504"/>
                </a:lnTo>
                <a:lnTo>
                  <a:pt x="19812" y="19812"/>
                </a:lnTo>
                <a:lnTo>
                  <a:pt x="7304532" y="19812"/>
                </a:lnTo>
                <a:lnTo>
                  <a:pt x="7304532" y="0"/>
                </a:lnTo>
                <a:lnTo>
                  <a:pt x="0" y="0"/>
                </a:lnTo>
                <a:lnTo>
                  <a:pt x="0" y="623316"/>
                </a:lnTo>
                <a:lnTo>
                  <a:pt x="7322820" y="623316"/>
                </a:lnTo>
                <a:lnTo>
                  <a:pt x="7322820" y="612648"/>
                </a:lnTo>
                <a:lnTo>
                  <a:pt x="7322820" y="603504"/>
                </a:lnTo>
                <a:lnTo>
                  <a:pt x="7322820" y="19812"/>
                </a:lnTo>
                <a:lnTo>
                  <a:pt x="7322820" y="9144"/>
                </a:lnTo>
                <a:lnTo>
                  <a:pt x="7322820" y="0"/>
                </a:lnTo>
                <a:close/>
              </a:path>
            </a:pathLst>
          </a:custGeom>
          <a:solidFill>
            <a:srgbClr val="000000"/>
          </a:solidFill>
        </p:spPr>
        <p:txBody>
          <a:bodyPr wrap="square" lIns="0" tIns="0" rIns="0" bIns="0" rtlCol="0"/>
          <a:lstStyle/>
          <a:p>
            <a:endParaRPr sz="1749"/>
          </a:p>
        </p:txBody>
      </p:sp>
      <p:sp>
        <p:nvSpPr>
          <p:cNvPr id="4" name="object 4"/>
          <p:cNvSpPr/>
          <p:nvPr/>
        </p:nvSpPr>
        <p:spPr>
          <a:xfrm>
            <a:off x="1043850" y="1350096"/>
            <a:ext cx="7196285" cy="716751"/>
          </a:xfrm>
          <a:custGeom>
            <a:avLst/>
            <a:gdLst/>
            <a:ahLst/>
            <a:cxnLst/>
            <a:rect l="l" t="t" r="r" b="b"/>
            <a:pathLst>
              <a:path w="8415655" h="838200">
                <a:moveTo>
                  <a:pt x="4428744" y="274320"/>
                </a:moveTo>
                <a:lnTo>
                  <a:pt x="36576" y="274320"/>
                </a:lnTo>
                <a:lnTo>
                  <a:pt x="36576" y="291084"/>
                </a:lnTo>
                <a:lnTo>
                  <a:pt x="4428744" y="291084"/>
                </a:lnTo>
                <a:lnTo>
                  <a:pt x="4428744" y="274320"/>
                </a:lnTo>
                <a:close/>
              </a:path>
              <a:path w="8415655" h="838200">
                <a:moveTo>
                  <a:pt x="4562856" y="502920"/>
                </a:moveTo>
                <a:lnTo>
                  <a:pt x="36576" y="502920"/>
                </a:lnTo>
                <a:lnTo>
                  <a:pt x="36576" y="519684"/>
                </a:lnTo>
                <a:lnTo>
                  <a:pt x="4562856" y="519684"/>
                </a:lnTo>
                <a:lnTo>
                  <a:pt x="4562856" y="502920"/>
                </a:lnTo>
                <a:close/>
              </a:path>
              <a:path w="8415655" h="838200">
                <a:moveTo>
                  <a:pt x="8389620" y="274320"/>
                </a:moveTo>
                <a:lnTo>
                  <a:pt x="4568952" y="274320"/>
                </a:lnTo>
                <a:lnTo>
                  <a:pt x="4568952" y="291084"/>
                </a:lnTo>
                <a:lnTo>
                  <a:pt x="8389620" y="291084"/>
                </a:lnTo>
                <a:lnTo>
                  <a:pt x="8389620" y="274320"/>
                </a:lnTo>
                <a:close/>
              </a:path>
              <a:path w="8415655" h="838200">
                <a:moveTo>
                  <a:pt x="8415528" y="0"/>
                </a:moveTo>
                <a:lnTo>
                  <a:pt x="8409432" y="0"/>
                </a:lnTo>
                <a:lnTo>
                  <a:pt x="8409432" y="7620"/>
                </a:lnTo>
                <a:lnTo>
                  <a:pt x="8409432" y="832104"/>
                </a:lnTo>
                <a:lnTo>
                  <a:pt x="6096" y="832104"/>
                </a:lnTo>
                <a:lnTo>
                  <a:pt x="6096" y="7620"/>
                </a:lnTo>
                <a:lnTo>
                  <a:pt x="8409432" y="7620"/>
                </a:lnTo>
                <a:lnTo>
                  <a:pt x="8409432" y="0"/>
                </a:lnTo>
                <a:lnTo>
                  <a:pt x="0" y="0"/>
                </a:lnTo>
                <a:lnTo>
                  <a:pt x="0" y="838200"/>
                </a:lnTo>
                <a:lnTo>
                  <a:pt x="8415528" y="838200"/>
                </a:lnTo>
                <a:lnTo>
                  <a:pt x="8415528" y="835152"/>
                </a:lnTo>
                <a:lnTo>
                  <a:pt x="8415528" y="832104"/>
                </a:lnTo>
                <a:lnTo>
                  <a:pt x="8415528" y="7620"/>
                </a:lnTo>
                <a:lnTo>
                  <a:pt x="8415528" y="4572"/>
                </a:lnTo>
                <a:lnTo>
                  <a:pt x="8415528" y="0"/>
                </a:lnTo>
                <a:close/>
              </a:path>
            </a:pathLst>
          </a:custGeom>
          <a:solidFill>
            <a:srgbClr val="000000"/>
          </a:solidFill>
        </p:spPr>
        <p:txBody>
          <a:bodyPr wrap="square" lIns="0" tIns="0" rIns="0" bIns="0" rtlCol="0"/>
          <a:lstStyle/>
          <a:p>
            <a:endParaRPr sz="1749"/>
          </a:p>
        </p:txBody>
      </p:sp>
      <p:sp>
        <p:nvSpPr>
          <p:cNvPr id="5" name="object 5"/>
          <p:cNvSpPr/>
          <p:nvPr/>
        </p:nvSpPr>
        <p:spPr>
          <a:xfrm>
            <a:off x="1043850" y="2397856"/>
            <a:ext cx="7196285" cy="475662"/>
          </a:xfrm>
          <a:custGeom>
            <a:avLst/>
            <a:gdLst/>
            <a:ahLst/>
            <a:cxnLst/>
            <a:rect l="l" t="t" r="r" b="b"/>
            <a:pathLst>
              <a:path w="8415655" h="556260">
                <a:moveTo>
                  <a:pt x="5487924" y="477012"/>
                </a:moveTo>
                <a:lnTo>
                  <a:pt x="36576" y="477012"/>
                </a:lnTo>
                <a:lnTo>
                  <a:pt x="36576" y="493776"/>
                </a:lnTo>
                <a:lnTo>
                  <a:pt x="5487924" y="493776"/>
                </a:lnTo>
                <a:lnTo>
                  <a:pt x="5487924" y="477012"/>
                </a:lnTo>
                <a:close/>
              </a:path>
              <a:path w="8415655" h="556260">
                <a:moveTo>
                  <a:pt x="8285988" y="248412"/>
                </a:moveTo>
                <a:lnTo>
                  <a:pt x="2328672" y="248412"/>
                </a:lnTo>
                <a:lnTo>
                  <a:pt x="2328672" y="265176"/>
                </a:lnTo>
                <a:lnTo>
                  <a:pt x="8285988" y="265176"/>
                </a:lnTo>
                <a:lnTo>
                  <a:pt x="8285988" y="248412"/>
                </a:lnTo>
                <a:close/>
              </a:path>
              <a:path w="8415655" h="556260">
                <a:moveTo>
                  <a:pt x="8415528" y="0"/>
                </a:moveTo>
                <a:lnTo>
                  <a:pt x="8409432" y="0"/>
                </a:lnTo>
                <a:lnTo>
                  <a:pt x="8409432" y="6096"/>
                </a:lnTo>
                <a:lnTo>
                  <a:pt x="8409432" y="550164"/>
                </a:lnTo>
                <a:lnTo>
                  <a:pt x="6096" y="550164"/>
                </a:lnTo>
                <a:lnTo>
                  <a:pt x="6096" y="6096"/>
                </a:lnTo>
                <a:lnTo>
                  <a:pt x="8409432" y="6096"/>
                </a:lnTo>
                <a:lnTo>
                  <a:pt x="8409432" y="0"/>
                </a:lnTo>
                <a:lnTo>
                  <a:pt x="0" y="0"/>
                </a:lnTo>
                <a:lnTo>
                  <a:pt x="0" y="556260"/>
                </a:lnTo>
                <a:lnTo>
                  <a:pt x="8415528" y="556260"/>
                </a:lnTo>
                <a:lnTo>
                  <a:pt x="8415528" y="553212"/>
                </a:lnTo>
                <a:lnTo>
                  <a:pt x="8415528" y="550164"/>
                </a:lnTo>
                <a:lnTo>
                  <a:pt x="8415528" y="6096"/>
                </a:lnTo>
                <a:lnTo>
                  <a:pt x="8415528" y="3048"/>
                </a:lnTo>
                <a:lnTo>
                  <a:pt x="8415528" y="0"/>
                </a:lnTo>
                <a:close/>
              </a:path>
            </a:pathLst>
          </a:custGeom>
          <a:solidFill>
            <a:srgbClr val="000000"/>
          </a:solidFill>
        </p:spPr>
        <p:txBody>
          <a:bodyPr wrap="square" lIns="0" tIns="0" rIns="0" bIns="0" rtlCol="0"/>
          <a:lstStyle/>
          <a:p>
            <a:endParaRPr sz="1749"/>
          </a:p>
        </p:txBody>
      </p:sp>
      <p:sp>
        <p:nvSpPr>
          <p:cNvPr id="7" name="object 7"/>
          <p:cNvSpPr txBox="1"/>
          <p:nvPr/>
        </p:nvSpPr>
        <p:spPr>
          <a:xfrm>
            <a:off x="368710" y="1426181"/>
            <a:ext cx="8768135" cy="4327840"/>
          </a:xfrm>
          <a:prstGeom prst="rect">
            <a:avLst/>
          </a:prstGeom>
        </p:spPr>
        <p:txBody>
          <a:bodyPr vert="horz" wrap="square" lIns="0" tIns="35295" rIns="0" bIns="0" rtlCol="0">
            <a:spAutoFit/>
          </a:bodyPr>
          <a:lstStyle/>
          <a:p>
            <a:pPr marL="10860" marR="4344" algn="just">
              <a:lnSpc>
                <a:spcPts val="1539"/>
              </a:lnSpc>
              <a:spcBef>
                <a:spcPts val="278"/>
              </a:spcBef>
            </a:pPr>
            <a:r>
              <a:rPr sz="1400" spc="-21" dirty="0">
                <a:latin typeface="Meiryo UI"/>
                <a:cs typeface="Meiryo UI"/>
              </a:rPr>
              <a:t>市区町村における財政面・体制面の課題等を踏まえ、個別施設のメンテナンスだけでなく、発展させた</a:t>
            </a:r>
            <a:r>
              <a:rPr sz="1400" spc="-13" dirty="0">
                <a:latin typeface="Meiryo UI"/>
                <a:cs typeface="Meiryo UI"/>
              </a:rPr>
              <a:t>考え方のもと、インフラ施設の必要な機能・性能を維持し国民・市民からの信頼を確保し続けた上で、よりよい地域社会を創造していく必要がある</a:t>
            </a:r>
            <a:endParaRPr sz="1400" dirty="0">
              <a:latin typeface="Meiryo UI"/>
              <a:cs typeface="Meiryo UI"/>
            </a:endParaRPr>
          </a:p>
          <a:p>
            <a:pPr>
              <a:spcBef>
                <a:spcPts val="1120"/>
              </a:spcBef>
            </a:pPr>
            <a:endParaRPr sz="1411" dirty="0">
              <a:latin typeface="Meiryo UI"/>
              <a:cs typeface="Meiryo UI"/>
            </a:endParaRPr>
          </a:p>
          <a:p>
            <a:pPr marL="10860" marR="93937">
              <a:lnSpc>
                <a:spcPts val="1539"/>
              </a:lnSpc>
            </a:pPr>
            <a:r>
              <a:rPr sz="1411" spc="-9" dirty="0">
                <a:latin typeface="Meiryo UI"/>
                <a:cs typeface="Meiryo UI"/>
              </a:rPr>
              <a:t>各地域の将来像に基づき、</a:t>
            </a:r>
            <a:r>
              <a:rPr sz="1411" b="1" spc="-13" dirty="0">
                <a:latin typeface="Meiryo UI"/>
                <a:cs typeface="Meiryo UI"/>
              </a:rPr>
              <a:t>複数・広域・多分野のインフラを「群」として捉え、総合的かつ多角的な視点から戦略的に地域のインフラをマネジメントとすることが必要</a:t>
            </a:r>
            <a:endParaRPr sz="1411" dirty="0">
              <a:latin typeface="Meiryo UI"/>
              <a:cs typeface="Meiryo UI"/>
            </a:endParaRPr>
          </a:p>
          <a:p>
            <a:pPr>
              <a:spcBef>
                <a:spcPts val="1407"/>
              </a:spcBef>
            </a:pPr>
            <a:endParaRPr sz="1411" dirty="0">
              <a:latin typeface="Meiryo UI"/>
              <a:cs typeface="Meiryo UI"/>
            </a:endParaRPr>
          </a:p>
          <a:p>
            <a:pPr marL="66245" algn="ctr"/>
            <a:endParaRPr lang="en-US" sz="1710" b="1" u="heavy" spc="-26" dirty="0">
              <a:solidFill>
                <a:srgbClr val="FF0000"/>
              </a:solidFill>
              <a:uFill>
                <a:solidFill>
                  <a:srgbClr val="FF0000"/>
                </a:solidFill>
              </a:uFill>
              <a:latin typeface="Meiryo UI"/>
              <a:cs typeface="Meiryo UI"/>
            </a:endParaRPr>
          </a:p>
          <a:p>
            <a:pPr marL="66245" algn="ctr"/>
            <a:r>
              <a:rPr sz="1710" b="1" u="heavy" spc="-26" dirty="0">
                <a:solidFill>
                  <a:srgbClr val="FF0000"/>
                </a:solidFill>
                <a:uFill>
                  <a:solidFill>
                    <a:srgbClr val="FF0000"/>
                  </a:solidFill>
                </a:uFill>
                <a:latin typeface="Meiryo UI"/>
                <a:cs typeface="Meiryo UI"/>
              </a:rPr>
              <a:t>『地域インフラ群再生戦略マネジメント』を推進</a:t>
            </a:r>
            <a:endParaRPr sz="1710" dirty="0">
              <a:latin typeface="Meiryo UI"/>
              <a:cs typeface="Meiryo UI"/>
            </a:endParaRPr>
          </a:p>
          <a:p>
            <a:pPr marL="67331" algn="ctr">
              <a:spcBef>
                <a:spcPts val="13"/>
              </a:spcBef>
              <a:tabLst>
                <a:tab pos="367059" algn="l"/>
              </a:tabLst>
            </a:pPr>
            <a:r>
              <a:rPr sz="1411" b="1" spc="-43" dirty="0">
                <a:latin typeface="Meiryo UI"/>
                <a:cs typeface="Meiryo UI"/>
              </a:rPr>
              <a:t>⇒</a:t>
            </a:r>
            <a:r>
              <a:rPr sz="1411" b="1" dirty="0">
                <a:latin typeface="Meiryo UI"/>
                <a:cs typeface="Meiryo UI"/>
              </a:rPr>
              <a:t>	</a:t>
            </a:r>
            <a:r>
              <a:rPr sz="1411" b="1" spc="-17" dirty="0">
                <a:latin typeface="Meiryo UI"/>
                <a:cs typeface="Meiryo UI"/>
              </a:rPr>
              <a:t>計画策定プロセス・実施プロセスに分けて推進</a:t>
            </a:r>
            <a:endParaRPr sz="1411" dirty="0">
              <a:latin typeface="Meiryo UI"/>
              <a:cs typeface="Meiryo UI"/>
            </a:endParaRPr>
          </a:p>
          <a:p>
            <a:pPr marR="3054310" algn="ctr">
              <a:spcBef>
                <a:spcPts val="889"/>
              </a:spcBef>
            </a:pPr>
            <a:r>
              <a:rPr sz="1240" dirty="0">
                <a:latin typeface="Meiryo UI"/>
                <a:cs typeface="Meiryo UI"/>
              </a:rPr>
              <a:t>（推進にあたっての留意点</a:t>
            </a:r>
            <a:r>
              <a:rPr sz="1240" spc="-43" dirty="0">
                <a:latin typeface="Meiryo UI"/>
                <a:cs typeface="Meiryo UI"/>
              </a:rPr>
              <a:t>）</a:t>
            </a:r>
            <a:endParaRPr sz="1240" dirty="0">
              <a:latin typeface="Meiryo UI"/>
              <a:cs typeface="Meiryo UI"/>
            </a:endParaRPr>
          </a:p>
          <a:p>
            <a:pPr marR="187331" algn="ctr">
              <a:spcBef>
                <a:spcPts val="51"/>
              </a:spcBef>
            </a:pPr>
            <a:r>
              <a:rPr sz="1240" spc="4" dirty="0">
                <a:latin typeface="Meiryo UI"/>
                <a:cs typeface="Meiryo UI"/>
              </a:rPr>
              <a:t>メンテナンス市場の創出・自立化  ／  </a:t>
            </a:r>
            <a:r>
              <a:rPr sz="1240" dirty="0">
                <a:latin typeface="Meiryo UI"/>
                <a:cs typeface="Meiryo UI"/>
              </a:rPr>
              <a:t>DX</a:t>
            </a:r>
            <a:r>
              <a:rPr sz="1240" spc="-4" dirty="0">
                <a:latin typeface="Meiryo UI"/>
                <a:cs typeface="Meiryo UI"/>
              </a:rPr>
              <a:t>による業務の標準化・効率化</a:t>
            </a:r>
            <a:endParaRPr sz="1240" dirty="0">
              <a:latin typeface="Meiryo UI"/>
              <a:cs typeface="Meiryo UI"/>
            </a:endParaRPr>
          </a:p>
          <a:p>
            <a:pPr>
              <a:spcBef>
                <a:spcPts val="2018"/>
              </a:spcBef>
            </a:pPr>
            <a:endParaRPr sz="1240" dirty="0">
              <a:latin typeface="Meiryo UI"/>
              <a:cs typeface="Meiryo UI"/>
            </a:endParaRPr>
          </a:p>
          <a:p>
            <a:pPr marL="129774" indent="-69503">
              <a:lnSpc>
                <a:spcPts val="1615"/>
              </a:lnSpc>
              <a:spcBef>
                <a:spcPts val="4"/>
              </a:spcBef>
              <a:buSzPct val="93939"/>
              <a:buFont typeface="Arial"/>
              <a:buChar char="•"/>
              <a:tabLst>
                <a:tab pos="129774" algn="l"/>
              </a:tabLst>
            </a:pPr>
            <a:r>
              <a:rPr sz="1411" spc="-4" dirty="0">
                <a:latin typeface="Meiryo UI"/>
                <a:cs typeface="Meiryo UI"/>
              </a:rPr>
              <a:t>事業者及び市区町村がそれぞれ</a:t>
            </a:r>
            <a:r>
              <a:rPr sz="1411" b="1" spc="-9" dirty="0">
                <a:latin typeface="Meiryo UI"/>
                <a:cs typeface="Meiryo UI"/>
              </a:rPr>
              <a:t>機能的、空間的及び時間的なマネジメントの統合</a:t>
            </a:r>
            <a:r>
              <a:rPr sz="1411" spc="-17" dirty="0">
                <a:latin typeface="Meiryo UI"/>
                <a:cs typeface="Meiryo UI"/>
              </a:rPr>
              <a:t>を図ることで</a:t>
            </a:r>
            <a:endParaRPr sz="1411" dirty="0">
              <a:latin typeface="Meiryo UI"/>
              <a:cs typeface="Meiryo UI"/>
            </a:endParaRPr>
          </a:p>
          <a:p>
            <a:pPr marL="130317">
              <a:lnSpc>
                <a:spcPts val="1615"/>
              </a:lnSpc>
            </a:pPr>
            <a:r>
              <a:rPr sz="1411" b="1" spc="-13" dirty="0">
                <a:latin typeface="Meiryo UI"/>
                <a:cs typeface="Meiryo UI"/>
              </a:rPr>
              <a:t>持続可能なインフラメンテナンスを実現</a:t>
            </a:r>
            <a:endParaRPr sz="1411" dirty="0">
              <a:latin typeface="Meiryo UI"/>
              <a:cs typeface="Meiryo UI"/>
            </a:endParaRPr>
          </a:p>
          <a:p>
            <a:pPr marL="129774" indent="-69503">
              <a:lnSpc>
                <a:spcPts val="1615"/>
              </a:lnSpc>
              <a:spcBef>
                <a:spcPts val="359"/>
              </a:spcBef>
              <a:buSzPct val="93939"/>
              <a:buFont typeface="Arial"/>
              <a:buChar char="•"/>
              <a:tabLst>
                <a:tab pos="129774" algn="l"/>
              </a:tabLst>
            </a:pPr>
            <a:r>
              <a:rPr sz="1411" b="1" spc="-17" dirty="0">
                <a:latin typeface="Meiryo UI"/>
                <a:cs typeface="Meiryo UI"/>
              </a:rPr>
              <a:t>国民の理解と協力から国民参加・パートナーシップへの進展</a:t>
            </a:r>
            <a:r>
              <a:rPr sz="1411" spc="-17" dirty="0">
                <a:latin typeface="Meiryo UI"/>
                <a:cs typeface="Meiryo UI"/>
              </a:rPr>
              <a:t>等を通じた多様な主体による</a:t>
            </a:r>
            <a:endParaRPr sz="1411" dirty="0">
              <a:latin typeface="Meiryo UI"/>
              <a:cs typeface="Meiryo UI"/>
            </a:endParaRPr>
          </a:p>
          <a:p>
            <a:pPr marL="121629">
              <a:lnSpc>
                <a:spcPts val="1615"/>
              </a:lnSpc>
            </a:pPr>
            <a:r>
              <a:rPr sz="1411" spc="-13" dirty="0">
                <a:latin typeface="Meiryo UI"/>
                <a:cs typeface="Meiryo UI"/>
              </a:rPr>
              <a:t>「総力戦」での実施体制の構築を図る</a:t>
            </a:r>
            <a:endParaRPr sz="1411" dirty="0">
              <a:latin typeface="Meiryo UI"/>
              <a:cs typeface="Meiryo UI"/>
            </a:endParaRPr>
          </a:p>
        </p:txBody>
      </p:sp>
      <p:grpSp>
        <p:nvGrpSpPr>
          <p:cNvPr id="8" name="object 8"/>
          <p:cNvGrpSpPr/>
          <p:nvPr/>
        </p:nvGrpSpPr>
        <p:grpSpPr>
          <a:xfrm>
            <a:off x="3940499" y="2136839"/>
            <a:ext cx="1263001" cy="255750"/>
            <a:chOff x="4454652" y="2247900"/>
            <a:chExt cx="1477010" cy="299085"/>
          </a:xfrm>
        </p:grpSpPr>
        <p:sp>
          <p:nvSpPr>
            <p:cNvPr id="9" name="object 9"/>
            <p:cNvSpPr/>
            <p:nvPr/>
          </p:nvSpPr>
          <p:spPr>
            <a:xfrm>
              <a:off x="4480560" y="2252472"/>
              <a:ext cx="1424940" cy="291465"/>
            </a:xfrm>
            <a:custGeom>
              <a:avLst/>
              <a:gdLst/>
              <a:ahLst/>
              <a:cxnLst/>
              <a:rect l="l" t="t" r="r" b="b"/>
              <a:pathLst>
                <a:path w="1424939" h="291464">
                  <a:moveTo>
                    <a:pt x="1068324" y="0"/>
                  </a:moveTo>
                  <a:lnTo>
                    <a:pt x="356615" y="0"/>
                  </a:lnTo>
                  <a:lnTo>
                    <a:pt x="356615" y="144779"/>
                  </a:lnTo>
                  <a:lnTo>
                    <a:pt x="0" y="144779"/>
                  </a:lnTo>
                  <a:lnTo>
                    <a:pt x="711707" y="291084"/>
                  </a:lnTo>
                  <a:lnTo>
                    <a:pt x="1424939" y="144779"/>
                  </a:lnTo>
                  <a:lnTo>
                    <a:pt x="1068324" y="144779"/>
                  </a:lnTo>
                  <a:lnTo>
                    <a:pt x="1068324" y="0"/>
                  </a:lnTo>
                  <a:close/>
                </a:path>
              </a:pathLst>
            </a:custGeom>
            <a:solidFill>
              <a:srgbClr val="D8D8D8"/>
            </a:solidFill>
          </p:spPr>
          <p:txBody>
            <a:bodyPr wrap="square" lIns="0" tIns="0" rIns="0" bIns="0" rtlCol="0"/>
            <a:lstStyle/>
            <a:p>
              <a:endParaRPr sz="1749"/>
            </a:p>
          </p:txBody>
        </p:sp>
        <p:sp>
          <p:nvSpPr>
            <p:cNvPr id="10" name="object 10"/>
            <p:cNvSpPr/>
            <p:nvPr/>
          </p:nvSpPr>
          <p:spPr>
            <a:xfrm>
              <a:off x="4454652" y="2247900"/>
              <a:ext cx="1477010" cy="299085"/>
            </a:xfrm>
            <a:custGeom>
              <a:avLst/>
              <a:gdLst/>
              <a:ahLst/>
              <a:cxnLst/>
              <a:rect l="l" t="t" r="r" b="b"/>
              <a:pathLst>
                <a:path w="1477010" h="299085">
                  <a:moveTo>
                    <a:pt x="25908" y="146304"/>
                  </a:moveTo>
                  <a:lnTo>
                    <a:pt x="0" y="146304"/>
                  </a:lnTo>
                  <a:lnTo>
                    <a:pt x="0" y="147827"/>
                  </a:lnTo>
                  <a:lnTo>
                    <a:pt x="737615" y="298704"/>
                  </a:lnTo>
                  <a:lnTo>
                    <a:pt x="767480" y="292608"/>
                  </a:lnTo>
                  <a:lnTo>
                    <a:pt x="737615" y="292608"/>
                  </a:lnTo>
                  <a:lnTo>
                    <a:pt x="738377" y="292451"/>
                  </a:lnTo>
                  <a:lnTo>
                    <a:pt x="55625" y="152400"/>
                  </a:lnTo>
                  <a:lnTo>
                    <a:pt x="25908" y="152400"/>
                  </a:lnTo>
                  <a:lnTo>
                    <a:pt x="25908" y="146304"/>
                  </a:lnTo>
                  <a:close/>
                </a:path>
                <a:path w="1477010" h="299085">
                  <a:moveTo>
                    <a:pt x="738377" y="292451"/>
                  </a:moveTo>
                  <a:lnTo>
                    <a:pt x="737615" y="292608"/>
                  </a:lnTo>
                  <a:lnTo>
                    <a:pt x="739139" y="292608"/>
                  </a:lnTo>
                  <a:lnTo>
                    <a:pt x="738377" y="292451"/>
                  </a:lnTo>
                  <a:close/>
                </a:path>
                <a:path w="1477010" h="299085">
                  <a:moveTo>
                    <a:pt x="1450848" y="146304"/>
                  </a:moveTo>
                  <a:lnTo>
                    <a:pt x="738377" y="292451"/>
                  </a:lnTo>
                  <a:lnTo>
                    <a:pt x="739139" y="292608"/>
                  </a:lnTo>
                  <a:lnTo>
                    <a:pt x="767480" y="292608"/>
                  </a:lnTo>
                  <a:lnTo>
                    <a:pt x="1454357" y="152400"/>
                  </a:lnTo>
                  <a:lnTo>
                    <a:pt x="1450848" y="152400"/>
                  </a:lnTo>
                  <a:lnTo>
                    <a:pt x="1450848" y="146304"/>
                  </a:lnTo>
                  <a:close/>
                </a:path>
                <a:path w="1477010" h="299085">
                  <a:moveTo>
                    <a:pt x="25908" y="146304"/>
                  </a:moveTo>
                  <a:lnTo>
                    <a:pt x="25908" y="152400"/>
                  </a:lnTo>
                  <a:lnTo>
                    <a:pt x="55625" y="152400"/>
                  </a:lnTo>
                  <a:lnTo>
                    <a:pt x="25908" y="146304"/>
                  </a:lnTo>
                  <a:close/>
                </a:path>
                <a:path w="1477010" h="299085">
                  <a:moveTo>
                    <a:pt x="379475" y="146304"/>
                  </a:moveTo>
                  <a:lnTo>
                    <a:pt x="25908" y="146304"/>
                  </a:lnTo>
                  <a:lnTo>
                    <a:pt x="55625" y="152400"/>
                  </a:lnTo>
                  <a:lnTo>
                    <a:pt x="385572" y="152400"/>
                  </a:lnTo>
                  <a:lnTo>
                    <a:pt x="385572" y="149351"/>
                  </a:lnTo>
                  <a:lnTo>
                    <a:pt x="379475" y="149351"/>
                  </a:lnTo>
                  <a:lnTo>
                    <a:pt x="379475" y="146304"/>
                  </a:lnTo>
                  <a:close/>
                </a:path>
                <a:path w="1477010" h="299085">
                  <a:moveTo>
                    <a:pt x="1091184" y="4572"/>
                  </a:moveTo>
                  <a:lnTo>
                    <a:pt x="1091184" y="152400"/>
                  </a:lnTo>
                  <a:lnTo>
                    <a:pt x="1421130" y="152400"/>
                  </a:lnTo>
                  <a:lnTo>
                    <a:pt x="1435989" y="149351"/>
                  </a:lnTo>
                  <a:lnTo>
                    <a:pt x="1097280" y="149351"/>
                  </a:lnTo>
                  <a:lnTo>
                    <a:pt x="1094232" y="146304"/>
                  </a:lnTo>
                  <a:lnTo>
                    <a:pt x="1097280" y="146304"/>
                  </a:lnTo>
                  <a:lnTo>
                    <a:pt x="1097280" y="7620"/>
                  </a:lnTo>
                  <a:lnTo>
                    <a:pt x="1094232" y="7620"/>
                  </a:lnTo>
                  <a:lnTo>
                    <a:pt x="1091184" y="4572"/>
                  </a:lnTo>
                  <a:close/>
                </a:path>
                <a:path w="1477010" h="299085">
                  <a:moveTo>
                    <a:pt x="1476756" y="146304"/>
                  </a:moveTo>
                  <a:lnTo>
                    <a:pt x="1450848" y="146304"/>
                  </a:lnTo>
                  <a:lnTo>
                    <a:pt x="1450848" y="152400"/>
                  </a:lnTo>
                  <a:lnTo>
                    <a:pt x="1454357" y="152400"/>
                  </a:lnTo>
                  <a:lnTo>
                    <a:pt x="1476756" y="147827"/>
                  </a:lnTo>
                  <a:lnTo>
                    <a:pt x="1476756" y="146304"/>
                  </a:lnTo>
                  <a:close/>
                </a:path>
                <a:path w="1477010" h="299085">
                  <a:moveTo>
                    <a:pt x="1097280" y="0"/>
                  </a:moveTo>
                  <a:lnTo>
                    <a:pt x="379475" y="0"/>
                  </a:lnTo>
                  <a:lnTo>
                    <a:pt x="379475" y="149351"/>
                  </a:lnTo>
                  <a:lnTo>
                    <a:pt x="382524" y="146304"/>
                  </a:lnTo>
                  <a:lnTo>
                    <a:pt x="385572" y="146304"/>
                  </a:lnTo>
                  <a:lnTo>
                    <a:pt x="385572" y="7620"/>
                  </a:lnTo>
                  <a:lnTo>
                    <a:pt x="382524" y="7620"/>
                  </a:lnTo>
                  <a:lnTo>
                    <a:pt x="385572" y="4572"/>
                  </a:lnTo>
                  <a:lnTo>
                    <a:pt x="1097280" y="4572"/>
                  </a:lnTo>
                  <a:lnTo>
                    <a:pt x="1097280" y="0"/>
                  </a:lnTo>
                  <a:close/>
                </a:path>
                <a:path w="1477010" h="299085">
                  <a:moveTo>
                    <a:pt x="385572" y="146304"/>
                  </a:moveTo>
                  <a:lnTo>
                    <a:pt x="382524" y="146304"/>
                  </a:lnTo>
                  <a:lnTo>
                    <a:pt x="379475" y="149351"/>
                  </a:lnTo>
                  <a:lnTo>
                    <a:pt x="385572" y="149351"/>
                  </a:lnTo>
                  <a:lnTo>
                    <a:pt x="385572" y="146304"/>
                  </a:lnTo>
                  <a:close/>
                </a:path>
                <a:path w="1477010" h="299085">
                  <a:moveTo>
                    <a:pt x="1097280" y="146304"/>
                  </a:moveTo>
                  <a:lnTo>
                    <a:pt x="1094232" y="146304"/>
                  </a:lnTo>
                  <a:lnTo>
                    <a:pt x="1097280" y="149351"/>
                  </a:lnTo>
                  <a:lnTo>
                    <a:pt x="1097280" y="146304"/>
                  </a:lnTo>
                  <a:close/>
                </a:path>
                <a:path w="1477010" h="299085">
                  <a:moveTo>
                    <a:pt x="1450848" y="146304"/>
                  </a:moveTo>
                  <a:lnTo>
                    <a:pt x="1097280" y="146304"/>
                  </a:lnTo>
                  <a:lnTo>
                    <a:pt x="1097280" y="149351"/>
                  </a:lnTo>
                  <a:lnTo>
                    <a:pt x="1435989" y="149351"/>
                  </a:lnTo>
                  <a:lnTo>
                    <a:pt x="1450848" y="146304"/>
                  </a:lnTo>
                  <a:close/>
                </a:path>
                <a:path w="1477010" h="299085">
                  <a:moveTo>
                    <a:pt x="385572" y="4572"/>
                  </a:moveTo>
                  <a:lnTo>
                    <a:pt x="382524" y="7620"/>
                  </a:lnTo>
                  <a:lnTo>
                    <a:pt x="385572" y="7620"/>
                  </a:lnTo>
                  <a:lnTo>
                    <a:pt x="385572" y="4572"/>
                  </a:lnTo>
                  <a:close/>
                </a:path>
                <a:path w="1477010" h="299085">
                  <a:moveTo>
                    <a:pt x="1091184" y="4572"/>
                  </a:moveTo>
                  <a:lnTo>
                    <a:pt x="385572" y="4572"/>
                  </a:lnTo>
                  <a:lnTo>
                    <a:pt x="385572" y="7620"/>
                  </a:lnTo>
                  <a:lnTo>
                    <a:pt x="1091184" y="7620"/>
                  </a:lnTo>
                  <a:lnTo>
                    <a:pt x="1091184" y="4572"/>
                  </a:lnTo>
                  <a:close/>
                </a:path>
                <a:path w="1477010" h="299085">
                  <a:moveTo>
                    <a:pt x="1097280" y="4572"/>
                  </a:moveTo>
                  <a:lnTo>
                    <a:pt x="1091184" y="4572"/>
                  </a:lnTo>
                  <a:lnTo>
                    <a:pt x="1094232" y="7620"/>
                  </a:lnTo>
                  <a:lnTo>
                    <a:pt x="1097280" y="7620"/>
                  </a:lnTo>
                  <a:lnTo>
                    <a:pt x="1097280" y="4572"/>
                  </a:lnTo>
                  <a:close/>
                </a:path>
              </a:pathLst>
            </a:custGeom>
            <a:solidFill>
              <a:srgbClr val="000000"/>
            </a:solidFill>
          </p:spPr>
          <p:txBody>
            <a:bodyPr wrap="square" lIns="0" tIns="0" rIns="0" bIns="0" rtlCol="0"/>
            <a:lstStyle/>
            <a:p>
              <a:endParaRPr sz="1749"/>
            </a:p>
          </p:txBody>
        </p:sp>
      </p:grpSp>
      <p:grpSp>
        <p:nvGrpSpPr>
          <p:cNvPr id="11" name="object 11"/>
          <p:cNvGrpSpPr/>
          <p:nvPr/>
        </p:nvGrpSpPr>
        <p:grpSpPr>
          <a:xfrm>
            <a:off x="3906927" y="4470107"/>
            <a:ext cx="1263001" cy="254121"/>
            <a:chOff x="4454652" y="4838700"/>
            <a:chExt cx="1477010" cy="297180"/>
          </a:xfrm>
        </p:grpSpPr>
        <p:sp>
          <p:nvSpPr>
            <p:cNvPr id="12" name="object 12"/>
            <p:cNvSpPr/>
            <p:nvPr/>
          </p:nvSpPr>
          <p:spPr>
            <a:xfrm>
              <a:off x="4480560" y="4841747"/>
              <a:ext cx="1424940" cy="291465"/>
            </a:xfrm>
            <a:custGeom>
              <a:avLst/>
              <a:gdLst/>
              <a:ahLst/>
              <a:cxnLst/>
              <a:rect l="l" t="t" r="r" b="b"/>
              <a:pathLst>
                <a:path w="1424939" h="291464">
                  <a:moveTo>
                    <a:pt x="1068324" y="0"/>
                  </a:moveTo>
                  <a:lnTo>
                    <a:pt x="356615" y="0"/>
                  </a:lnTo>
                  <a:lnTo>
                    <a:pt x="356615" y="146304"/>
                  </a:lnTo>
                  <a:lnTo>
                    <a:pt x="0" y="146304"/>
                  </a:lnTo>
                  <a:lnTo>
                    <a:pt x="711707" y="291083"/>
                  </a:lnTo>
                  <a:lnTo>
                    <a:pt x="1424939" y="146304"/>
                  </a:lnTo>
                  <a:lnTo>
                    <a:pt x="1068324" y="146304"/>
                  </a:lnTo>
                  <a:lnTo>
                    <a:pt x="1068324" y="0"/>
                  </a:lnTo>
                  <a:close/>
                </a:path>
              </a:pathLst>
            </a:custGeom>
            <a:solidFill>
              <a:srgbClr val="D8D8D8"/>
            </a:solidFill>
          </p:spPr>
          <p:txBody>
            <a:bodyPr wrap="square" lIns="0" tIns="0" rIns="0" bIns="0" rtlCol="0"/>
            <a:lstStyle/>
            <a:p>
              <a:endParaRPr sz="1749"/>
            </a:p>
          </p:txBody>
        </p:sp>
        <p:sp>
          <p:nvSpPr>
            <p:cNvPr id="13" name="object 13"/>
            <p:cNvSpPr/>
            <p:nvPr/>
          </p:nvSpPr>
          <p:spPr>
            <a:xfrm>
              <a:off x="4454652" y="4838700"/>
              <a:ext cx="1477010" cy="297180"/>
            </a:xfrm>
            <a:custGeom>
              <a:avLst/>
              <a:gdLst/>
              <a:ahLst/>
              <a:cxnLst/>
              <a:rect l="l" t="t" r="r" b="b"/>
              <a:pathLst>
                <a:path w="1477010" h="297179">
                  <a:moveTo>
                    <a:pt x="25908" y="144780"/>
                  </a:moveTo>
                  <a:lnTo>
                    <a:pt x="25908" y="151603"/>
                  </a:lnTo>
                  <a:lnTo>
                    <a:pt x="737615" y="297180"/>
                  </a:lnTo>
                  <a:lnTo>
                    <a:pt x="767480" y="291084"/>
                  </a:lnTo>
                  <a:lnTo>
                    <a:pt x="737615" y="291084"/>
                  </a:lnTo>
                  <a:lnTo>
                    <a:pt x="738377" y="290927"/>
                  </a:lnTo>
                  <a:lnTo>
                    <a:pt x="25908" y="144780"/>
                  </a:lnTo>
                  <a:close/>
                </a:path>
                <a:path w="1477010" h="297179">
                  <a:moveTo>
                    <a:pt x="738377" y="290927"/>
                  </a:moveTo>
                  <a:lnTo>
                    <a:pt x="737615" y="291084"/>
                  </a:lnTo>
                  <a:lnTo>
                    <a:pt x="739139" y="291084"/>
                  </a:lnTo>
                  <a:lnTo>
                    <a:pt x="738377" y="290927"/>
                  </a:lnTo>
                  <a:close/>
                </a:path>
                <a:path w="1477010" h="297179">
                  <a:moveTo>
                    <a:pt x="1450848" y="144780"/>
                  </a:moveTo>
                  <a:lnTo>
                    <a:pt x="738377" y="290927"/>
                  </a:lnTo>
                  <a:lnTo>
                    <a:pt x="739139" y="291084"/>
                  </a:lnTo>
                  <a:lnTo>
                    <a:pt x="767480" y="291084"/>
                  </a:lnTo>
                  <a:lnTo>
                    <a:pt x="1450794" y="151603"/>
                  </a:lnTo>
                  <a:lnTo>
                    <a:pt x="1450848" y="144780"/>
                  </a:lnTo>
                  <a:close/>
                </a:path>
                <a:path w="1477010" h="297179">
                  <a:moveTo>
                    <a:pt x="25908" y="151603"/>
                  </a:moveTo>
                  <a:lnTo>
                    <a:pt x="25908" y="152400"/>
                  </a:lnTo>
                  <a:lnTo>
                    <a:pt x="29802" y="152400"/>
                  </a:lnTo>
                  <a:lnTo>
                    <a:pt x="25908" y="151603"/>
                  </a:lnTo>
                  <a:close/>
                </a:path>
                <a:path w="1477010" h="297179">
                  <a:moveTo>
                    <a:pt x="379475" y="144780"/>
                  </a:moveTo>
                  <a:lnTo>
                    <a:pt x="25908" y="144780"/>
                  </a:lnTo>
                  <a:lnTo>
                    <a:pt x="63055" y="152400"/>
                  </a:lnTo>
                  <a:lnTo>
                    <a:pt x="385572" y="152400"/>
                  </a:lnTo>
                  <a:lnTo>
                    <a:pt x="385572" y="149352"/>
                  </a:lnTo>
                  <a:lnTo>
                    <a:pt x="379475" y="149352"/>
                  </a:lnTo>
                  <a:lnTo>
                    <a:pt x="379475" y="144780"/>
                  </a:lnTo>
                  <a:close/>
                </a:path>
                <a:path w="1477010" h="297179">
                  <a:moveTo>
                    <a:pt x="1091184" y="3048"/>
                  </a:moveTo>
                  <a:lnTo>
                    <a:pt x="1091184" y="152400"/>
                  </a:lnTo>
                  <a:lnTo>
                    <a:pt x="1413700" y="152400"/>
                  </a:lnTo>
                  <a:lnTo>
                    <a:pt x="1428559" y="149352"/>
                  </a:lnTo>
                  <a:lnTo>
                    <a:pt x="1097280" y="149352"/>
                  </a:lnTo>
                  <a:lnTo>
                    <a:pt x="1094232" y="144780"/>
                  </a:lnTo>
                  <a:lnTo>
                    <a:pt x="1097280" y="144780"/>
                  </a:lnTo>
                  <a:lnTo>
                    <a:pt x="1097280" y="6096"/>
                  </a:lnTo>
                  <a:lnTo>
                    <a:pt x="1094232" y="6096"/>
                  </a:lnTo>
                  <a:lnTo>
                    <a:pt x="1091184" y="3048"/>
                  </a:lnTo>
                  <a:close/>
                </a:path>
                <a:path w="1477010" h="297179">
                  <a:moveTo>
                    <a:pt x="1450848" y="151603"/>
                  </a:moveTo>
                  <a:lnTo>
                    <a:pt x="1446891" y="152400"/>
                  </a:lnTo>
                  <a:lnTo>
                    <a:pt x="1450848" y="152400"/>
                  </a:lnTo>
                  <a:lnTo>
                    <a:pt x="1450848" y="151603"/>
                  </a:lnTo>
                  <a:close/>
                </a:path>
                <a:path w="1477010" h="297179">
                  <a:moveTo>
                    <a:pt x="25908" y="144780"/>
                  </a:moveTo>
                  <a:lnTo>
                    <a:pt x="0" y="144780"/>
                  </a:lnTo>
                  <a:lnTo>
                    <a:pt x="0" y="146304"/>
                  </a:lnTo>
                  <a:lnTo>
                    <a:pt x="25908" y="151603"/>
                  </a:lnTo>
                  <a:lnTo>
                    <a:pt x="25908" y="144780"/>
                  </a:lnTo>
                  <a:close/>
                </a:path>
                <a:path w="1477010" h="297179">
                  <a:moveTo>
                    <a:pt x="1476756" y="144780"/>
                  </a:moveTo>
                  <a:lnTo>
                    <a:pt x="1450848" y="144780"/>
                  </a:lnTo>
                  <a:lnTo>
                    <a:pt x="1450848" y="151603"/>
                  </a:lnTo>
                  <a:lnTo>
                    <a:pt x="1476756" y="146304"/>
                  </a:lnTo>
                  <a:lnTo>
                    <a:pt x="1476756" y="144780"/>
                  </a:lnTo>
                  <a:close/>
                </a:path>
                <a:path w="1477010" h="297179">
                  <a:moveTo>
                    <a:pt x="1097280" y="0"/>
                  </a:moveTo>
                  <a:lnTo>
                    <a:pt x="379475" y="0"/>
                  </a:lnTo>
                  <a:lnTo>
                    <a:pt x="379475" y="149352"/>
                  </a:lnTo>
                  <a:lnTo>
                    <a:pt x="382524" y="144780"/>
                  </a:lnTo>
                  <a:lnTo>
                    <a:pt x="385572" y="144780"/>
                  </a:lnTo>
                  <a:lnTo>
                    <a:pt x="385572" y="6096"/>
                  </a:lnTo>
                  <a:lnTo>
                    <a:pt x="382524" y="6096"/>
                  </a:lnTo>
                  <a:lnTo>
                    <a:pt x="385572" y="3048"/>
                  </a:lnTo>
                  <a:lnTo>
                    <a:pt x="1097280" y="3048"/>
                  </a:lnTo>
                  <a:lnTo>
                    <a:pt x="1097280" y="0"/>
                  </a:lnTo>
                  <a:close/>
                </a:path>
                <a:path w="1477010" h="297179">
                  <a:moveTo>
                    <a:pt x="385572" y="144780"/>
                  </a:moveTo>
                  <a:lnTo>
                    <a:pt x="382524" y="144780"/>
                  </a:lnTo>
                  <a:lnTo>
                    <a:pt x="379475" y="149352"/>
                  </a:lnTo>
                  <a:lnTo>
                    <a:pt x="385572" y="149352"/>
                  </a:lnTo>
                  <a:lnTo>
                    <a:pt x="385572" y="144780"/>
                  </a:lnTo>
                  <a:close/>
                </a:path>
                <a:path w="1477010" h="297179">
                  <a:moveTo>
                    <a:pt x="1097280" y="144780"/>
                  </a:moveTo>
                  <a:lnTo>
                    <a:pt x="1094232" y="144780"/>
                  </a:lnTo>
                  <a:lnTo>
                    <a:pt x="1097280" y="149352"/>
                  </a:lnTo>
                  <a:lnTo>
                    <a:pt x="1097280" y="144780"/>
                  </a:lnTo>
                  <a:close/>
                </a:path>
                <a:path w="1477010" h="297179">
                  <a:moveTo>
                    <a:pt x="1450848" y="144780"/>
                  </a:moveTo>
                  <a:lnTo>
                    <a:pt x="1097280" y="144780"/>
                  </a:lnTo>
                  <a:lnTo>
                    <a:pt x="1097280" y="149352"/>
                  </a:lnTo>
                  <a:lnTo>
                    <a:pt x="1428559" y="149352"/>
                  </a:lnTo>
                  <a:lnTo>
                    <a:pt x="1450848" y="144780"/>
                  </a:lnTo>
                  <a:close/>
                </a:path>
                <a:path w="1477010" h="297179">
                  <a:moveTo>
                    <a:pt x="385572" y="3048"/>
                  </a:moveTo>
                  <a:lnTo>
                    <a:pt x="382524" y="6096"/>
                  </a:lnTo>
                  <a:lnTo>
                    <a:pt x="385572" y="6096"/>
                  </a:lnTo>
                  <a:lnTo>
                    <a:pt x="385572" y="3048"/>
                  </a:lnTo>
                  <a:close/>
                </a:path>
                <a:path w="1477010" h="297179">
                  <a:moveTo>
                    <a:pt x="1091184" y="3048"/>
                  </a:moveTo>
                  <a:lnTo>
                    <a:pt x="385572" y="3048"/>
                  </a:lnTo>
                  <a:lnTo>
                    <a:pt x="385572" y="6096"/>
                  </a:lnTo>
                  <a:lnTo>
                    <a:pt x="1091184" y="6096"/>
                  </a:lnTo>
                  <a:lnTo>
                    <a:pt x="1091184" y="3048"/>
                  </a:lnTo>
                  <a:close/>
                </a:path>
                <a:path w="1477010" h="297179">
                  <a:moveTo>
                    <a:pt x="1097280" y="3048"/>
                  </a:moveTo>
                  <a:lnTo>
                    <a:pt x="1091184" y="3048"/>
                  </a:lnTo>
                  <a:lnTo>
                    <a:pt x="1094232" y="6096"/>
                  </a:lnTo>
                  <a:lnTo>
                    <a:pt x="1097280" y="6096"/>
                  </a:lnTo>
                  <a:lnTo>
                    <a:pt x="1097280" y="3048"/>
                  </a:lnTo>
                  <a:close/>
                </a:path>
              </a:pathLst>
            </a:custGeom>
            <a:solidFill>
              <a:srgbClr val="000000"/>
            </a:solidFill>
          </p:spPr>
          <p:txBody>
            <a:bodyPr wrap="square" lIns="0" tIns="0" rIns="0" bIns="0" rtlCol="0"/>
            <a:lstStyle/>
            <a:p>
              <a:endParaRPr sz="1749"/>
            </a:p>
          </p:txBody>
        </p:sp>
      </p:grpSp>
      <p:grpSp>
        <p:nvGrpSpPr>
          <p:cNvPr id="14" name="object 14"/>
          <p:cNvGrpSpPr/>
          <p:nvPr/>
        </p:nvGrpSpPr>
        <p:grpSpPr>
          <a:xfrm>
            <a:off x="3899630" y="2829519"/>
            <a:ext cx="1263001" cy="254121"/>
            <a:chOff x="4454652" y="3246120"/>
            <a:chExt cx="1477010" cy="297180"/>
          </a:xfrm>
        </p:grpSpPr>
        <p:sp>
          <p:nvSpPr>
            <p:cNvPr id="15" name="object 15"/>
            <p:cNvSpPr/>
            <p:nvPr/>
          </p:nvSpPr>
          <p:spPr>
            <a:xfrm>
              <a:off x="4480560" y="3249168"/>
              <a:ext cx="1424940" cy="291465"/>
            </a:xfrm>
            <a:custGeom>
              <a:avLst/>
              <a:gdLst/>
              <a:ahLst/>
              <a:cxnLst/>
              <a:rect l="l" t="t" r="r" b="b"/>
              <a:pathLst>
                <a:path w="1424939" h="291464">
                  <a:moveTo>
                    <a:pt x="1068324" y="0"/>
                  </a:moveTo>
                  <a:lnTo>
                    <a:pt x="356615" y="0"/>
                  </a:lnTo>
                  <a:lnTo>
                    <a:pt x="356615" y="146303"/>
                  </a:lnTo>
                  <a:lnTo>
                    <a:pt x="0" y="146303"/>
                  </a:lnTo>
                  <a:lnTo>
                    <a:pt x="711707" y="291083"/>
                  </a:lnTo>
                  <a:lnTo>
                    <a:pt x="1424939" y="146303"/>
                  </a:lnTo>
                  <a:lnTo>
                    <a:pt x="1068324" y="146303"/>
                  </a:lnTo>
                  <a:lnTo>
                    <a:pt x="1068324" y="0"/>
                  </a:lnTo>
                  <a:close/>
                </a:path>
              </a:pathLst>
            </a:custGeom>
            <a:solidFill>
              <a:srgbClr val="D8D8D8"/>
            </a:solidFill>
          </p:spPr>
          <p:txBody>
            <a:bodyPr wrap="square" lIns="0" tIns="0" rIns="0" bIns="0" rtlCol="0"/>
            <a:lstStyle/>
            <a:p>
              <a:endParaRPr sz="1749"/>
            </a:p>
          </p:txBody>
        </p:sp>
        <p:sp>
          <p:nvSpPr>
            <p:cNvPr id="16" name="object 16"/>
            <p:cNvSpPr/>
            <p:nvPr/>
          </p:nvSpPr>
          <p:spPr>
            <a:xfrm>
              <a:off x="4454652" y="3246120"/>
              <a:ext cx="1477010" cy="297180"/>
            </a:xfrm>
            <a:custGeom>
              <a:avLst/>
              <a:gdLst/>
              <a:ahLst/>
              <a:cxnLst/>
              <a:rect l="l" t="t" r="r" b="b"/>
              <a:pathLst>
                <a:path w="1477010" h="297179">
                  <a:moveTo>
                    <a:pt x="25908" y="146303"/>
                  </a:moveTo>
                  <a:lnTo>
                    <a:pt x="25908" y="151603"/>
                  </a:lnTo>
                  <a:lnTo>
                    <a:pt x="737615" y="297179"/>
                  </a:lnTo>
                  <a:lnTo>
                    <a:pt x="767480" y="291084"/>
                  </a:lnTo>
                  <a:lnTo>
                    <a:pt x="737615" y="291084"/>
                  </a:lnTo>
                  <a:lnTo>
                    <a:pt x="738377" y="290929"/>
                  </a:lnTo>
                  <a:lnTo>
                    <a:pt x="25908" y="146303"/>
                  </a:lnTo>
                  <a:close/>
                </a:path>
                <a:path w="1477010" h="297179">
                  <a:moveTo>
                    <a:pt x="738377" y="290929"/>
                  </a:moveTo>
                  <a:lnTo>
                    <a:pt x="737615" y="291084"/>
                  </a:lnTo>
                  <a:lnTo>
                    <a:pt x="739139" y="291084"/>
                  </a:lnTo>
                  <a:lnTo>
                    <a:pt x="738377" y="290929"/>
                  </a:lnTo>
                  <a:close/>
                </a:path>
                <a:path w="1477010" h="297179">
                  <a:moveTo>
                    <a:pt x="1450848" y="146303"/>
                  </a:moveTo>
                  <a:lnTo>
                    <a:pt x="738377" y="290929"/>
                  </a:lnTo>
                  <a:lnTo>
                    <a:pt x="739139" y="291084"/>
                  </a:lnTo>
                  <a:lnTo>
                    <a:pt x="767480" y="291084"/>
                  </a:lnTo>
                  <a:lnTo>
                    <a:pt x="1450794" y="151603"/>
                  </a:lnTo>
                  <a:lnTo>
                    <a:pt x="1450848" y="146303"/>
                  </a:lnTo>
                  <a:close/>
                </a:path>
                <a:path w="1477010" h="297179">
                  <a:moveTo>
                    <a:pt x="25908" y="151603"/>
                  </a:moveTo>
                  <a:lnTo>
                    <a:pt x="25908" y="152400"/>
                  </a:lnTo>
                  <a:lnTo>
                    <a:pt x="29802" y="152400"/>
                  </a:lnTo>
                  <a:lnTo>
                    <a:pt x="25908" y="151603"/>
                  </a:lnTo>
                  <a:close/>
                </a:path>
                <a:path w="1477010" h="297179">
                  <a:moveTo>
                    <a:pt x="379475" y="146303"/>
                  </a:moveTo>
                  <a:lnTo>
                    <a:pt x="25908" y="146303"/>
                  </a:lnTo>
                  <a:lnTo>
                    <a:pt x="55938" y="152400"/>
                  </a:lnTo>
                  <a:lnTo>
                    <a:pt x="385572" y="152400"/>
                  </a:lnTo>
                  <a:lnTo>
                    <a:pt x="385572" y="149351"/>
                  </a:lnTo>
                  <a:lnTo>
                    <a:pt x="379475" y="149351"/>
                  </a:lnTo>
                  <a:lnTo>
                    <a:pt x="379475" y="146303"/>
                  </a:lnTo>
                  <a:close/>
                </a:path>
                <a:path w="1477010" h="297179">
                  <a:moveTo>
                    <a:pt x="1091184" y="3048"/>
                  </a:moveTo>
                  <a:lnTo>
                    <a:pt x="1091184" y="152400"/>
                  </a:lnTo>
                  <a:lnTo>
                    <a:pt x="1420817" y="152400"/>
                  </a:lnTo>
                  <a:lnTo>
                    <a:pt x="1435832" y="149351"/>
                  </a:lnTo>
                  <a:lnTo>
                    <a:pt x="1097280" y="149351"/>
                  </a:lnTo>
                  <a:lnTo>
                    <a:pt x="1094232" y="146303"/>
                  </a:lnTo>
                  <a:lnTo>
                    <a:pt x="1097280" y="146303"/>
                  </a:lnTo>
                  <a:lnTo>
                    <a:pt x="1097280" y="6095"/>
                  </a:lnTo>
                  <a:lnTo>
                    <a:pt x="1094232" y="6095"/>
                  </a:lnTo>
                  <a:lnTo>
                    <a:pt x="1091184" y="3048"/>
                  </a:lnTo>
                  <a:close/>
                </a:path>
                <a:path w="1477010" h="297179">
                  <a:moveTo>
                    <a:pt x="1450848" y="151603"/>
                  </a:moveTo>
                  <a:lnTo>
                    <a:pt x="1446891" y="152400"/>
                  </a:lnTo>
                  <a:lnTo>
                    <a:pt x="1450848" y="152400"/>
                  </a:lnTo>
                  <a:lnTo>
                    <a:pt x="1450848" y="151603"/>
                  </a:lnTo>
                  <a:close/>
                </a:path>
                <a:path w="1477010" h="297179">
                  <a:moveTo>
                    <a:pt x="25908" y="146303"/>
                  </a:moveTo>
                  <a:lnTo>
                    <a:pt x="0" y="146303"/>
                  </a:lnTo>
                  <a:lnTo>
                    <a:pt x="25908" y="151603"/>
                  </a:lnTo>
                  <a:lnTo>
                    <a:pt x="25908" y="146303"/>
                  </a:lnTo>
                  <a:close/>
                </a:path>
                <a:path w="1477010" h="297179">
                  <a:moveTo>
                    <a:pt x="1476756" y="146303"/>
                  </a:moveTo>
                  <a:lnTo>
                    <a:pt x="1450848" y="146303"/>
                  </a:lnTo>
                  <a:lnTo>
                    <a:pt x="1450848" y="151603"/>
                  </a:lnTo>
                  <a:lnTo>
                    <a:pt x="1476756" y="146303"/>
                  </a:lnTo>
                  <a:close/>
                </a:path>
                <a:path w="1477010" h="297179">
                  <a:moveTo>
                    <a:pt x="1097280" y="0"/>
                  </a:moveTo>
                  <a:lnTo>
                    <a:pt x="379475" y="0"/>
                  </a:lnTo>
                  <a:lnTo>
                    <a:pt x="379475" y="149351"/>
                  </a:lnTo>
                  <a:lnTo>
                    <a:pt x="382524" y="146303"/>
                  </a:lnTo>
                  <a:lnTo>
                    <a:pt x="385572" y="146303"/>
                  </a:lnTo>
                  <a:lnTo>
                    <a:pt x="385572" y="6095"/>
                  </a:lnTo>
                  <a:lnTo>
                    <a:pt x="382524" y="6095"/>
                  </a:lnTo>
                  <a:lnTo>
                    <a:pt x="385572" y="3048"/>
                  </a:lnTo>
                  <a:lnTo>
                    <a:pt x="1097280" y="3048"/>
                  </a:lnTo>
                  <a:lnTo>
                    <a:pt x="1097280" y="0"/>
                  </a:lnTo>
                  <a:close/>
                </a:path>
                <a:path w="1477010" h="297179">
                  <a:moveTo>
                    <a:pt x="385572" y="146303"/>
                  </a:moveTo>
                  <a:lnTo>
                    <a:pt x="382524" y="146303"/>
                  </a:lnTo>
                  <a:lnTo>
                    <a:pt x="379475" y="149351"/>
                  </a:lnTo>
                  <a:lnTo>
                    <a:pt x="385572" y="149351"/>
                  </a:lnTo>
                  <a:lnTo>
                    <a:pt x="385572" y="146303"/>
                  </a:lnTo>
                  <a:close/>
                </a:path>
                <a:path w="1477010" h="297179">
                  <a:moveTo>
                    <a:pt x="1097280" y="146303"/>
                  </a:moveTo>
                  <a:lnTo>
                    <a:pt x="1094232" y="146303"/>
                  </a:lnTo>
                  <a:lnTo>
                    <a:pt x="1097280" y="149351"/>
                  </a:lnTo>
                  <a:lnTo>
                    <a:pt x="1097280" y="146303"/>
                  </a:lnTo>
                  <a:close/>
                </a:path>
                <a:path w="1477010" h="297179">
                  <a:moveTo>
                    <a:pt x="1450848" y="146303"/>
                  </a:moveTo>
                  <a:lnTo>
                    <a:pt x="1097280" y="146303"/>
                  </a:lnTo>
                  <a:lnTo>
                    <a:pt x="1097280" y="149351"/>
                  </a:lnTo>
                  <a:lnTo>
                    <a:pt x="1435832" y="149351"/>
                  </a:lnTo>
                  <a:lnTo>
                    <a:pt x="1450848" y="146303"/>
                  </a:lnTo>
                  <a:close/>
                </a:path>
                <a:path w="1477010" h="297179">
                  <a:moveTo>
                    <a:pt x="385572" y="3048"/>
                  </a:moveTo>
                  <a:lnTo>
                    <a:pt x="382524" y="6095"/>
                  </a:lnTo>
                  <a:lnTo>
                    <a:pt x="385572" y="6095"/>
                  </a:lnTo>
                  <a:lnTo>
                    <a:pt x="385572" y="3048"/>
                  </a:lnTo>
                  <a:close/>
                </a:path>
                <a:path w="1477010" h="297179">
                  <a:moveTo>
                    <a:pt x="1091184" y="3048"/>
                  </a:moveTo>
                  <a:lnTo>
                    <a:pt x="385572" y="3048"/>
                  </a:lnTo>
                  <a:lnTo>
                    <a:pt x="385572" y="6095"/>
                  </a:lnTo>
                  <a:lnTo>
                    <a:pt x="1091184" y="6095"/>
                  </a:lnTo>
                  <a:lnTo>
                    <a:pt x="1091184" y="3048"/>
                  </a:lnTo>
                  <a:close/>
                </a:path>
                <a:path w="1477010" h="297179">
                  <a:moveTo>
                    <a:pt x="1097280" y="3048"/>
                  </a:moveTo>
                  <a:lnTo>
                    <a:pt x="1091184" y="3048"/>
                  </a:lnTo>
                  <a:lnTo>
                    <a:pt x="1094232" y="6095"/>
                  </a:lnTo>
                  <a:lnTo>
                    <a:pt x="1097280" y="6095"/>
                  </a:lnTo>
                  <a:lnTo>
                    <a:pt x="1097280" y="3048"/>
                  </a:lnTo>
                  <a:close/>
                </a:path>
              </a:pathLst>
            </a:custGeom>
            <a:solidFill>
              <a:srgbClr val="000000"/>
            </a:solidFill>
          </p:spPr>
          <p:txBody>
            <a:bodyPr wrap="square" lIns="0" tIns="0" rIns="0" bIns="0" rtlCol="0"/>
            <a:lstStyle/>
            <a:p>
              <a:endParaRPr sz="1749"/>
            </a:p>
          </p:txBody>
        </p:sp>
      </p:grpSp>
      <p:sp>
        <p:nvSpPr>
          <p:cNvPr id="17" name="object 17"/>
          <p:cNvSpPr txBox="1">
            <a:spLocks noGrp="1"/>
          </p:cNvSpPr>
          <p:nvPr>
            <p:ph type="sldNum" sz="quarter" idx="7"/>
          </p:nvPr>
        </p:nvSpPr>
        <p:spPr>
          <a:xfrm>
            <a:off x="9453371" y="6858430"/>
            <a:ext cx="420624" cy="312293"/>
          </a:xfrm>
          <a:prstGeom prst="rect">
            <a:avLst/>
          </a:prstGeom>
        </p:spPr>
        <p:txBody>
          <a:bodyPr vert="horz" wrap="square" lIns="0" tIns="0" rIns="0" bIns="0" rtlCol="0">
            <a:spAutoFit/>
          </a:bodyPr>
          <a:lstStyle>
            <a:defPPr>
              <a:defRPr kern="0"/>
            </a:defPPr>
            <a:lvl1pPr>
              <a:defRPr sz="1450" b="0" i="0">
                <a:solidFill>
                  <a:schemeClr val="tx1"/>
                </a:solidFill>
                <a:latin typeface="Meiryo UI"/>
                <a:cs typeface="Meiryo UI"/>
              </a:defRPr>
            </a:lvl1pPr>
          </a:lstStyle>
          <a:p>
            <a:pPr marL="252729">
              <a:spcBef>
                <a:spcPts val="215"/>
              </a:spcBef>
            </a:pPr>
            <a:fld id="{81D60167-4931-47E6-BA6A-407CBD079E47}" type="slidenum">
              <a:rPr lang="en-US" altLang="ja-JP" spc="-50" smtClean="0"/>
              <a:pPr marL="252729">
                <a:spcBef>
                  <a:spcPts val="215"/>
                </a:spcBef>
              </a:pPr>
              <a:t>17</a:t>
            </a:fld>
            <a:endParaRPr spc="-43"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09276" y="1421772"/>
            <a:ext cx="7462351" cy="5240750"/>
            <a:chOff x="946403" y="1434083"/>
            <a:chExt cx="8726805" cy="5443855"/>
          </a:xfrm>
        </p:grpSpPr>
        <p:sp>
          <p:nvSpPr>
            <p:cNvPr id="3" name="object 3"/>
            <p:cNvSpPr/>
            <p:nvPr/>
          </p:nvSpPr>
          <p:spPr>
            <a:xfrm>
              <a:off x="946404" y="1434083"/>
              <a:ext cx="8726805" cy="5443855"/>
            </a:xfrm>
            <a:custGeom>
              <a:avLst/>
              <a:gdLst/>
              <a:ahLst/>
              <a:cxnLst/>
              <a:rect l="l" t="t" r="r" b="b"/>
              <a:pathLst>
                <a:path w="8726805" h="5443855">
                  <a:moveTo>
                    <a:pt x="3398520" y="1304544"/>
                  </a:moveTo>
                  <a:lnTo>
                    <a:pt x="313944" y="1304544"/>
                  </a:lnTo>
                  <a:lnTo>
                    <a:pt x="313944" y="1313688"/>
                  </a:lnTo>
                  <a:lnTo>
                    <a:pt x="3398520" y="1313688"/>
                  </a:lnTo>
                  <a:lnTo>
                    <a:pt x="3398520" y="1304544"/>
                  </a:lnTo>
                  <a:close/>
                </a:path>
                <a:path w="8726805" h="5443855">
                  <a:moveTo>
                    <a:pt x="8726424" y="0"/>
                  </a:moveTo>
                  <a:lnTo>
                    <a:pt x="8712708" y="0"/>
                  </a:lnTo>
                  <a:lnTo>
                    <a:pt x="8712708" y="13716"/>
                  </a:lnTo>
                  <a:lnTo>
                    <a:pt x="8712708" y="5431548"/>
                  </a:lnTo>
                  <a:lnTo>
                    <a:pt x="12192" y="5431548"/>
                  </a:lnTo>
                  <a:lnTo>
                    <a:pt x="12192" y="13716"/>
                  </a:lnTo>
                  <a:lnTo>
                    <a:pt x="8712708" y="13716"/>
                  </a:lnTo>
                  <a:lnTo>
                    <a:pt x="8712708" y="0"/>
                  </a:lnTo>
                  <a:lnTo>
                    <a:pt x="0" y="0"/>
                  </a:lnTo>
                  <a:lnTo>
                    <a:pt x="0" y="5443740"/>
                  </a:lnTo>
                  <a:lnTo>
                    <a:pt x="8726424" y="5443740"/>
                  </a:lnTo>
                  <a:lnTo>
                    <a:pt x="8726424" y="5437644"/>
                  </a:lnTo>
                  <a:lnTo>
                    <a:pt x="8726424" y="5431548"/>
                  </a:lnTo>
                  <a:lnTo>
                    <a:pt x="8726424" y="13716"/>
                  </a:lnTo>
                  <a:lnTo>
                    <a:pt x="8726424" y="6096"/>
                  </a:lnTo>
                  <a:lnTo>
                    <a:pt x="8726424" y="0"/>
                  </a:lnTo>
                  <a:close/>
                </a:path>
              </a:pathLst>
            </a:custGeom>
            <a:solidFill>
              <a:srgbClr val="000000"/>
            </a:solidFill>
          </p:spPr>
          <p:txBody>
            <a:bodyPr wrap="square" lIns="0" tIns="0" rIns="0" bIns="0" rtlCol="0"/>
            <a:lstStyle/>
            <a:p>
              <a:endParaRPr sz="1749"/>
            </a:p>
          </p:txBody>
        </p:sp>
        <p:pic>
          <p:nvPicPr>
            <p:cNvPr id="4" name="object 4"/>
            <p:cNvPicPr/>
            <p:nvPr/>
          </p:nvPicPr>
          <p:blipFill>
            <a:blip r:embed="rId2" cstate="print"/>
            <a:stretch>
              <a:fillRect/>
            </a:stretch>
          </p:blipFill>
          <p:spPr>
            <a:xfrm>
              <a:off x="1542287" y="2935223"/>
              <a:ext cx="103631" cy="103632"/>
            </a:xfrm>
            <a:prstGeom prst="rect">
              <a:avLst/>
            </a:prstGeom>
          </p:spPr>
        </p:pic>
        <p:pic>
          <p:nvPicPr>
            <p:cNvPr id="5" name="object 5"/>
            <p:cNvPicPr/>
            <p:nvPr/>
          </p:nvPicPr>
          <p:blipFill>
            <a:blip r:embed="rId2" cstate="print"/>
            <a:stretch>
              <a:fillRect/>
            </a:stretch>
          </p:blipFill>
          <p:spPr>
            <a:xfrm>
              <a:off x="1542287" y="3518916"/>
              <a:ext cx="103631" cy="103632"/>
            </a:xfrm>
            <a:prstGeom prst="rect">
              <a:avLst/>
            </a:prstGeom>
          </p:spPr>
        </p:pic>
        <p:pic>
          <p:nvPicPr>
            <p:cNvPr id="6" name="object 6"/>
            <p:cNvPicPr/>
            <p:nvPr/>
          </p:nvPicPr>
          <p:blipFill>
            <a:blip r:embed="rId2" cstate="print"/>
            <a:stretch>
              <a:fillRect/>
            </a:stretch>
          </p:blipFill>
          <p:spPr>
            <a:xfrm>
              <a:off x="1542287" y="4864607"/>
              <a:ext cx="103631" cy="103631"/>
            </a:xfrm>
            <a:prstGeom prst="rect">
              <a:avLst/>
            </a:prstGeom>
          </p:spPr>
        </p:pic>
      </p:grpSp>
      <p:sp>
        <p:nvSpPr>
          <p:cNvPr id="7" name="object 7"/>
          <p:cNvSpPr txBox="1">
            <a:spLocks noGrp="1"/>
          </p:cNvSpPr>
          <p:nvPr>
            <p:ph type="title"/>
          </p:nvPr>
        </p:nvSpPr>
        <p:spPr>
          <a:xfrm flipH="1">
            <a:off x="0" y="195478"/>
            <a:ext cx="8829040" cy="302597"/>
          </a:xfrm>
          <a:prstGeom prst="rect">
            <a:avLst/>
          </a:prstGeom>
        </p:spPr>
        <p:txBody>
          <a:bodyPr vert="horz" wrap="square" lIns="0" tIns="13032" rIns="0" bIns="0" rtlCol="0">
            <a:spAutoFit/>
          </a:bodyPr>
          <a:lstStyle/>
          <a:p>
            <a:pPr marL="23891">
              <a:lnSpc>
                <a:spcPct val="100000"/>
              </a:lnSpc>
              <a:spcBef>
                <a:spcPts val="103"/>
              </a:spcBef>
              <a:tabLst>
                <a:tab pos="664618" algn="l"/>
              </a:tabLst>
            </a:pPr>
            <a:r>
              <a:rPr sz="1881" dirty="0"/>
              <a:t>３</a:t>
            </a:r>
            <a:r>
              <a:rPr sz="1881" spc="-43" dirty="0"/>
              <a:t>章</a:t>
            </a:r>
            <a:r>
              <a:rPr sz="1881" dirty="0"/>
              <a:t>	</a:t>
            </a:r>
            <a:r>
              <a:rPr sz="1881" spc="-9" dirty="0"/>
              <a:t>こ</a:t>
            </a:r>
            <a:r>
              <a:rPr sz="1881" dirty="0"/>
              <a:t>れから取り</a:t>
            </a:r>
            <a:r>
              <a:rPr sz="1881" spc="-13" dirty="0"/>
              <a:t>組</a:t>
            </a:r>
            <a:r>
              <a:rPr sz="1881" spc="-9" dirty="0"/>
              <a:t>むべ</a:t>
            </a:r>
            <a:r>
              <a:rPr sz="1881" dirty="0"/>
              <a:t>き</a:t>
            </a:r>
            <a:r>
              <a:rPr sz="1881" spc="-13" dirty="0"/>
              <a:t>方</a:t>
            </a:r>
            <a:r>
              <a:rPr sz="1881" dirty="0"/>
              <a:t>針</a:t>
            </a:r>
            <a:r>
              <a:rPr sz="1881" spc="346" dirty="0"/>
              <a:t> </a:t>
            </a:r>
            <a:r>
              <a:rPr dirty="0"/>
              <a:t>（R4.12.2公表</a:t>
            </a:r>
            <a:r>
              <a:rPr spc="107" dirty="0"/>
              <a:t> </a:t>
            </a:r>
            <a:r>
              <a:rPr dirty="0"/>
              <a:t>社整審・交政審</a:t>
            </a:r>
            <a:r>
              <a:rPr spc="103" dirty="0"/>
              <a:t> </a:t>
            </a:r>
            <a:r>
              <a:rPr dirty="0"/>
              <a:t>技術部会の提言より抜粋</a:t>
            </a:r>
            <a:r>
              <a:rPr spc="-43" dirty="0"/>
              <a:t>）</a:t>
            </a:r>
            <a:endParaRPr sz="1881" dirty="0"/>
          </a:p>
        </p:txBody>
      </p:sp>
      <p:sp>
        <p:nvSpPr>
          <p:cNvPr id="12" name="object 12"/>
          <p:cNvSpPr txBox="1">
            <a:spLocks noGrp="1"/>
          </p:cNvSpPr>
          <p:nvPr>
            <p:ph type="sldNum" sz="quarter" idx="7"/>
          </p:nvPr>
        </p:nvSpPr>
        <p:spPr>
          <a:xfrm>
            <a:off x="9453371" y="6858430"/>
            <a:ext cx="420624" cy="312293"/>
          </a:xfrm>
          <a:prstGeom prst="rect">
            <a:avLst/>
          </a:prstGeom>
        </p:spPr>
        <p:txBody>
          <a:bodyPr vert="horz" wrap="square" lIns="0" tIns="0" rIns="0" bIns="0" rtlCol="0">
            <a:spAutoFit/>
          </a:bodyPr>
          <a:lstStyle>
            <a:defPPr>
              <a:defRPr kern="0"/>
            </a:defPPr>
            <a:lvl1pPr>
              <a:defRPr sz="1450" b="0" i="0">
                <a:solidFill>
                  <a:schemeClr val="tx1"/>
                </a:solidFill>
                <a:latin typeface="Meiryo UI"/>
                <a:cs typeface="Meiryo UI"/>
              </a:defRPr>
            </a:lvl1pPr>
          </a:lstStyle>
          <a:p>
            <a:pPr marL="252729">
              <a:spcBef>
                <a:spcPts val="215"/>
              </a:spcBef>
            </a:pPr>
            <a:fld id="{81D60167-4931-47E6-BA6A-407CBD079E47}" type="slidenum">
              <a:rPr lang="en-US" altLang="ja-JP" spc="-50" smtClean="0"/>
              <a:pPr marL="252729">
                <a:spcBef>
                  <a:spcPts val="215"/>
                </a:spcBef>
              </a:pPr>
              <a:t>18</a:t>
            </a:fld>
            <a:endParaRPr spc="-43" dirty="0"/>
          </a:p>
        </p:txBody>
      </p:sp>
      <p:sp>
        <p:nvSpPr>
          <p:cNvPr id="8" name="object 8"/>
          <p:cNvSpPr txBox="1"/>
          <p:nvPr/>
        </p:nvSpPr>
        <p:spPr>
          <a:xfrm>
            <a:off x="1066872" y="2258503"/>
            <a:ext cx="7099632" cy="4098392"/>
          </a:xfrm>
          <a:prstGeom prst="rect">
            <a:avLst/>
          </a:prstGeom>
        </p:spPr>
        <p:txBody>
          <a:bodyPr vert="horz" wrap="square" lIns="0" tIns="110770" rIns="0" bIns="0" rtlCol="0">
            <a:spAutoFit/>
          </a:bodyPr>
          <a:lstStyle/>
          <a:p>
            <a:pPr marL="10860">
              <a:spcBef>
                <a:spcPts val="871"/>
              </a:spcBef>
            </a:pPr>
            <a:r>
              <a:rPr sz="1400" spc="-9" dirty="0">
                <a:latin typeface="UD デジタル 教科書体 NP-R"/>
                <a:cs typeface="UD デジタル 教科書体 NP-R"/>
              </a:rPr>
              <a:t>＜10</a:t>
            </a:r>
            <a:r>
              <a:rPr sz="1400" spc="-13" dirty="0">
                <a:latin typeface="UD デジタル 教科書体 NP-R"/>
                <a:cs typeface="UD デジタル 教科書体 NP-R"/>
              </a:rPr>
              <a:t>年間の取組を踏まえた現状認識＞</a:t>
            </a:r>
            <a:endParaRPr sz="1400" dirty="0">
              <a:latin typeface="UD デジタル 教科書体 NP-R"/>
              <a:cs typeface="UD デジタル 教科書体 NP-R"/>
            </a:endParaRPr>
          </a:p>
          <a:p>
            <a:pPr marL="483803" marR="4344" indent="153666">
              <a:lnSpc>
                <a:spcPct val="118600"/>
              </a:lnSpc>
              <a:spcBef>
                <a:spcPts val="526"/>
              </a:spcBef>
            </a:pPr>
            <a:r>
              <a:rPr sz="1400" spc="-4" dirty="0">
                <a:latin typeface="UD デジタル 教科書体 NP-R"/>
                <a:cs typeface="UD デジタル 教科書体 NP-R"/>
              </a:rPr>
              <a:t>高度経済成長期以降に整備してきたインフラ施設が老朽化局面を迎える一方、職員に技術者</a:t>
            </a:r>
            <a:r>
              <a:rPr sz="1400" spc="428" dirty="0">
                <a:latin typeface="UD デジタル 教科書体 NP-R"/>
                <a:cs typeface="UD デジタル 教科書体 NP-R"/>
              </a:rPr>
              <a:t> </a:t>
            </a:r>
            <a:r>
              <a:rPr sz="1400" spc="-4" dirty="0">
                <a:latin typeface="UD デジタル 教科書体 NP-R"/>
                <a:cs typeface="UD デジタル 教科書体 NP-R"/>
              </a:rPr>
              <a:t>のいない、もしくは僅少な市区町村が少なくなく、財政力や技術力等にも格差が存在している。</a:t>
            </a:r>
            <a:endParaRPr sz="1400" dirty="0">
              <a:latin typeface="UD デジタル 教科書体 NP-R"/>
              <a:cs typeface="UD デジタル 教科書体 NP-R"/>
            </a:endParaRPr>
          </a:p>
          <a:p>
            <a:pPr marL="483803" marR="158010" indent="153666" algn="just">
              <a:lnSpc>
                <a:spcPct val="119100"/>
              </a:lnSpc>
              <a:spcBef>
                <a:spcPts val="513"/>
              </a:spcBef>
            </a:pPr>
            <a:r>
              <a:rPr sz="1400" spc="-4" dirty="0">
                <a:latin typeface="UD デジタル 教科書体 NP-R"/>
                <a:cs typeface="UD デジタル 教科書体 NP-R"/>
              </a:rPr>
              <a:t>このようにインフラメンテナンス体制のリソースが限られた中ではあるが、インフラ施設の必要な機能・性能を維持し国民・市民からの信頼を確保し続けることは、国民の安全・安心かつ豊かな暮らしを実現する上で必要不可欠な要素の一つであることから、依然として多数存在する事後保全段階にある施設の補修・修繕を着実に進めていくとともに、予防保全の考え方に</a:t>
            </a:r>
            <a:r>
              <a:rPr sz="1400" spc="-17" dirty="0">
                <a:latin typeface="UD デジタル 教科書体 NP-R"/>
                <a:cs typeface="UD デジタル 教科書体 NP-R"/>
              </a:rPr>
              <a:t>基づいたインフラメンテナンスに速やかに転換することは喫緊の課題である。</a:t>
            </a:r>
            <a:endParaRPr sz="1400" dirty="0">
              <a:latin typeface="UD デジタル 教科書体 NP-R"/>
              <a:cs typeface="UD デジタル 教科書体 NP-R"/>
            </a:endParaRPr>
          </a:p>
          <a:p>
            <a:pPr marL="483803" marR="155295" indent="152037" algn="just">
              <a:lnSpc>
                <a:spcPct val="119100"/>
              </a:lnSpc>
              <a:spcBef>
                <a:spcPts val="505"/>
              </a:spcBef>
            </a:pPr>
            <a:r>
              <a:rPr sz="1400" spc="-13" dirty="0">
                <a:latin typeface="UD デジタル 教科書体 NP-R"/>
                <a:cs typeface="UD デジタル 教科書体 NP-R"/>
              </a:rPr>
              <a:t>一方で、市区町村が抱える財政面、体制面の課題や、人口減少、</a:t>
            </a:r>
            <a:r>
              <a:rPr sz="1400" spc="4" dirty="0">
                <a:latin typeface="Meiryo UI"/>
                <a:cs typeface="Meiryo UI"/>
              </a:rPr>
              <a:t>D</a:t>
            </a:r>
            <a:r>
              <a:rPr sz="1400" spc="-4" dirty="0">
                <a:latin typeface="Meiryo UI"/>
                <a:cs typeface="Meiryo UI"/>
              </a:rPr>
              <a:t>X</a:t>
            </a:r>
            <a:r>
              <a:rPr sz="1400" spc="-13" dirty="0">
                <a:latin typeface="UD デジタル 教科書体 NP-R"/>
                <a:cs typeface="UD デジタル 教科書体 NP-R"/>
              </a:rPr>
              <a:t>進展等の社会情勢の変化</a:t>
            </a:r>
            <a:r>
              <a:rPr sz="1400" dirty="0">
                <a:latin typeface="UD デジタル 教科書体 NP-R"/>
                <a:cs typeface="UD デジタル 教科書体 NP-R"/>
              </a:rPr>
              <a:t>に応じて適確にインフラ機能を発揮させる必要があることを踏まえると、個別インフラ施設の</a:t>
            </a:r>
            <a:r>
              <a:rPr sz="1400" spc="26" dirty="0">
                <a:latin typeface="UD デジタル 教科書体 NP-R"/>
                <a:cs typeface="UD デジタル 教科書体 NP-R"/>
              </a:rPr>
              <a:t>メンテナンスを継続するだけではなく、発展させた考え方のもと、インフラ施設の必要な機</a:t>
            </a:r>
            <a:r>
              <a:rPr sz="1400" dirty="0">
                <a:latin typeface="UD デジタル 教科書体 NP-R"/>
                <a:cs typeface="UD デジタル 教科書体 NP-R"/>
              </a:rPr>
              <a:t>能・性能を維持し国民・市民からの信頼を確保し続けた上で、よりよい地域社会を創造していく必要がある</a:t>
            </a:r>
            <a:r>
              <a:rPr sz="1197" dirty="0">
                <a:latin typeface="UD デジタル 教科書体 NP-R"/>
                <a:cs typeface="UD デジタル 教科書体 NP-R"/>
              </a:rPr>
              <a:t>。</a:t>
            </a:r>
          </a:p>
        </p:txBody>
      </p:sp>
      <p:sp>
        <p:nvSpPr>
          <p:cNvPr id="9" name="object 9"/>
          <p:cNvSpPr txBox="1"/>
          <p:nvPr/>
        </p:nvSpPr>
        <p:spPr>
          <a:xfrm>
            <a:off x="1037333" y="1592489"/>
            <a:ext cx="5850205" cy="492169"/>
          </a:xfrm>
          <a:prstGeom prst="rect">
            <a:avLst/>
          </a:prstGeom>
          <a:solidFill>
            <a:srgbClr val="548234"/>
          </a:solidFill>
        </p:spPr>
        <p:txBody>
          <a:bodyPr vert="horz" wrap="square" lIns="0" tIns="45068" rIns="0" bIns="0" rtlCol="0">
            <a:spAutoFit/>
          </a:bodyPr>
          <a:lstStyle/>
          <a:p>
            <a:pPr marL="78190">
              <a:spcBef>
                <a:spcPts val="355"/>
              </a:spcBef>
            </a:pPr>
            <a:r>
              <a:rPr sz="1368" b="1" spc="-13" dirty="0">
                <a:solidFill>
                  <a:srgbClr val="FFFFFF"/>
                </a:solidFill>
                <a:latin typeface="UD デジタル 教科書体 NP-R"/>
                <a:cs typeface="UD デジタル 教科書体 NP-R"/>
              </a:rPr>
              <a:t>３．これから</a:t>
            </a:r>
            <a:r>
              <a:rPr sz="1368" b="1" spc="-9" dirty="0">
                <a:solidFill>
                  <a:srgbClr val="FFFFFF"/>
                </a:solidFill>
                <a:latin typeface="UD デジタル 教科書体 NP-R"/>
                <a:cs typeface="UD デジタル 教科書体 NP-R"/>
              </a:rPr>
              <a:t>（2022</a:t>
            </a:r>
            <a:r>
              <a:rPr sz="1368" b="1" spc="-21" dirty="0">
                <a:solidFill>
                  <a:srgbClr val="FFFFFF"/>
                </a:solidFill>
                <a:latin typeface="UD デジタル 教科書体 NP-R"/>
                <a:cs typeface="UD デジタル 教科書体 NP-R"/>
              </a:rPr>
              <a:t>年</a:t>
            </a:r>
            <a:r>
              <a:rPr sz="1368" b="1" spc="-17" dirty="0">
                <a:solidFill>
                  <a:srgbClr val="FFFFFF"/>
                </a:solidFill>
                <a:latin typeface="UD デジタル 教科書体 NP-R"/>
                <a:cs typeface="UD デジタル 教科書体 NP-R"/>
              </a:rPr>
              <a:t>～</a:t>
            </a:r>
            <a:r>
              <a:rPr sz="1368" b="1" spc="-21" dirty="0">
                <a:solidFill>
                  <a:srgbClr val="FFFFFF"/>
                </a:solidFill>
                <a:latin typeface="UD デジタル 教科書体 NP-R"/>
                <a:cs typeface="UD デジタル 教科書体 NP-R"/>
              </a:rPr>
              <a:t>；第２フェーズ）</a:t>
            </a:r>
            <a:r>
              <a:rPr sz="1368" b="1" spc="-26" dirty="0">
                <a:solidFill>
                  <a:srgbClr val="FFFFFF"/>
                </a:solidFill>
                <a:latin typeface="UD デジタル 教科書体 NP-R"/>
                <a:cs typeface="UD デジタル 教科書体 NP-R"/>
              </a:rPr>
              <a:t>取り組むべき施策の方針</a:t>
            </a:r>
            <a:endParaRPr sz="1368">
              <a:latin typeface="UD デジタル 教科書体 NP-R"/>
              <a:cs typeface="UD デジタル 教科書体 NP-R"/>
            </a:endParaRPr>
          </a:p>
          <a:p>
            <a:pPr marL="308417">
              <a:spcBef>
                <a:spcPts val="235"/>
              </a:spcBef>
            </a:pPr>
            <a:r>
              <a:rPr sz="1368" b="1" spc="-9" dirty="0">
                <a:solidFill>
                  <a:srgbClr val="FFFFFF"/>
                </a:solidFill>
                <a:latin typeface="UD デジタル 教科書体 NP-R"/>
                <a:cs typeface="UD デジタル 教科書体 NP-R"/>
              </a:rPr>
              <a:t>～</a:t>
            </a:r>
            <a:r>
              <a:rPr sz="1368" b="1" spc="-21" dirty="0">
                <a:solidFill>
                  <a:srgbClr val="FFFFFF"/>
                </a:solidFill>
                <a:latin typeface="UD デジタル 教科書体 NP-R"/>
                <a:cs typeface="UD デジタル 教科書体 NP-R"/>
              </a:rPr>
              <a:t>地域インフラ群再生戦略マネジメントへの転換</a:t>
            </a:r>
            <a:r>
              <a:rPr sz="1368" b="1" spc="-43" dirty="0">
                <a:solidFill>
                  <a:srgbClr val="FFFFFF"/>
                </a:solidFill>
                <a:latin typeface="UD デジタル 教科書体 NP-R"/>
                <a:cs typeface="UD デジタル 教科書体 NP-R"/>
              </a:rPr>
              <a:t>～</a:t>
            </a:r>
            <a:endParaRPr sz="1368">
              <a:latin typeface="UD デジタル 教科書体 NP-R"/>
              <a:cs typeface="UD デジタル 教科書体 NP-R"/>
            </a:endParaRPr>
          </a:p>
        </p:txBody>
      </p:sp>
      <p:sp>
        <p:nvSpPr>
          <p:cNvPr id="10" name="object 10"/>
          <p:cNvSpPr txBox="1"/>
          <p:nvPr/>
        </p:nvSpPr>
        <p:spPr>
          <a:xfrm>
            <a:off x="814490" y="1082945"/>
            <a:ext cx="1539385" cy="276337"/>
          </a:xfrm>
          <a:prstGeom prst="rect">
            <a:avLst/>
          </a:prstGeom>
          <a:solidFill>
            <a:srgbClr val="2F5497"/>
          </a:solidFill>
        </p:spPr>
        <p:txBody>
          <a:bodyPr vert="horz" wrap="square" lIns="0" tIns="39095" rIns="0" bIns="0" rtlCol="0">
            <a:spAutoFit/>
          </a:bodyPr>
          <a:lstStyle/>
          <a:p>
            <a:pPr marL="124887">
              <a:spcBef>
                <a:spcPts val="308"/>
              </a:spcBef>
            </a:pPr>
            <a:r>
              <a:rPr sz="1539" b="1" spc="-4" dirty="0">
                <a:solidFill>
                  <a:srgbClr val="FFFFFF"/>
                </a:solidFill>
                <a:latin typeface="Meiryo UI"/>
                <a:cs typeface="Meiryo UI"/>
              </a:rPr>
              <a:t>本文の抜粋(</a:t>
            </a:r>
            <a:r>
              <a:rPr sz="1539" b="1" spc="-21" dirty="0">
                <a:solidFill>
                  <a:srgbClr val="FFFFFF"/>
                </a:solidFill>
                <a:latin typeface="Meiryo UI"/>
                <a:cs typeface="Meiryo UI"/>
              </a:rPr>
              <a:t>1)</a:t>
            </a:r>
            <a:endParaRPr sz="1539">
              <a:latin typeface="Meiryo UI"/>
              <a:cs typeface="Meiryo UI"/>
            </a:endParaRPr>
          </a:p>
        </p:txBody>
      </p:sp>
      <p:sp>
        <p:nvSpPr>
          <p:cNvPr id="11" name="object 11"/>
          <p:cNvSpPr txBox="1"/>
          <p:nvPr/>
        </p:nvSpPr>
        <p:spPr>
          <a:xfrm>
            <a:off x="2556410" y="1107270"/>
            <a:ext cx="3903384" cy="247826"/>
          </a:xfrm>
          <a:prstGeom prst="rect">
            <a:avLst/>
          </a:prstGeom>
        </p:spPr>
        <p:txBody>
          <a:bodyPr vert="horz" wrap="square" lIns="0" tIns="10860" rIns="0" bIns="0" rtlCol="0">
            <a:spAutoFit/>
          </a:bodyPr>
          <a:lstStyle/>
          <a:p>
            <a:pPr marL="10860">
              <a:spcBef>
                <a:spcPts val="86"/>
              </a:spcBef>
            </a:pPr>
            <a:r>
              <a:rPr sz="1539" b="1" dirty="0">
                <a:latin typeface="Meiryo UI"/>
                <a:cs typeface="Meiryo UI"/>
              </a:rPr>
              <a:t>＜10</a:t>
            </a:r>
            <a:r>
              <a:rPr sz="1539" b="1" spc="-13" dirty="0">
                <a:latin typeface="Meiryo UI"/>
                <a:cs typeface="Meiryo UI"/>
              </a:rPr>
              <a:t>年間の取組を踏まえた現状認識＞</a:t>
            </a:r>
            <a:endParaRPr sz="1539">
              <a:latin typeface="Meiryo UI"/>
              <a:cs typeface="Meiryo U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96241" y="1443926"/>
            <a:ext cx="8524240" cy="4837524"/>
            <a:chOff x="1018032" y="1459991"/>
            <a:chExt cx="8726805" cy="5657215"/>
          </a:xfrm>
        </p:grpSpPr>
        <p:sp>
          <p:nvSpPr>
            <p:cNvPr id="3" name="object 3"/>
            <p:cNvSpPr/>
            <p:nvPr/>
          </p:nvSpPr>
          <p:spPr>
            <a:xfrm>
              <a:off x="1018032" y="1459991"/>
              <a:ext cx="8726805" cy="5657215"/>
            </a:xfrm>
            <a:custGeom>
              <a:avLst/>
              <a:gdLst/>
              <a:ahLst/>
              <a:cxnLst/>
              <a:rect l="l" t="t" r="r" b="b"/>
              <a:pathLst>
                <a:path w="8726805" h="5657215">
                  <a:moveTo>
                    <a:pt x="5719572" y="324612"/>
                  </a:moveTo>
                  <a:lnTo>
                    <a:pt x="25908" y="324612"/>
                  </a:lnTo>
                  <a:lnTo>
                    <a:pt x="25908" y="333756"/>
                  </a:lnTo>
                  <a:lnTo>
                    <a:pt x="5719572" y="333756"/>
                  </a:lnTo>
                  <a:lnTo>
                    <a:pt x="5719572" y="324612"/>
                  </a:lnTo>
                  <a:close/>
                </a:path>
                <a:path w="8726805" h="5657215">
                  <a:moveTo>
                    <a:pt x="8726424" y="0"/>
                  </a:moveTo>
                  <a:lnTo>
                    <a:pt x="8714232" y="0"/>
                  </a:lnTo>
                  <a:lnTo>
                    <a:pt x="8714232" y="13716"/>
                  </a:lnTo>
                  <a:lnTo>
                    <a:pt x="8714232" y="5644908"/>
                  </a:lnTo>
                  <a:lnTo>
                    <a:pt x="13716" y="5644908"/>
                  </a:lnTo>
                  <a:lnTo>
                    <a:pt x="13716" y="13716"/>
                  </a:lnTo>
                  <a:lnTo>
                    <a:pt x="8714232" y="13716"/>
                  </a:lnTo>
                  <a:lnTo>
                    <a:pt x="8714232" y="0"/>
                  </a:lnTo>
                  <a:lnTo>
                    <a:pt x="0" y="0"/>
                  </a:lnTo>
                  <a:lnTo>
                    <a:pt x="0" y="5657100"/>
                  </a:lnTo>
                  <a:lnTo>
                    <a:pt x="8726424" y="5657100"/>
                  </a:lnTo>
                  <a:lnTo>
                    <a:pt x="8726424" y="5651004"/>
                  </a:lnTo>
                  <a:lnTo>
                    <a:pt x="8726424" y="5644908"/>
                  </a:lnTo>
                  <a:lnTo>
                    <a:pt x="8726424" y="13716"/>
                  </a:lnTo>
                  <a:lnTo>
                    <a:pt x="8726424" y="6096"/>
                  </a:lnTo>
                  <a:lnTo>
                    <a:pt x="8726424" y="0"/>
                  </a:lnTo>
                  <a:close/>
                </a:path>
              </a:pathLst>
            </a:custGeom>
            <a:solidFill>
              <a:srgbClr val="000000"/>
            </a:solidFill>
          </p:spPr>
          <p:txBody>
            <a:bodyPr wrap="square" lIns="0" tIns="0" rIns="0" bIns="0" rtlCol="0"/>
            <a:lstStyle/>
            <a:p>
              <a:endParaRPr sz="1749"/>
            </a:p>
          </p:txBody>
        </p:sp>
        <p:pic>
          <p:nvPicPr>
            <p:cNvPr id="4" name="object 4"/>
            <p:cNvPicPr/>
            <p:nvPr/>
          </p:nvPicPr>
          <p:blipFill>
            <a:blip r:embed="rId2" cstate="print"/>
            <a:stretch>
              <a:fillRect/>
            </a:stretch>
          </p:blipFill>
          <p:spPr>
            <a:xfrm>
              <a:off x="1325880" y="1981200"/>
              <a:ext cx="103631" cy="103632"/>
            </a:xfrm>
            <a:prstGeom prst="rect">
              <a:avLst/>
            </a:prstGeom>
          </p:spPr>
        </p:pic>
      </p:grpSp>
      <p:sp>
        <p:nvSpPr>
          <p:cNvPr id="5" name="object 5"/>
          <p:cNvSpPr txBox="1">
            <a:spLocks noGrp="1"/>
          </p:cNvSpPr>
          <p:nvPr>
            <p:ph type="title"/>
          </p:nvPr>
        </p:nvSpPr>
        <p:spPr>
          <a:xfrm flipH="1">
            <a:off x="0" y="195478"/>
            <a:ext cx="8646160" cy="302597"/>
          </a:xfrm>
          <a:prstGeom prst="rect">
            <a:avLst/>
          </a:prstGeom>
        </p:spPr>
        <p:txBody>
          <a:bodyPr vert="horz" wrap="square" lIns="0" tIns="13032" rIns="0" bIns="0" rtlCol="0">
            <a:spAutoFit/>
          </a:bodyPr>
          <a:lstStyle/>
          <a:p>
            <a:pPr marL="23891">
              <a:lnSpc>
                <a:spcPct val="100000"/>
              </a:lnSpc>
              <a:spcBef>
                <a:spcPts val="103"/>
              </a:spcBef>
              <a:tabLst>
                <a:tab pos="664618" algn="l"/>
              </a:tabLst>
            </a:pPr>
            <a:r>
              <a:rPr sz="1881" dirty="0"/>
              <a:t>３</a:t>
            </a:r>
            <a:r>
              <a:rPr sz="1881" spc="-43" dirty="0"/>
              <a:t>章</a:t>
            </a:r>
            <a:r>
              <a:rPr sz="1881" dirty="0"/>
              <a:t>	</a:t>
            </a:r>
            <a:r>
              <a:rPr sz="1881" spc="-9" dirty="0"/>
              <a:t>こ</a:t>
            </a:r>
            <a:r>
              <a:rPr sz="1881" dirty="0"/>
              <a:t>れから取り</a:t>
            </a:r>
            <a:r>
              <a:rPr sz="1881" spc="-13" dirty="0"/>
              <a:t>組</a:t>
            </a:r>
            <a:r>
              <a:rPr sz="1881" spc="-9" dirty="0"/>
              <a:t>むべ</a:t>
            </a:r>
            <a:r>
              <a:rPr sz="1881" dirty="0"/>
              <a:t>き</a:t>
            </a:r>
            <a:r>
              <a:rPr sz="1881" spc="-13" dirty="0"/>
              <a:t>方</a:t>
            </a:r>
            <a:r>
              <a:rPr sz="1881" dirty="0"/>
              <a:t>針</a:t>
            </a:r>
            <a:r>
              <a:rPr sz="1881" spc="346" dirty="0"/>
              <a:t> </a:t>
            </a:r>
            <a:r>
              <a:rPr dirty="0"/>
              <a:t>（R4.12.2公表</a:t>
            </a:r>
            <a:r>
              <a:rPr spc="107" dirty="0"/>
              <a:t> </a:t>
            </a:r>
            <a:r>
              <a:rPr dirty="0"/>
              <a:t>社整審・交政審</a:t>
            </a:r>
            <a:r>
              <a:rPr spc="103" dirty="0"/>
              <a:t> </a:t>
            </a:r>
            <a:r>
              <a:rPr dirty="0"/>
              <a:t>技術部会の提言より抜粋</a:t>
            </a:r>
            <a:r>
              <a:rPr spc="-43" dirty="0"/>
              <a:t>）</a:t>
            </a:r>
            <a:endParaRPr sz="1881" dirty="0"/>
          </a:p>
        </p:txBody>
      </p:sp>
      <p:sp>
        <p:nvSpPr>
          <p:cNvPr id="6" name="object 6"/>
          <p:cNvSpPr txBox="1"/>
          <p:nvPr/>
        </p:nvSpPr>
        <p:spPr>
          <a:xfrm>
            <a:off x="860101" y="1442710"/>
            <a:ext cx="7357010" cy="1228376"/>
          </a:xfrm>
          <a:prstGeom prst="rect">
            <a:avLst/>
          </a:prstGeom>
        </p:spPr>
        <p:txBody>
          <a:bodyPr vert="horz" wrap="square" lIns="0" tIns="110770" rIns="0" bIns="0" rtlCol="0">
            <a:spAutoFit/>
          </a:bodyPr>
          <a:lstStyle/>
          <a:p>
            <a:pPr marL="32579" algn="just">
              <a:spcBef>
                <a:spcPts val="871"/>
              </a:spcBef>
            </a:pPr>
            <a:r>
              <a:rPr sz="1197" spc="38" dirty="0">
                <a:latin typeface="UD デジタル 教科書体 NP-R"/>
                <a:cs typeface="UD デジタル 教科書体 NP-R"/>
              </a:rPr>
              <a:t>＜新たな取組の展開  </a:t>
            </a:r>
            <a:r>
              <a:rPr sz="1197" dirty="0">
                <a:latin typeface="UD デジタル 教科書体 NP-R"/>
                <a:cs typeface="UD デジタル 教科書体 NP-R"/>
              </a:rPr>
              <a:t>～</a:t>
            </a:r>
            <a:r>
              <a:rPr sz="1197" spc="-13" dirty="0">
                <a:latin typeface="UD デジタル 教科書体 NP-R"/>
                <a:cs typeface="UD デジタル 教科書体 NP-R"/>
              </a:rPr>
              <a:t>『地域インフラ群再生戦略マネジメント』</a:t>
            </a:r>
            <a:r>
              <a:rPr sz="1197" spc="-21" dirty="0">
                <a:latin typeface="UD デジタル 教科書体 NP-R"/>
                <a:cs typeface="UD デジタル 教科書体 NP-R"/>
              </a:rPr>
              <a:t>～＞</a:t>
            </a:r>
            <a:endParaRPr sz="1197">
              <a:latin typeface="UD デジタル 教科書体 NP-R"/>
              <a:cs typeface="UD デジタル 教科書体 NP-R"/>
            </a:endParaRPr>
          </a:p>
          <a:p>
            <a:pPr marL="505522" marR="36923" indent="154752" algn="just">
              <a:lnSpc>
                <a:spcPct val="119000"/>
              </a:lnSpc>
              <a:spcBef>
                <a:spcPts val="517"/>
              </a:spcBef>
            </a:pPr>
            <a:r>
              <a:rPr sz="1197" spc="-4" dirty="0">
                <a:latin typeface="UD デジタル 教科書体 NP-R"/>
                <a:cs typeface="UD デジタル 教科書体 NP-R"/>
              </a:rPr>
              <a:t>上記の現状認識を踏まえると、個別インフラ施設の修繕を重ね、長寿命化を図ることを基本とし</a:t>
            </a:r>
            <a:r>
              <a:rPr sz="1197" dirty="0">
                <a:latin typeface="UD デジタル 教科書体 NP-R"/>
                <a:cs typeface="UD デジタル 教科書体 NP-R"/>
              </a:rPr>
              <a:t>つつも、複数・広域・多分野</a:t>
            </a:r>
            <a:r>
              <a:rPr sz="1154" baseline="24691" dirty="0">
                <a:latin typeface="UD デジタル 教科書体 NP-R"/>
                <a:cs typeface="UD デジタル 教科書体 NP-R"/>
              </a:rPr>
              <a:t>※1</a:t>
            </a:r>
            <a:r>
              <a:rPr sz="1197" spc="-4" dirty="0">
                <a:latin typeface="UD デジタル 教科書体 NP-R"/>
                <a:cs typeface="UD デジタル 教科書体 NP-R"/>
              </a:rPr>
              <a:t>のインフラ施設を「群」として捉え、将来必要とされるインフラ群</a:t>
            </a:r>
            <a:r>
              <a:rPr sz="1197" dirty="0">
                <a:latin typeface="UD デジタル 教科書体 NP-R"/>
                <a:cs typeface="UD デジタル 教科書体 NP-R"/>
              </a:rPr>
              <a:t>の機能と現状の性能を踏まえつつ、更新（機能向上を伴う場合を含む）</a:t>
            </a:r>
            <a:r>
              <a:rPr sz="1197" spc="-4" dirty="0">
                <a:latin typeface="UD デジタル 教科書体 NP-R"/>
                <a:cs typeface="UD デジタル 教科書体 NP-R"/>
              </a:rPr>
              <a:t>、集約・再編、新設も組み</a:t>
            </a:r>
            <a:r>
              <a:rPr sz="1197" spc="-17" dirty="0">
                <a:latin typeface="UD デジタル 教科書体 NP-R"/>
                <a:cs typeface="UD デジタル 教科書体 NP-R"/>
              </a:rPr>
              <a:t>合わせて検討していくことが求められる。</a:t>
            </a:r>
            <a:endParaRPr sz="1197">
              <a:latin typeface="UD デジタル 教科書体 NP-R"/>
              <a:cs typeface="UD デジタル 教科書体 NP-R"/>
            </a:endParaRPr>
          </a:p>
        </p:txBody>
      </p:sp>
      <p:sp>
        <p:nvSpPr>
          <p:cNvPr id="7" name="object 7"/>
          <p:cNvSpPr txBox="1"/>
          <p:nvPr/>
        </p:nvSpPr>
        <p:spPr>
          <a:xfrm>
            <a:off x="1290151" y="2743200"/>
            <a:ext cx="6944879" cy="1086834"/>
          </a:xfrm>
          <a:prstGeom prst="rect">
            <a:avLst/>
          </a:prstGeom>
          <a:solidFill>
            <a:srgbClr val="FFE699"/>
          </a:solidFill>
        </p:spPr>
        <p:txBody>
          <a:bodyPr vert="horz" wrap="square" lIns="0" tIns="4887" rIns="0" bIns="0" rtlCol="0">
            <a:spAutoFit/>
          </a:bodyPr>
          <a:lstStyle/>
          <a:p>
            <a:pPr marL="59729" marR="57014" indent="154752">
              <a:lnSpc>
                <a:spcPts val="1710"/>
              </a:lnSpc>
              <a:spcBef>
                <a:spcPts val="38"/>
              </a:spcBef>
            </a:pPr>
            <a:r>
              <a:rPr sz="1197" spc="-4" dirty="0">
                <a:latin typeface="UD デジタル 教科書体 NP-R"/>
                <a:cs typeface="UD デジタル 教科書体 NP-R"/>
              </a:rPr>
              <a:t>その際、各市区町村のマスタープランや立地適正化計画、その他独自の地域戦略等において示された地域の将来像に基づき、広域地方計画や地方ブロックにおける社会資本整備重点計画などの広</a:t>
            </a:r>
            <a:endParaRPr sz="1197" dirty="0">
              <a:latin typeface="UD デジタル 教科書体 NP-R"/>
              <a:cs typeface="UD デジタル 教科書体 NP-R"/>
            </a:endParaRPr>
          </a:p>
          <a:p>
            <a:pPr marL="59729" marR="57014">
              <a:lnSpc>
                <a:spcPts val="1701"/>
              </a:lnSpc>
              <a:spcBef>
                <a:spcPts val="13"/>
              </a:spcBef>
            </a:pPr>
            <a:r>
              <a:rPr sz="1197" spc="-4" dirty="0">
                <a:latin typeface="UD デジタル 教科書体 NP-R"/>
                <a:cs typeface="UD デジタル 教科書体 NP-R"/>
              </a:rPr>
              <a:t>域的な計画とも整合を図った上で、総合的かつ多角的な視点から戦略的に地域のインフラをマネジメントするための計画策定を行うとともに、計画が着実に実施されるよう、市区町村が実施する業</a:t>
            </a:r>
            <a:endParaRPr sz="1197" dirty="0">
              <a:latin typeface="UD デジタル 教科書体 NP-R"/>
              <a:cs typeface="UD デジタル 教科書体 NP-R"/>
            </a:endParaRPr>
          </a:p>
          <a:p>
            <a:pPr marL="59729">
              <a:spcBef>
                <a:spcPts val="174"/>
              </a:spcBef>
            </a:pPr>
            <a:r>
              <a:rPr sz="1197" spc="-17" dirty="0">
                <a:latin typeface="UD デジタル 教科書体 NP-R"/>
                <a:cs typeface="UD デジタル 教科書体 NP-R"/>
              </a:rPr>
              <a:t>務の標準化を行いつつ効率的・効果的にマネジメントすることが求められる。</a:t>
            </a:r>
            <a:endParaRPr sz="1197" dirty="0">
              <a:latin typeface="UD デジタル 教科書体 NP-R"/>
              <a:cs typeface="UD デジタル 教科書体 NP-R"/>
            </a:endParaRPr>
          </a:p>
        </p:txBody>
      </p:sp>
      <p:pic>
        <p:nvPicPr>
          <p:cNvPr id="8" name="object 8"/>
          <p:cNvPicPr/>
          <p:nvPr/>
        </p:nvPicPr>
        <p:blipFill>
          <a:blip r:embed="rId2" cstate="print"/>
          <a:stretch>
            <a:fillRect/>
          </a:stretch>
        </p:blipFill>
        <p:spPr>
          <a:xfrm>
            <a:off x="1133769" y="3974708"/>
            <a:ext cx="88616" cy="88616"/>
          </a:xfrm>
          <a:prstGeom prst="rect">
            <a:avLst/>
          </a:prstGeom>
        </p:spPr>
      </p:pic>
      <p:sp>
        <p:nvSpPr>
          <p:cNvPr id="9" name="object 9"/>
          <p:cNvSpPr txBox="1"/>
          <p:nvPr/>
        </p:nvSpPr>
        <p:spPr>
          <a:xfrm>
            <a:off x="1191978" y="3877056"/>
            <a:ext cx="7142528" cy="1308145"/>
          </a:xfrm>
          <a:prstGeom prst="rect">
            <a:avLst/>
          </a:prstGeom>
        </p:spPr>
        <p:txBody>
          <a:bodyPr vert="horz" wrap="square" lIns="0" tIns="10317" rIns="0" bIns="0" rtlCol="0">
            <a:spAutoFit/>
          </a:bodyPr>
          <a:lstStyle/>
          <a:p>
            <a:pPr marL="173756" marR="4344" indent="154752">
              <a:lnSpc>
                <a:spcPct val="118600"/>
              </a:lnSpc>
              <a:spcBef>
                <a:spcPts val="81"/>
              </a:spcBef>
            </a:pPr>
            <a:r>
              <a:rPr sz="1197" spc="4" dirty="0">
                <a:latin typeface="UD デジタル 教科書体 NP-R"/>
                <a:cs typeface="UD デジタル 教科書体 NP-R"/>
              </a:rPr>
              <a:t>このような、インフラマネジメントにおける計画策定プロセス及び実施プロセスの新たな取組と</a:t>
            </a:r>
            <a:r>
              <a:rPr sz="1197" dirty="0">
                <a:latin typeface="UD デジタル 教科書体 NP-R"/>
                <a:cs typeface="UD デジタル 教科書体 NP-R"/>
              </a:rPr>
              <a:t> </a:t>
            </a:r>
            <a:r>
              <a:rPr sz="1197" spc="9" dirty="0">
                <a:latin typeface="UD デジタル 教科書体 NP-R"/>
                <a:cs typeface="UD デジタル 教科書体 NP-R"/>
              </a:rPr>
              <a:t>して『地域インフラ群再生戦略マネジメント』</a:t>
            </a:r>
            <a:r>
              <a:rPr sz="1197" spc="17" dirty="0">
                <a:latin typeface="UD デジタル 教科書体 NP-R"/>
                <a:cs typeface="UD デジタル 教科書体 NP-R"/>
              </a:rPr>
              <a:t>（</a:t>
            </a:r>
            <a:r>
              <a:rPr sz="1197" spc="9" dirty="0">
                <a:latin typeface="UD デジタル 教科書体 NP-R"/>
                <a:cs typeface="UD デジタル 教科書体 NP-R"/>
              </a:rPr>
              <a:t>以下「戦略マネジメント」</a:t>
            </a:r>
            <a:r>
              <a:rPr sz="1197" spc="17" dirty="0">
                <a:latin typeface="UD デジタル 教科書体 NP-R"/>
                <a:cs typeface="UD デジタル 教科書体 NP-R"/>
              </a:rPr>
              <a:t>）</a:t>
            </a:r>
            <a:r>
              <a:rPr sz="1197" spc="4" dirty="0">
                <a:latin typeface="UD デジタル 教科書体 NP-R"/>
                <a:cs typeface="UD デジタル 教科書体 NP-R"/>
              </a:rPr>
              <a:t>を進める必要がある。</a:t>
            </a:r>
            <a:endParaRPr sz="1197" dirty="0">
              <a:latin typeface="UD デジタル 教科書体 NP-R"/>
              <a:cs typeface="UD デジタル 教科書体 NP-R"/>
            </a:endParaRPr>
          </a:p>
          <a:p>
            <a:pPr>
              <a:spcBef>
                <a:spcPts val="782"/>
              </a:spcBef>
            </a:pPr>
            <a:endParaRPr sz="1197" dirty="0">
              <a:latin typeface="UD デジタル 教科書体 NP-R"/>
              <a:cs typeface="UD デジタル 教科書体 NP-R"/>
            </a:endParaRPr>
          </a:p>
          <a:p>
            <a:pPr marL="10860"/>
            <a:r>
              <a:rPr sz="1026" dirty="0">
                <a:latin typeface="UD デジタル 教科書体 NP-R"/>
                <a:cs typeface="UD デジタル 教科書体 NP-R"/>
              </a:rPr>
              <a:t>※補足</a:t>
            </a:r>
            <a:r>
              <a:rPr sz="1026" spc="-9" dirty="0">
                <a:latin typeface="UD デジタル 教科書体 NP-R"/>
                <a:cs typeface="UD デジタル 教科書体 NP-R"/>
              </a:rPr>
              <a:t>1：戦略マネジメントの計画策定や実施における多分野の考え方</a:t>
            </a:r>
            <a:endParaRPr sz="1026" dirty="0">
              <a:latin typeface="UD デジタル 教科書体 NP-R"/>
              <a:cs typeface="UD デジタル 教科書体 NP-R"/>
            </a:endParaRPr>
          </a:p>
          <a:p>
            <a:pPr marL="84706" marR="156381" indent="132489">
              <a:lnSpc>
                <a:spcPct val="110800"/>
              </a:lnSpc>
              <a:spcBef>
                <a:spcPts val="526"/>
              </a:spcBef>
            </a:pPr>
            <a:r>
              <a:rPr sz="1026" spc="-4" dirty="0">
                <a:latin typeface="UD デジタル 教科書体 NP-R"/>
                <a:cs typeface="UD デジタル 教科書体 NP-R"/>
              </a:rPr>
              <a:t>道路、河川・砂防・海岸管理施設、鉄道、港湾、空港、下水道、公園、公営住宅等の国土交通省所管インフラはもとより、地域の状況や地方公共団体の考え方によっては、より多様な分野のインフラも含めて検討する必要がある。</a:t>
            </a:r>
            <a:endParaRPr sz="1026" dirty="0">
              <a:latin typeface="UD デジタル 教科書体 NP-R"/>
              <a:cs typeface="UD デジタル 教科書体 NP-R"/>
            </a:endParaRPr>
          </a:p>
        </p:txBody>
      </p:sp>
      <p:sp>
        <p:nvSpPr>
          <p:cNvPr id="12" name="object 12"/>
          <p:cNvSpPr txBox="1">
            <a:spLocks noGrp="1"/>
          </p:cNvSpPr>
          <p:nvPr>
            <p:ph type="sldNum" sz="quarter" idx="7"/>
          </p:nvPr>
        </p:nvSpPr>
        <p:spPr>
          <a:xfrm>
            <a:off x="9453371" y="6858430"/>
            <a:ext cx="420624" cy="312293"/>
          </a:xfrm>
          <a:prstGeom prst="rect">
            <a:avLst/>
          </a:prstGeom>
        </p:spPr>
        <p:txBody>
          <a:bodyPr vert="horz" wrap="square" lIns="0" tIns="0" rIns="0" bIns="0" rtlCol="0">
            <a:spAutoFit/>
          </a:bodyPr>
          <a:lstStyle>
            <a:defPPr>
              <a:defRPr kern="0"/>
            </a:defPPr>
            <a:lvl1pPr>
              <a:defRPr sz="1450" b="0" i="0">
                <a:solidFill>
                  <a:schemeClr val="tx1"/>
                </a:solidFill>
                <a:latin typeface="Meiryo UI"/>
                <a:cs typeface="Meiryo UI"/>
              </a:defRPr>
            </a:lvl1pPr>
          </a:lstStyle>
          <a:p>
            <a:pPr marL="252729">
              <a:spcBef>
                <a:spcPts val="215"/>
              </a:spcBef>
            </a:pPr>
            <a:fld id="{81D60167-4931-47E6-BA6A-407CBD079E47}" type="slidenum">
              <a:rPr lang="en-US" altLang="ja-JP" spc="-50" smtClean="0"/>
              <a:pPr marL="252729">
                <a:spcBef>
                  <a:spcPts val="215"/>
                </a:spcBef>
              </a:pPr>
              <a:t>19</a:t>
            </a:fld>
            <a:endParaRPr spc="-43" dirty="0"/>
          </a:p>
        </p:txBody>
      </p:sp>
      <p:sp>
        <p:nvSpPr>
          <p:cNvPr id="10" name="object 10"/>
          <p:cNvSpPr txBox="1"/>
          <p:nvPr/>
        </p:nvSpPr>
        <p:spPr>
          <a:xfrm>
            <a:off x="814490" y="1082945"/>
            <a:ext cx="1539385" cy="276337"/>
          </a:xfrm>
          <a:prstGeom prst="rect">
            <a:avLst/>
          </a:prstGeom>
          <a:solidFill>
            <a:srgbClr val="2F5497"/>
          </a:solidFill>
        </p:spPr>
        <p:txBody>
          <a:bodyPr vert="horz" wrap="square" lIns="0" tIns="39095" rIns="0" bIns="0" rtlCol="0">
            <a:spAutoFit/>
          </a:bodyPr>
          <a:lstStyle/>
          <a:p>
            <a:pPr marL="124887">
              <a:spcBef>
                <a:spcPts val="308"/>
              </a:spcBef>
            </a:pPr>
            <a:r>
              <a:rPr sz="1539" b="1" spc="-4" dirty="0">
                <a:solidFill>
                  <a:srgbClr val="FFFFFF"/>
                </a:solidFill>
                <a:latin typeface="Meiryo UI"/>
                <a:cs typeface="Meiryo UI"/>
              </a:rPr>
              <a:t>本文の抜粋(</a:t>
            </a:r>
            <a:r>
              <a:rPr sz="1539" b="1" spc="-21" dirty="0">
                <a:solidFill>
                  <a:srgbClr val="FFFFFF"/>
                </a:solidFill>
                <a:latin typeface="Meiryo UI"/>
                <a:cs typeface="Meiryo UI"/>
              </a:rPr>
              <a:t>2)</a:t>
            </a:r>
            <a:endParaRPr sz="1539">
              <a:latin typeface="Meiryo UI"/>
              <a:cs typeface="Meiryo UI"/>
            </a:endParaRPr>
          </a:p>
        </p:txBody>
      </p:sp>
      <p:sp>
        <p:nvSpPr>
          <p:cNvPr id="11" name="object 11"/>
          <p:cNvSpPr txBox="1"/>
          <p:nvPr/>
        </p:nvSpPr>
        <p:spPr>
          <a:xfrm>
            <a:off x="2420879" y="1108573"/>
            <a:ext cx="6260092" cy="247826"/>
          </a:xfrm>
          <a:prstGeom prst="rect">
            <a:avLst/>
          </a:prstGeom>
        </p:spPr>
        <p:txBody>
          <a:bodyPr vert="horz" wrap="square" lIns="0" tIns="10860" rIns="0" bIns="0" rtlCol="0">
            <a:spAutoFit/>
          </a:bodyPr>
          <a:lstStyle/>
          <a:p>
            <a:pPr marL="10860">
              <a:spcBef>
                <a:spcPts val="86"/>
              </a:spcBef>
              <a:tabLst>
                <a:tab pos="1832586" algn="l"/>
              </a:tabLst>
            </a:pPr>
            <a:r>
              <a:rPr sz="1539" b="1" dirty="0">
                <a:latin typeface="Meiryo UI"/>
                <a:cs typeface="Meiryo UI"/>
              </a:rPr>
              <a:t>＜新</a:t>
            </a:r>
            <a:r>
              <a:rPr sz="1539" b="1" spc="-9" dirty="0">
                <a:latin typeface="Meiryo UI"/>
                <a:cs typeface="Meiryo UI"/>
              </a:rPr>
              <a:t>た</a:t>
            </a:r>
            <a:r>
              <a:rPr sz="1539" b="1" spc="-26" dirty="0">
                <a:latin typeface="Meiryo UI"/>
                <a:cs typeface="Meiryo UI"/>
              </a:rPr>
              <a:t>な</a:t>
            </a:r>
            <a:r>
              <a:rPr sz="1539" b="1" dirty="0">
                <a:latin typeface="Meiryo UI"/>
                <a:cs typeface="Meiryo UI"/>
              </a:rPr>
              <a:t>取組の展</a:t>
            </a:r>
            <a:r>
              <a:rPr sz="1539" b="1" spc="-43" dirty="0">
                <a:latin typeface="Meiryo UI"/>
                <a:cs typeface="Meiryo UI"/>
              </a:rPr>
              <a:t>開</a:t>
            </a:r>
            <a:r>
              <a:rPr sz="1539" b="1" dirty="0">
                <a:latin typeface="Meiryo UI"/>
                <a:cs typeface="Meiryo UI"/>
              </a:rPr>
              <a:t>	～『地域イ</a:t>
            </a:r>
            <a:r>
              <a:rPr sz="1539" b="1" spc="-26" dirty="0">
                <a:latin typeface="Meiryo UI"/>
                <a:cs typeface="Meiryo UI"/>
              </a:rPr>
              <a:t>ン</a:t>
            </a:r>
            <a:r>
              <a:rPr sz="1539" b="1" dirty="0">
                <a:latin typeface="Meiryo UI"/>
                <a:cs typeface="Meiryo UI"/>
              </a:rPr>
              <a:t>フ</a:t>
            </a:r>
            <a:r>
              <a:rPr sz="1539" b="1" spc="-17" dirty="0">
                <a:latin typeface="Meiryo UI"/>
                <a:cs typeface="Meiryo UI"/>
              </a:rPr>
              <a:t>ラ</a:t>
            </a:r>
            <a:r>
              <a:rPr sz="1539" b="1" dirty="0">
                <a:latin typeface="Meiryo UI"/>
                <a:cs typeface="Meiryo UI"/>
              </a:rPr>
              <a:t>群再生戦略</a:t>
            </a:r>
            <a:r>
              <a:rPr sz="1539" b="1" spc="-17" dirty="0">
                <a:latin typeface="Meiryo UI"/>
                <a:cs typeface="Meiryo UI"/>
              </a:rPr>
              <a:t>マ</a:t>
            </a:r>
            <a:r>
              <a:rPr sz="1539" b="1" spc="-9" dirty="0">
                <a:latin typeface="Meiryo UI"/>
                <a:cs typeface="Meiryo UI"/>
              </a:rPr>
              <a:t>ネジメ</a:t>
            </a:r>
            <a:r>
              <a:rPr sz="1539" b="1" spc="-26" dirty="0">
                <a:latin typeface="Meiryo UI"/>
                <a:cs typeface="Meiryo UI"/>
              </a:rPr>
              <a:t>ン</a:t>
            </a:r>
            <a:r>
              <a:rPr sz="1539" b="1" spc="-9" dirty="0">
                <a:latin typeface="Meiryo UI"/>
                <a:cs typeface="Meiryo UI"/>
              </a:rPr>
              <a:t>ト</a:t>
            </a:r>
            <a:r>
              <a:rPr sz="1539" b="1" dirty="0">
                <a:latin typeface="Meiryo UI"/>
                <a:cs typeface="Meiryo UI"/>
              </a:rPr>
              <a:t>』</a:t>
            </a:r>
            <a:r>
              <a:rPr sz="1539" b="1" spc="-21" dirty="0">
                <a:latin typeface="Meiryo UI"/>
                <a:cs typeface="Meiryo UI"/>
              </a:rPr>
              <a:t>～＞</a:t>
            </a:r>
            <a:endParaRPr sz="1539" dirty="0">
              <a:latin typeface="Meiryo UI"/>
              <a:cs typeface="Meiryo U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96010D5-CC15-4B83-85DC-FD990909D02C}"/>
              </a:ext>
            </a:extLst>
          </p:cNvPr>
          <p:cNvSpPr>
            <a:spLocks noGrp="1"/>
          </p:cNvSpPr>
          <p:nvPr>
            <p:ph type="sldNum" sz="quarter" idx="12"/>
          </p:nvPr>
        </p:nvSpPr>
        <p:spPr/>
        <p:txBody>
          <a:bodyPr/>
          <a:lstStyle/>
          <a:p>
            <a:fld id="{350E13FB-DCAF-430E-9FD5-74CCF70954EF}" type="slidenum">
              <a:rPr lang="en-US" altLang="ja-JP" smtClean="0">
                <a:solidFill>
                  <a:srgbClr val="000000"/>
                </a:solidFill>
              </a:rPr>
              <a:pPr/>
              <a:t>2</a:t>
            </a:fld>
            <a:endParaRPr lang="en-US" altLang="ja-JP">
              <a:solidFill>
                <a:srgbClr val="000000"/>
              </a:solidFill>
            </a:endParaRPr>
          </a:p>
        </p:txBody>
      </p:sp>
      <p:sp>
        <p:nvSpPr>
          <p:cNvPr id="3" name="テキスト ボックス 2">
            <a:extLst>
              <a:ext uri="{FF2B5EF4-FFF2-40B4-BE49-F238E27FC236}">
                <a16:creationId xmlns:a16="http://schemas.microsoft.com/office/drawing/2014/main" id="{98658827-7309-AEAA-B104-FDFAC36F6AB5}"/>
              </a:ext>
            </a:extLst>
          </p:cNvPr>
          <p:cNvSpPr txBox="1"/>
          <p:nvPr/>
        </p:nvSpPr>
        <p:spPr>
          <a:xfrm>
            <a:off x="701040" y="716280"/>
            <a:ext cx="8097088" cy="3793346"/>
          </a:xfrm>
          <a:prstGeom prst="rect">
            <a:avLst/>
          </a:prstGeom>
          <a:noFill/>
        </p:spPr>
        <p:txBody>
          <a:bodyPr wrap="none" rtlCol="0">
            <a:spAutoFit/>
          </a:bodyPr>
          <a:lstStyle/>
          <a:p>
            <a:r>
              <a:rPr kumimoji="1" lang="ja-JP" altLang="en-US" dirty="0"/>
              <a:t>最近示された事項とそれへの対処</a:t>
            </a:r>
            <a:endParaRPr kumimoji="1" lang="en-US" altLang="ja-JP" dirty="0"/>
          </a:p>
          <a:p>
            <a:endParaRPr lang="en-US" altLang="ja-JP" dirty="0"/>
          </a:p>
          <a:p>
            <a:r>
              <a:rPr kumimoji="1" lang="ja-JP" altLang="en-US" dirty="0"/>
              <a:t>１．「道路メンテナンス事業補助制度要綱の改正について」</a:t>
            </a:r>
            <a:endParaRPr kumimoji="1" lang="en-US" altLang="ja-JP" dirty="0"/>
          </a:p>
          <a:p>
            <a:r>
              <a:rPr lang="ja-JP" altLang="en-US" dirty="0"/>
              <a:t>　　　 （令和</a:t>
            </a:r>
            <a:r>
              <a:rPr lang="en-US" altLang="ja-JP" dirty="0"/>
              <a:t>3</a:t>
            </a:r>
            <a:r>
              <a:rPr lang="ja-JP" altLang="en-US" dirty="0"/>
              <a:t>年</a:t>
            </a:r>
            <a:r>
              <a:rPr lang="en-US" altLang="ja-JP" dirty="0"/>
              <a:t>3</a:t>
            </a:r>
            <a:r>
              <a:rPr lang="ja-JP" altLang="en-US" dirty="0"/>
              <a:t>月：国土交通省）</a:t>
            </a:r>
            <a:endParaRPr kumimoji="1" lang="en-US" altLang="ja-JP" dirty="0"/>
          </a:p>
          <a:p>
            <a:r>
              <a:rPr lang="ja-JP" altLang="en-US" dirty="0"/>
              <a:t>　　優先支援　の条件として</a:t>
            </a:r>
            <a:endParaRPr lang="en-US" altLang="ja-JP" dirty="0"/>
          </a:p>
          <a:p>
            <a:r>
              <a:rPr kumimoji="1" lang="ja-JP" altLang="en-US" dirty="0"/>
              <a:t>　　①新技術等の活用促進　⇒新技術の積極活用</a:t>
            </a:r>
            <a:endParaRPr kumimoji="1" lang="en-US" altLang="ja-JP" dirty="0"/>
          </a:p>
          <a:p>
            <a:r>
              <a:rPr lang="ja-JP" altLang="en-US" dirty="0"/>
              <a:t>　　②実効性のある長寿命化修繕計画の策定促進⇒マネジメント</a:t>
            </a:r>
            <a:endParaRPr lang="en-US" altLang="ja-JP" dirty="0"/>
          </a:p>
          <a:p>
            <a:endParaRPr lang="en-US" altLang="ja-JP" dirty="0"/>
          </a:p>
          <a:p>
            <a:pPr algn="l"/>
            <a:r>
              <a:rPr kumimoji="1" lang="ja-JP" altLang="en-US" dirty="0">
                <a:highlight>
                  <a:srgbClr val="FFFF00"/>
                </a:highlight>
              </a:rPr>
              <a:t>２．</a:t>
            </a:r>
            <a:r>
              <a:rPr lang="ja-JP" altLang="en-US" sz="1800" b="0" i="0" u="none" strike="noStrike" baseline="0" dirty="0">
                <a:highlight>
                  <a:srgbClr val="FFFF00"/>
                </a:highlight>
                <a:latin typeface="UDデジタル教科書体NP-R"/>
              </a:rPr>
              <a:t>総力戦で取り組むべき次世代の「地域インフラ群再生戦略マネジメント</a:t>
            </a:r>
            <a:endParaRPr lang="en-US" altLang="ja-JP" sz="1800" b="0" i="0" u="none" strike="noStrike" baseline="0" dirty="0">
              <a:highlight>
                <a:srgbClr val="FFFF00"/>
              </a:highlight>
              <a:latin typeface="UDデジタル教科書体NP-R"/>
            </a:endParaRPr>
          </a:p>
          <a:p>
            <a:pPr algn="l"/>
            <a:r>
              <a:rPr lang="ja-JP" altLang="en-US" sz="1800" dirty="0">
                <a:highlight>
                  <a:srgbClr val="FFFF00"/>
                </a:highlight>
                <a:latin typeface="UDデジタル教科書体NP-R"/>
              </a:rPr>
              <a:t>　　</a:t>
            </a:r>
            <a:r>
              <a:rPr lang="en-US" altLang="ja-JP" sz="1800" b="0" i="0" u="none" strike="noStrike" baseline="0" dirty="0">
                <a:highlight>
                  <a:srgbClr val="FFFF00"/>
                </a:highlight>
                <a:latin typeface="UDデジタル教科書体NP-R"/>
              </a:rPr>
              <a:t>(</a:t>
            </a:r>
            <a:r>
              <a:rPr lang="ja-JP" altLang="en-US" sz="1800" b="0" i="0" u="none" strike="noStrike" baseline="0" dirty="0">
                <a:highlight>
                  <a:srgbClr val="FFFF00"/>
                </a:highlight>
                <a:latin typeface="UDデジタル教科書体NP-R"/>
              </a:rPr>
              <a:t>仮称</a:t>
            </a:r>
            <a:r>
              <a:rPr lang="en-US" altLang="ja-JP" sz="1800" b="0" i="0" u="none" strike="noStrike" baseline="0" dirty="0">
                <a:highlight>
                  <a:srgbClr val="FFFF00"/>
                </a:highlight>
                <a:latin typeface="UDデジタル教科書体NP-R"/>
              </a:rPr>
              <a:t>)</a:t>
            </a:r>
            <a:r>
              <a:rPr lang="ja-JP" altLang="en-US" sz="1800" b="0" i="0" u="none" strike="noStrike" baseline="0" dirty="0">
                <a:highlight>
                  <a:srgbClr val="FFFF00"/>
                </a:highlight>
                <a:latin typeface="UDデジタル教科書体NP-R"/>
              </a:rPr>
              <a:t>」～インフラメンテナンス第２フェーズへ～</a:t>
            </a:r>
          </a:p>
          <a:p>
            <a:pPr algn="l"/>
            <a:r>
              <a:rPr lang="ja-JP" altLang="en-US" sz="1800" b="0" i="0" u="none" strike="noStrike" baseline="0" dirty="0">
                <a:highlight>
                  <a:srgbClr val="FFFF00"/>
                </a:highlight>
                <a:latin typeface="UDデジタル教科書体NP-R"/>
              </a:rPr>
              <a:t>　　　社会資本メンテナンス戦略小委員会　</a:t>
            </a:r>
            <a:r>
              <a:rPr lang="zh-TW" altLang="en-US" sz="1800" b="0" i="0" u="none" strike="noStrike" baseline="0" dirty="0">
                <a:highlight>
                  <a:srgbClr val="FFFF00"/>
                </a:highlight>
                <a:latin typeface="UDデジタル教科書体NP-R"/>
              </a:rPr>
              <a:t>提言書（案）</a:t>
            </a:r>
            <a:endParaRPr lang="en-US" altLang="zh-TW" sz="1800" b="0" i="0" u="none" strike="noStrike" baseline="0" dirty="0">
              <a:highlight>
                <a:srgbClr val="FFFF00"/>
              </a:highlight>
              <a:latin typeface="UDデジタル教科書体NP-R"/>
            </a:endParaRPr>
          </a:p>
          <a:p>
            <a:pPr algn="l"/>
            <a:endParaRPr kumimoji="1" lang="ja-JP" altLang="en-US" dirty="0"/>
          </a:p>
        </p:txBody>
      </p:sp>
      <p:sp>
        <p:nvSpPr>
          <p:cNvPr id="4" name="矢印: 下 3">
            <a:extLst>
              <a:ext uri="{FF2B5EF4-FFF2-40B4-BE49-F238E27FC236}">
                <a16:creationId xmlns:a16="http://schemas.microsoft.com/office/drawing/2014/main" id="{16487E47-B5CB-255E-D168-FF59B33C79E5}"/>
              </a:ext>
            </a:extLst>
          </p:cNvPr>
          <p:cNvSpPr/>
          <p:nvPr/>
        </p:nvSpPr>
        <p:spPr>
          <a:xfrm>
            <a:off x="3057944" y="4227686"/>
            <a:ext cx="1691640" cy="563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392E1AC-8F47-08F8-FC0D-CD099A44B3BB}"/>
              </a:ext>
            </a:extLst>
          </p:cNvPr>
          <p:cNvSpPr txBox="1"/>
          <p:nvPr/>
        </p:nvSpPr>
        <p:spPr>
          <a:xfrm>
            <a:off x="1051060" y="5105282"/>
            <a:ext cx="5968301" cy="1036438"/>
          </a:xfrm>
          <a:prstGeom prst="rect">
            <a:avLst/>
          </a:prstGeom>
          <a:noFill/>
        </p:spPr>
        <p:txBody>
          <a:bodyPr wrap="none" rtlCol="0">
            <a:spAutoFit/>
          </a:bodyPr>
          <a:lstStyle/>
          <a:p>
            <a:r>
              <a:rPr kumimoji="1" lang="ja-JP" altLang="en-US" dirty="0"/>
              <a:t>示されただけで、具体的なことは出ていない。</a:t>
            </a:r>
            <a:endParaRPr kumimoji="1" lang="en-US" altLang="ja-JP" dirty="0"/>
          </a:p>
          <a:p>
            <a:endParaRPr lang="en-US" altLang="ja-JP" dirty="0"/>
          </a:p>
          <a:p>
            <a:r>
              <a:rPr kumimoji="1" lang="ja-JP" altLang="en-US" dirty="0"/>
              <a:t>自治体は、きちんと考えて実行しろということ！</a:t>
            </a:r>
          </a:p>
        </p:txBody>
      </p:sp>
    </p:spTree>
    <p:extLst>
      <p:ext uri="{BB962C8B-B14F-4D97-AF65-F5344CB8AC3E}">
        <p14:creationId xmlns:p14="http://schemas.microsoft.com/office/powerpoint/2010/main" val="2203869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9276" y="1330550"/>
            <a:ext cx="7462351" cy="4967842"/>
          </a:xfrm>
          <a:custGeom>
            <a:avLst/>
            <a:gdLst/>
            <a:ahLst/>
            <a:cxnLst/>
            <a:rect l="l" t="t" r="r" b="b"/>
            <a:pathLst>
              <a:path w="8726805" h="5809615">
                <a:moveTo>
                  <a:pt x="8726424" y="0"/>
                </a:moveTo>
                <a:lnTo>
                  <a:pt x="0" y="0"/>
                </a:lnTo>
                <a:lnTo>
                  <a:pt x="0" y="5809493"/>
                </a:lnTo>
                <a:lnTo>
                  <a:pt x="8726424" y="5809493"/>
                </a:lnTo>
                <a:lnTo>
                  <a:pt x="8726424" y="5803397"/>
                </a:lnTo>
                <a:lnTo>
                  <a:pt x="12192" y="5803397"/>
                </a:lnTo>
                <a:lnTo>
                  <a:pt x="6096" y="5797301"/>
                </a:lnTo>
                <a:lnTo>
                  <a:pt x="12192" y="5797301"/>
                </a:lnTo>
                <a:lnTo>
                  <a:pt x="12192" y="13715"/>
                </a:lnTo>
                <a:lnTo>
                  <a:pt x="6096" y="13715"/>
                </a:lnTo>
                <a:lnTo>
                  <a:pt x="12192" y="7619"/>
                </a:lnTo>
                <a:lnTo>
                  <a:pt x="8726424" y="7619"/>
                </a:lnTo>
                <a:lnTo>
                  <a:pt x="8726424" y="0"/>
                </a:lnTo>
                <a:close/>
              </a:path>
              <a:path w="8726805" h="5809615">
                <a:moveTo>
                  <a:pt x="12192" y="5797301"/>
                </a:moveTo>
                <a:lnTo>
                  <a:pt x="6096" y="5797301"/>
                </a:lnTo>
                <a:lnTo>
                  <a:pt x="12192" y="5803397"/>
                </a:lnTo>
                <a:lnTo>
                  <a:pt x="12192" y="5797301"/>
                </a:lnTo>
                <a:close/>
              </a:path>
              <a:path w="8726805" h="5809615">
                <a:moveTo>
                  <a:pt x="8712708" y="5797301"/>
                </a:moveTo>
                <a:lnTo>
                  <a:pt x="12192" y="5797301"/>
                </a:lnTo>
                <a:lnTo>
                  <a:pt x="12192" y="5803397"/>
                </a:lnTo>
                <a:lnTo>
                  <a:pt x="8712708" y="5803397"/>
                </a:lnTo>
                <a:lnTo>
                  <a:pt x="8712708" y="5797301"/>
                </a:lnTo>
                <a:close/>
              </a:path>
              <a:path w="8726805" h="5809615">
                <a:moveTo>
                  <a:pt x="8712708" y="7619"/>
                </a:moveTo>
                <a:lnTo>
                  <a:pt x="8712708" y="5803397"/>
                </a:lnTo>
                <a:lnTo>
                  <a:pt x="8718804" y="5797301"/>
                </a:lnTo>
                <a:lnTo>
                  <a:pt x="8726424" y="5797301"/>
                </a:lnTo>
                <a:lnTo>
                  <a:pt x="8726424" y="13715"/>
                </a:lnTo>
                <a:lnTo>
                  <a:pt x="8718804" y="13715"/>
                </a:lnTo>
                <a:lnTo>
                  <a:pt x="8712708" y="7619"/>
                </a:lnTo>
                <a:close/>
              </a:path>
              <a:path w="8726805" h="5809615">
                <a:moveTo>
                  <a:pt x="8726424" y="5797301"/>
                </a:moveTo>
                <a:lnTo>
                  <a:pt x="8718804" y="5797301"/>
                </a:lnTo>
                <a:lnTo>
                  <a:pt x="8712708" y="5803397"/>
                </a:lnTo>
                <a:lnTo>
                  <a:pt x="8726424" y="5803397"/>
                </a:lnTo>
                <a:lnTo>
                  <a:pt x="8726424" y="5797301"/>
                </a:lnTo>
                <a:close/>
              </a:path>
              <a:path w="8726805" h="5809615">
                <a:moveTo>
                  <a:pt x="12192" y="7619"/>
                </a:moveTo>
                <a:lnTo>
                  <a:pt x="6096" y="13715"/>
                </a:lnTo>
                <a:lnTo>
                  <a:pt x="12192" y="13715"/>
                </a:lnTo>
                <a:lnTo>
                  <a:pt x="12192" y="7619"/>
                </a:lnTo>
                <a:close/>
              </a:path>
              <a:path w="8726805" h="5809615">
                <a:moveTo>
                  <a:pt x="8712708" y="7619"/>
                </a:moveTo>
                <a:lnTo>
                  <a:pt x="12192" y="7619"/>
                </a:lnTo>
                <a:lnTo>
                  <a:pt x="12192" y="13715"/>
                </a:lnTo>
                <a:lnTo>
                  <a:pt x="8712708" y="13715"/>
                </a:lnTo>
                <a:lnTo>
                  <a:pt x="8712708" y="7619"/>
                </a:lnTo>
                <a:close/>
              </a:path>
              <a:path w="8726805" h="5809615">
                <a:moveTo>
                  <a:pt x="8726424" y="7619"/>
                </a:moveTo>
                <a:lnTo>
                  <a:pt x="8712708" y="7619"/>
                </a:lnTo>
                <a:lnTo>
                  <a:pt x="8718804" y="13715"/>
                </a:lnTo>
                <a:lnTo>
                  <a:pt x="8726424" y="13715"/>
                </a:lnTo>
                <a:lnTo>
                  <a:pt x="8726424" y="7619"/>
                </a:lnTo>
                <a:close/>
              </a:path>
            </a:pathLst>
          </a:custGeom>
          <a:solidFill>
            <a:srgbClr val="000000"/>
          </a:solidFill>
        </p:spPr>
        <p:txBody>
          <a:bodyPr wrap="square" lIns="0" tIns="0" rIns="0" bIns="0" rtlCol="0"/>
          <a:lstStyle/>
          <a:p>
            <a:endParaRPr sz="1749"/>
          </a:p>
        </p:txBody>
      </p:sp>
      <p:sp>
        <p:nvSpPr>
          <p:cNvPr id="3" name="object 3"/>
          <p:cNvSpPr txBox="1"/>
          <p:nvPr/>
        </p:nvSpPr>
        <p:spPr>
          <a:xfrm>
            <a:off x="8204404" y="6069796"/>
            <a:ext cx="121630" cy="204529"/>
          </a:xfrm>
          <a:prstGeom prst="rect">
            <a:avLst/>
          </a:prstGeom>
        </p:spPr>
        <p:txBody>
          <a:bodyPr vert="horz" wrap="square" lIns="0" tIns="13575" rIns="0" bIns="0" rtlCol="0">
            <a:spAutoFit/>
          </a:bodyPr>
          <a:lstStyle/>
          <a:p>
            <a:pPr marL="10860">
              <a:spcBef>
                <a:spcPts val="107"/>
              </a:spcBef>
            </a:pPr>
            <a:r>
              <a:rPr sz="1240" spc="-43" dirty="0">
                <a:latin typeface="Meiryo UI"/>
                <a:cs typeface="Meiryo UI"/>
              </a:rPr>
              <a:t>8</a:t>
            </a:r>
            <a:endParaRPr sz="1240">
              <a:latin typeface="Meiryo UI"/>
              <a:cs typeface="Meiryo UI"/>
            </a:endParaRPr>
          </a:p>
        </p:txBody>
      </p:sp>
      <p:sp>
        <p:nvSpPr>
          <p:cNvPr id="4" name="object 4"/>
          <p:cNvSpPr txBox="1">
            <a:spLocks noGrp="1"/>
          </p:cNvSpPr>
          <p:nvPr>
            <p:ph type="title"/>
          </p:nvPr>
        </p:nvSpPr>
        <p:spPr>
          <a:xfrm flipH="1">
            <a:off x="0" y="195478"/>
            <a:ext cx="8717280" cy="302597"/>
          </a:xfrm>
          <a:prstGeom prst="rect">
            <a:avLst/>
          </a:prstGeom>
        </p:spPr>
        <p:txBody>
          <a:bodyPr vert="horz" wrap="square" lIns="0" tIns="13032" rIns="0" bIns="0" rtlCol="0">
            <a:spAutoFit/>
          </a:bodyPr>
          <a:lstStyle/>
          <a:p>
            <a:pPr marL="23891">
              <a:lnSpc>
                <a:spcPct val="100000"/>
              </a:lnSpc>
              <a:spcBef>
                <a:spcPts val="103"/>
              </a:spcBef>
              <a:tabLst>
                <a:tab pos="664618" algn="l"/>
              </a:tabLst>
            </a:pPr>
            <a:r>
              <a:rPr sz="1881" dirty="0"/>
              <a:t>３</a:t>
            </a:r>
            <a:r>
              <a:rPr sz="1881" spc="-43" dirty="0"/>
              <a:t>章</a:t>
            </a:r>
            <a:r>
              <a:rPr sz="1881" dirty="0"/>
              <a:t>	</a:t>
            </a:r>
            <a:r>
              <a:rPr sz="1881" spc="-9" dirty="0"/>
              <a:t>こ</a:t>
            </a:r>
            <a:r>
              <a:rPr sz="1881" dirty="0"/>
              <a:t>れから取り</a:t>
            </a:r>
            <a:r>
              <a:rPr sz="1881" spc="-13" dirty="0"/>
              <a:t>組</a:t>
            </a:r>
            <a:r>
              <a:rPr sz="1881" spc="-9" dirty="0"/>
              <a:t>むべ</a:t>
            </a:r>
            <a:r>
              <a:rPr sz="1881" dirty="0"/>
              <a:t>き</a:t>
            </a:r>
            <a:r>
              <a:rPr sz="1881" spc="-13" dirty="0"/>
              <a:t>方</a:t>
            </a:r>
            <a:r>
              <a:rPr sz="1881" dirty="0"/>
              <a:t>針</a:t>
            </a:r>
            <a:r>
              <a:rPr sz="1881" spc="346" dirty="0"/>
              <a:t> </a:t>
            </a:r>
            <a:r>
              <a:rPr dirty="0"/>
              <a:t>（R4.12.2公表</a:t>
            </a:r>
            <a:r>
              <a:rPr spc="107" dirty="0"/>
              <a:t> </a:t>
            </a:r>
            <a:r>
              <a:rPr dirty="0"/>
              <a:t>社整審・交政審</a:t>
            </a:r>
            <a:r>
              <a:rPr spc="103" dirty="0"/>
              <a:t> </a:t>
            </a:r>
            <a:r>
              <a:rPr dirty="0"/>
              <a:t>技術部会の提言より抜粋</a:t>
            </a:r>
            <a:r>
              <a:rPr spc="-43" dirty="0"/>
              <a:t>）</a:t>
            </a:r>
            <a:endParaRPr sz="1881" dirty="0"/>
          </a:p>
        </p:txBody>
      </p:sp>
      <p:grpSp>
        <p:nvGrpSpPr>
          <p:cNvPr id="5" name="object 5"/>
          <p:cNvGrpSpPr/>
          <p:nvPr/>
        </p:nvGrpSpPr>
        <p:grpSpPr>
          <a:xfrm>
            <a:off x="896589" y="1552090"/>
            <a:ext cx="3500675" cy="256836"/>
            <a:chOff x="1048511" y="1586483"/>
            <a:chExt cx="4093845" cy="300355"/>
          </a:xfrm>
        </p:grpSpPr>
        <p:sp>
          <p:nvSpPr>
            <p:cNvPr id="6" name="object 6"/>
            <p:cNvSpPr/>
            <p:nvPr/>
          </p:nvSpPr>
          <p:spPr>
            <a:xfrm>
              <a:off x="1048511" y="1586483"/>
              <a:ext cx="4093845" cy="9525"/>
            </a:xfrm>
            <a:custGeom>
              <a:avLst/>
              <a:gdLst/>
              <a:ahLst/>
              <a:cxnLst/>
              <a:rect l="l" t="t" r="r" b="b"/>
              <a:pathLst>
                <a:path w="4093845" h="9525">
                  <a:moveTo>
                    <a:pt x="4093464" y="0"/>
                  </a:moveTo>
                  <a:lnTo>
                    <a:pt x="0" y="0"/>
                  </a:lnTo>
                  <a:lnTo>
                    <a:pt x="0" y="9143"/>
                  </a:lnTo>
                  <a:lnTo>
                    <a:pt x="4093464" y="9143"/>
                  </a:lnTo>
                  <a:lnTo>
                    <a:pt x="4093464" y="0"/>
                  </a:lnTo>
                  <a:close/>
                </a:path>
              </a:pathLst>
            </a:custGeom>
            <a:solidFill>
              <a:srgbClr val="000000"/>
            </a:solidFill>
          </p:spPr>
          <p:txBody>
            <a:bodyPr wrap="square" lIns="0" tIns="0" rIns="0" bIns="0" rtlCol="0"/>
            <a:lstStyle/>
            <a:p>
              <a:endParaRPr sz="1749"/>
            </a:p>
          </p:txBody>
        </p:sp>
        <p:pic>
          <p:nvPicPr>
            <p:cNvPr id="7" name="object 7"/>
            <p:cNvPicPr/>
            <p:nvPr/>
          </p:nvPicPr>
          <p:blipFill>
            <a:blip r:embed="rId2" cstate="print"/>
            <a:stretch>
              <a:fillRect/>
            </a:stretch>
          </p:blipFill>
          <p:spPr>
            <a:xfrm>
              <a:off x="1330451" y="1783079"/>
              <a:ext cx="103631" cy="103631"/>
            </a:xfrm>
            <a:prstGeom prst="rect">
              <a:avLst/>
            </a:prstGeom>
          </p:spPr>
        </p:pic>
      </p:grpSp>
      <p:sp>
        <p:nvSpPr>
          <p:cNvPr id="8" name="object 8"/>
          <p:cNvSpPr txBox="1"/>
          <p:nvPr/>
        </p:nvSpPr>
        <p:spPr>
          <a:xfrm>
            <a:off x="874869" y="1273297"/>
            <a:ext cx="7238095" cy="2459674"/>
          </a:xfrm>
          <a:prstGeom prst="rect">
            <a:avLst/>
          </a:prstGeom>
        </p:spPr>
        <p:txBody>
          <a:bodyPr vert="horz" wrap="square" lIns="0" tIns="110770" rIns="0" bIns="0" rtlCol="0">
            <a:spAutoFit/>
          </a:bodyPr>
          <a:lstStyle/>
          <a:p>
            <a:pPr marL="21720">
              <a:spcBef>
                <a:spcPts val="871"/>
              </a:spcBef>
            </a:pPr>
            <a:r>
              <a:rPr sz="1197" spc="-17" dirty="0">
                <a:latin typeface="UD デジタル 教科書体 NP-R"/>
                <a:cs typeface="UD デジタル 教科書体 NP-R"/>
              </a:rPr>
              <a:t>＜戦略マネジメントの計画策定プロセスの考え方＞</a:t>
            </a:r>
            <a:endParaRPr sz="1197">
              <a:latin typeface="UD デジタル 教科書体 NP-R"/>
              <a:cs typeface="UD デジタル 教科書体 NP-R"/>
            </a:endParaRPr>
          </a:p>
          <a:p>
            <a:pPr marL="494663" marR="36923" indent="152037" algn="just">
              <a:lnSpc>
                <a:spcPct val="118900"/>
              </a:lnSpc>
              <a:spcBef>
                <a:spcPts val="522"/>
              </a:spcBef>
            </a:pPr>
            <a:r>
              <a:rPr sz="1197" spc="-17" dirty="0">
                <a:latin typeface="UD デジタル 教科書体 NP-R"/>
                <a:cs typeface="UD デジタル 教科書体 NP-R"/>
              </a:rPr>
              <a:t>戦略マネジメントの推進にあたっては、既存のインフラ群が有する機能に対し、地域の将来像に基づき、①維持すべき機能、②新たに加えるべき機能、③役割を果たした機能に分野横断的に再整理した上で、現状の性能も踏まえつつ、個別インフラ施設の維持／補修・修繕／更新／集約・再編</a:t>
            </a:r>
            <a:endParaRPr sz="1197">
              <a:latin typeface="UD デジタル 教科書体 NP-R"/>
              <a:cs typeface="UD デジタル 教科書体 NP-R"/>
            </a:endParaRPr>
          </a:p>
          <a:p>
            <a:pPr marL="494663">
              <a:spcBef>
                <a:spcPts val="274"/>
              </a:spcBef>
            </a:pPr>
            <a:r>
              <a:rPr sz="1197" spc="-17" dirty="0">
                <a:latin typeface="UD デジタル 教科書体 NP-R"/>
                <a:cs typeface="UD デジタル 教科書体 NP-R"/>
              </a:rPr>
              <a:t>／新設等を適切に行うため計画策定を行う必要がある。</a:t>
            </a:r>
            <a:endParaRPr sz="1197">
              <a:latin typeface="UD デジタル 教科書体 NP-R"/>
              <a:cs typeface="UD デジタル 教科書体 NP-R"/>
            </a:endParaRPr>
          </a:p>
          <a:p>
            <a:pPr marL="635297">
              <a:spcBef>
                <a:spcPts val="782"/>
              </a:spcBef>
            </a:pPr>
            <a:r>
              <a:rPr sz="1197" spc="-4" dirty="0">
                <a:latin typeface="UD デジタル 教科書体 NP-R"/>
                <a:cs typeface="UD デジタル 教科書体 NP-R"/>
              </a:rPr>
              <a:t>この際、地域の状況を踏まえつつ、市区町村の既存の行政区域に拘らない一定の機能を有する</a:t>
            </a:r>
            <a:endParaRPr sz="1197">
              <a:latin typeface="UD デジタル 教科書体 NP-R"/>
              <a:cs typeface="UD デジタル 教科書体 NP-R"/>
            </a:endParaRPr>
          </a:p>
          <a:p>
            <a:pPr marL="478916" marR="38009">
              <a:lnSpc>
                <a:spcPct val="119300"/>
              </a:lnSpc>
            </a:pPr>
            <a:r>
              <a:rPr sz="1197" spc="-4" dirty="0">
                <a:latin typeface="UD デジタル 教科書体 NP-R"/>
                <a:cs typeface="UD デジタル 教科書体 NP-R"/>
              </a:rPr>
              <a:t>「地域」を設定し、複数・多分野の施設を「群」としてまとめて捉えることで、地域において将来</a:t>
            </a:r>
            <a:r>
              <a:rPr sz="1197" spc="-9" dirty="0">
                <a:latin typeface="UD デジタル 教科書体 NP-R"/>
                <a:cs typeface="UD デジタル 教科書体 NP-R"/>
              </a:rPr>
              <a:t>的に必要な機能を検討していく</a:t>
            </a:r>
            <a:r>
              <a:rPr sz="1154" baseline="24691" dirty="0">
                <a:latin typeface="UD デジタル 教科書体 NP-R"/>
                <a:cs typeface="UD デジタル 教科書体 NP-R"/>
              </a:rPr>
              <a:t>※2</a:t>
            </a:r>
            <a:r>
              <a:rPr sz="1197" spc="-43" dirty="0">
                <a:latin typeface="UD デジタル 教科書体 NP-R"/>
                <a:cs typeface="UD デジタル 教科書体 NP-R"/>
              </a:rPr>
              <a:t>。</a:t>
            </a:r>
            <a:endParaRPr sz="1197">
              <a:latin typeface="UD デジタル 教科書体 NP-R"/>
              <a:cs typeface="UD デジタル 教科書体 NP-R"/>
            </a:endParaRPr>
          </a:p>
          <a:p>
            <a:pPr marL="478916" marR="38009" indent="152037">
              <a:lnSpc>
                <a:spcPct val="119300"/>
              </a:lnSpc>
              <a:spcBef>
                <a:spcPts val="500"/>
              </a:spcBef>
            </a:pPr>
            <a:r>
              <a:rPr sz="1197" spc="-4" dirty="0">
                <a:latin typeface="UD デジタル 教科書体 NP-R"/>
                <a:cs typeface="UD デジタル 教科書体 NP-R"/>
              </a:rPr>
              <a:t>さらに、検討にあたっては、戦略マネジメント計画策定の対象エリアを越える圏域も含めた必要</a:t>
            </a:r>
            <a:r>
              <a:rPr sz="1197" spc="-9" dirty="0">
                <a:latin typeface="UD デジタル 教科書体 NP-R"/>
                <a:cs typeface="UD デジタル 教科書体 NP-R"/>
              </a:rPr>
              <a:t>な機能を考慮する必要がある。</a:t>
            </a:r>
            <a:endParaRPr sz="1197">
              <a:latin typeface="UD デジタル 教科書体 NP-R"/>
              <a:cs typeface="UD デジタル 教科書体 NP-R"/>
            </a:endParaRPr>
          </a:p>
        </p:txBody>
      </p:sp>
      <p:sp>
        <p:nvSpPr>
          <p:cNvPr id="9" name="object 9"/>
          <p:cNvSpPr txBox="1"/>
          <p:nvPr/>
        </p:nvSpPr>
        <p:spPr>
          <a:xfrm>
            <a:off x="1113787" y="3886959"/>
            <a:ext cx="7093116" cy="2371626"/>
          </a:xfrm>
          <a:prstGeom prst="rect">
            <a:avLst/>
          </a:prstGeom>
        </p:spPr>
        <p:txBody>
          <a:bodyPr vert="horz" wrap="square" lIns="0" tIns="92852" rIns="0" bIns="0" rtlCol="0">
            <a:spAutoFit/>
          </a:bodyPr>
          <a:lstStyle/>
          <a:p>
            <a:pPr marL="10860">
              <a:spcBef>
                <a:spcPts val="731"/>
              </a:spcBef>
            </a:pPr>
            <a:r>
              <a:rPr sz="1026" dirty="0">
                <a:latin typeface="UD デジタル 教科書体 NP-R"/>
                <a:cs typeface="UD デジタル 教科書体 NP-R"/>
              </a:rPr>
              <a:t>※補足</a:t>
            </a:r>
            <a:r>
              <a:rPr sz="1026" spc="-9" dirty="0">
                <a:latin typeface="UD デジタル 教科書体 NP-R"/>
                <a:cs typeface="UD デジタル 教科書体 NP-R"/>
              </a:rPr>
              <a:t>2：戦略マネジメントの計画策定や実施における地域の考え方</a:t>
            </a:r>
            <a:endParaRPr sz="1026">
              <a:latin typeface="UD デジタル 教科書体 NP-R"/>
              <a:cs typeface="UD デジタル 教科書体 NP-R"/>
            </a:endParaRPr>
          </a:p>
          <a:p>
            <a:pPr marL="92851" marR="4344" indent="131403">
              <a:lnSpc>
                <a:spcPct val="111100"/>
              </a:lnSpc>
              <a:spcBef>
                <a:spcPts val="509"/>
              </a:spcBef>
            </a:pPr>
            <a:r>
              <a:rPr sz="1026" dirty="0">
                <a:latin typeface="UD デジタル 教科書体 NP-R"/>
                <a:cs typeface="UD デジタル 教科書体 NP-R"/>
              </a:rPr>
              <a:t>戦略マネジメント計画策定においては、地域特性（人口、交通、インフラの数や状況等）</a:t>
            </a:r>
            <a:r>
              <a:rPr sz="1026" spc="-4" dirty="0">
                <a:latin typeface="UD デジタル 教科書体 NP-R"/>
                <a:cs typeface="UD デジタル 教科書体 NP-R"/>
              </a:rPr>
              <a:t>や地方公共団体間の機能</a:t>
            </a:r>
            <a:r>
              <a:rPr sz="1026" spc="428" dirty="0">
                <a:latin typeface="UD デジタル 教科書体 NP-R"/>
                <a:cs typeface="UD デジタル 教科書体 NP-R"/>
              </a:rPr>
              <a:t> </a:t>
            </a:r>
            <a:r>
              <a:rPr sz="1026" dirty="0">
                <a:latin typeface="UD デジタル 教科書体 NP-R"/>
                <a:cs typeface="UD デジタル 教科書体 NP-R"/>
              </a:rPr>
              <a:t>的なつながり（例えば、生活圏やインフラマネジメント実施にあたっての効率性等）</a:t>
            </a:r>
            <a:r>
              <a:rPr sz="1026" spc="-4" dirty="0">
                <a:latin typeface="UD デジタル 教科書体 NP-R"/>
                <a:cs typeface="UD デジタル 教科書体 NP-R"/>
              </a:rPr>
              <a:t>などを踏まえて「地域」を設定する必要がある。この際、多くの市区町村において財政力、技術力等のリソースが限られている現状を踏まえ、一定の人口規模を有するエリアを想定することが、具体的な業務の実施段階を念頭においた場合にも効率的と考えられる。</a:t>
            </a:r>
            <a:endParaRPr sz="1026">
              <a:latin typeface="UD デジタル 教科書体 NP-R"/>
              <a:cs typeface="UD デジタル 教科書体 NP-R"/>
            </a:endParaRPr>
          </a:p>
          <a:p>
            <a:pPr marL="92851" marR="135204" indent="131403" algn="just">
              <a:lnSpc>
                <a:spcPct val="111100"/>
              </a:lnSpc>
              <a:spcBef>
                <a:spcPts val="522"/>
              </a:spcBef>
            </a:pPr>
            <a:r>
              <a:rPr sz="1026" spc="-4" dirty="0">
                <a:latin typeface="UD デジタル 教科書体 NP-R"/>
                <a:cs typeface="UD デジタル 教科書体 NP-R"/>
              </a:rPr>
              <a:t>したがって、地域特性や地方公共団体間の機能的なつながりなどを踏まえ、既存の行政区域に拘らず、例えば、都道府県内の複数の市区町村を一つの単位とした広域の地域を想定している。ただし、規模の大きな市や、単一の地方公共団体からなる離島など、単一の市区町村で検討を進めることが適切な場合も考えられ、それぞれの地域の実情に応じて個別に判断が必要である。また、都道府県や国も含めた検討体制とすることが必要である。</a:t>
            </a:r>
            <a:endParaRPr sz="1026">
              <a:latin typeface="UD デジタル 教科書体 NP-R"/>
              <a:cs typeface="UD デジタル 教科書体 NP-R"/>
            </a:endParaRPr>
          </a:p>
          <a:p>
            <a:pPr marL="92851" marR="135204" indent="131403" algn="just">
              <a:lnSpc>
                <a:spcPct val="111300"/>
              </a:lnSpc>
              <a:spcBef>
                <a:spcPts val="505"/>
              </a:spcBef>
            </a:pPr>
            <a:r>
              <a:rPr sz="1026" spc="-4" dirty="0">
                <a:latin typeface="UD デジタル 教科書体 NP-R"/>
                <a:cs typeface="UD デジタル 教科書体 NP-R"/>
              </a:rPr>
              <a:t>戦略マネジメント計画に基づく具体的な業務の実施においては、計画策定と同一の地域に拘らず、さらに広域もしくは狭域の地域で進めていくことも考えられる。また、場合によっては都道府県も含めた実施体制を検討することが</a:t>
            </a:r>
            <a:r>
              <a:rPr sz="1026" spc="-9" dirty="0">
                <a:latin typeface="UD デジタル 教科書体 NP-R"/>
                <a:cs typeface="UD デジタル 教科書体 NP-R"/>
              </a:rPr>
              <a:t>必要である。</a:t>
            </a:r>
            <a:endParaRPr sz="1026">
              <a:latin typeface="UD デジタル 教科書体 NP-R"/>
              <a:cs typeface="UD デジタル 教科書体 NP-R"/>
            </a:endParaRPr>
          </a:p>
        </p:txBody>
      </p:sp>
      <p:sp>
        <p:nvSpPr>
          <p:cNvPr id="10" name="object 10"/>
          <p:cNvSpPr txBox="1"/>
          <p:nvPr/>
        </p:nvSpPr>
        <p:spPr>
          <a:xfrm>
            <a:off x="814490" y="1051668"/>
            <a:ext cx="1539385" cy="236860"/>
          </a:xfrm>
          <a:prstGeom prst="rect">
            <a:avLst/>
          </a:prstGeom>
          <a:solidFill>
            <a:srgbClr val="2F5497"/>
          </a:solidFill>
        </p:spPr>
        <p:txBody>
          <a:bodyPr vert="horz" wrap="square" lIns="0" tIns="0" rIns="0" bIns="0" rtlCol="0">
            <a:spAutoFit/>
          </a:bodyPr>
          <a:lstStyle/>
          <a:p>
            <a:pPr marL="124887"/>
            <a:r>
              <a:rPr sz="1539" b="1" spc="-4" dirty="0">
                <a:solidFill>
                  <a:srgbClr val="FFFFFF"/>
                </a:solidFill>
                <a:latin typeface="Meiryo UI"/>
                <a:cs typeface="Meiryo UI"/>
              </a:rPr>
              <a:t>本文の抜粋(</a:t>
            </a:r>
            <a:r>
              <a:rPr sz="1539" b="1" spc="-21" dirty="0">
                <a:solidFill>
                  <a:srgbClr val="FFFFFF"/>
                </a:solidFill>
                <a:latin typeface="Meiryo UI"/>
                <a:cs typeface="Meiryo UI"/>
              </a:rPr>
              <a:t>3)</a:t>
            </a:r>
            <a:endParaRPr sz="1539">
              <a:latin typeface="Meiryo UI"/>
              <a:cs typeface="Meiryo UI"/>
            </a:endParaRPr>
          </a:p>
        </p:txBody>
      </p:sp>
      <p:sp>
        <p:nvSpPr>
          <p:cNvPr id="11" name="object 11"/>
          <p:cNvSpPr txBox="1"/>
          <p:nvPr/>
        </p:nvSpPr>
        <p:spPr>
          <a:xfrm>
            <a:off x="2475614" y="1048627"/>
            <a:ext cx="5276466" cy="247826"/>
          </a:xfrm>
          <a:prstGeom prst="rect">
            <a:avLst/>
          </a:prstGeom>
        </p:spPr>
        <p:txBody>
          <a:bodyPr vert="horz" wrap="square" lIns="0" tIns="10860" rIns="0" bIns="0" rtlCol="0">
            <a:spAutoFit/>
          </a:bodyPr>
          <a:lstStyle/>
          <a:p>
            <a:pPr marL="10860">
              <a:spcBef>
                <a:spcPts val="86"/>
              </a:spcBef>
            </a:pPr>
            <a:r>
              <a:rPr sz="1539" b="1" spc="-21" dirty="0">
                <a:latin typeface="Meiryo UI"/>
                <a:cs typeface="Meiryo UI"/>
              </a:rPr>
              <a:t>＜戦略マネジメントの計画策定プロセスの考え方＞</a:t>
            </a:r>
            <a:endParaRPr sz="1539" dirty="0">
              <a:latin typeface="Meiryo UI"/>
              <a:cs typeface="Meiryo U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09276" y="1393102"/>
            <a:ext cx="7462351" cy="4872818"/>
            <a:chOff x="946403" y="1400555"/>
            <a:chExt cx="8726805" cy="5698490"/>
          </a:xfrm>
        </p:grpSpPr>
        <p:sp>
          <p:nvSpPr>
            <p:cNvPr id="3" name="object 3"/>
            <p:cNvSpPr/>
            <p:nvPr/>
          </p:nvSpPr>
          <p:spPr>
            <a:xfrm>
              <a:off x="946404" y="1400555"/>
              <a:ext cx="8726805" cy="5698490"/>
            </a:xfrm>
            <a:custGeom>
              <a:avLst/>
              <a:gdLst/>
              <a:ahLst/>
              <a:cxnLst/>
              <a:rect l="l" t="t" r="r" b="b"/>
              <a:pathLst>
                <a:path w="8726805" h="5698490">
                  <a:moveTo>
                    <a:pt x="3835908" y="260604"/>
                  </a:moveTo>
                  <a:lnTo>
                    <a:pt x="97536" y="260604"/>
                  </a:lnTo>
                  <a:lnTo>
                    <a:pt x="97536" y="269748"/>
                  </a:lnTo>
                  <a:lnTo>
                    <a:pt x="3835908" y="269748"/>
                  </a:lnTo>
                  <a:lnTo>
                    <a:pt x="3835908" y="260604"/>
                  </a:lnTo>
                  <a:close/>
                </a:path>
                <a:path w="8726805" h="5698490">
                  <a:moveTo>
                    <a:pt x="8726424" y="0"/>
                  </a:moveTo>
                  <a:lnTo>
                    <a:pt x="8712708" y="0"/>
                  </a:lnTo>
                  <a:lnTo>
                    <a:pt x="8712708" y="12192"/>
                  </a:lnTo>
                  <a:lnTo>
                    <a:pt x="8712708" y="5686056"/>
                  </a:lnTo>
                  <a:lnTo>
                    <a:pt x="12192" y="5686056"/>
                  </a:lnTo>
                  <a:lnTo>
                    <a:pt x="12192" y="12192"/>
                  </a:lnTo>
                  <a:lnTo>
                    <a:pt x="8712708" y="12192"/>
                  </a:lnTo>
                  <a:lnTo>
                    <a:pt x="8712708" y="0"/>
                  </a:lnTo>
                  <a:lnTo>
                    <a:pt x="0" y="0"/>
                  </a:lnTo>
                  <a:lnTo>
                    <a:pt x="0" y="5698248"/>
                  </a:lnTo>
                  <a:lnTo>
                    <a:pt x="8726424" y="5698248"/>
                  </a:lnTo>
                  <a:lnTo>
                    <a:pt x="8726424" y="5692152"/>
                  </a:lnTo>
                  <a:lnTo>
                    <a:pt x="8726424" y="5686056"/>
                  </a:lnTo>
                  <a:lnTo>
                    <a:pt x="8726424" y="12192"/>
                  </a:lnTo>
                  <a:lnTo>
                    <a:pt x="8726424" y="6096"/>
                  </a:lnTo>
                  <a:lnTo>
                    <a:pt x="8726424" y="0"/>
                  </a:lnTo>
                  <a:close/>
                </a:path>
              </a:pathLst>
            </a:custGeom>
            <a:solidFill>
              <a:srgbClr val="000000"/>
            </a:solidFill>
          </p:spPr>
          <p:txBody>
            <a:bodyPr wrap="square" lIns="0" tIns="0" rIns="0" bIns="0" rtlCol="0"/>
            <a:lstStyle/>
            <a:p>
              <a:endParaRPr sz="1749"/>
            </a:p>
          </p:txBody>
        </p:sp>
        <p:pic>
          <p:nvPicPr>
            <p:cNvPr id="4" name="object 4"/>
            <p:cNvPicPr/>
            <p:nvPr/>
          </p:nvPicPr>
          <p:blipFill>
            <a:blip r:embed="rId2" cstate="print"/>
            <a:stretch>
              <a:fillRect/>
            </a:stretch>
          </p:blipFill>
          <p:spPr>
            <a:xfrm>
              <a:off x="1325879" y="1857755"/>
              <a:ext cx="103631" cy="103631"/>
            </a:xfrm>
            <a:prstGeom prst="rect">
              <a:avLst/>
            </a:prstGeom>
          </p:spPr>
        </p:pic>
      </p:grpSp>
      <p:sp>
        <p:nvSpPr>
          <p:cNvPr id="5" name="object 5"/>
          <p:cNvSpPr txBox="1">
            <a:spLocks noGrp="1"/>
          </p:cNvSpPr>
          <p:nvPr>
            <p:ph type="title"/>
          </p:nvPr>
        </p:nvSpPr>
        <p:spPr>
          <a:xfrm flipH="1">
            <a:off x="0" y="164998"/>
            <a:ext cx="9144000" cy="302597"/>
          </a:xfrm>
          <a:prstGeom prst="rect">
            <a:avLst/>
          </a:prstGeom>
        </p:spPr>
        <p:txBody>
          <a:bodyPr vert="horz" wrap="square" lIns="0" tIns="13032" rIns="0" bIns="0" rtlCol="0">
            <a:spAutoFit/>
          </a:bodyPr>
          <a:lstStyle/>
          <a:p>
            <a:pPr marL="23891">
              <a:lnSpc>
                <a:spcPct val="100000"/>
              </a:lnSpc>
              <a:spcBef>
                <a:spcPts val="103"/>
              </a:spcBef>
              <a:tabLst>
                <a:tab pos="664618" algn="l"/>
              </a:tabLst>
            </a:pPr>
            <a:r>
              <a:rPr sz="1881" dirty="0"/>
              <a:t>３</a:t>
            </a:r>
            <a:r>
              <a:rPr sz="1881" spc="-43" dirty="0"/>
              <a:t>章</a:t>
            </a:r>
            <a:r>
              <a:rPr sz="1881" dirty="0"/>
              <a:t>	</a:t>
            </a:r>
            <a:r>
              <a:rPr sz="1881" spc="-9" dirty="0"/>
              <a:t>こ</a:t>
            </a:r>
            <a:r>
              <a:rPr sz="1881" dirty="0"/>
              <a:t>れから取り</a:t>
            </a:r>
            <a:r>
              <a:rPr sz="1881" spc="-13" dirty="0"/>
              <a:t>組</a:t>
            </a:r>
            <a:r>
              <a:rPr sz="1881" spc="-9" dirty="0"/>
              <a:t>むべ</a:t>
            </a:r>
            <a:r>
              <a:rPr sz="1881" dirty="0"/>
              <a:t>き</a:t>
            </a:r>
            <a:r>
              <a:rPr sz="1881" spc="-13" dirty="0"/>
              <a:t>方</a:t>
            </a:r>
            <a:r>
              <a:rPr sz="1881" dirty="0"/>
              <a:t>針</a:t>
            </a:r>
            <a:r>
              <a:rPr sz="1881" spc="346" dirty="0"/>
              <a:t> </a:t>
            </a:r>
            <a:r>
              <a:rPr dirty="0"/>
              <a:t>（R4.12.2公表</a:t>
            </a:r>
            <a:r>
              <a:rPr spc="107" dirty="0"/>
              <a:t> </a:t>
            </a:r>
            <a:r>
              <a:rPr dirty="0"/>
              <a:t>社整審・交政審</a:t>
            </a:r>
            <a:r>
              <a:rPr spc="103" dirty="0"/>
              <a:t> </a:t>
            </a:r>
            <a:r>
              <a:rPr dirty="0"/>
              <a:t>技術部会の提言より抜粋</a:t>
            </a:r>
            <a:r>
              <a:rPr spc="-43" dirty="0"/>
              <a:t>）</a:t>
            </a:r>
            <a:endParaRPr sz="1881"/>
          </a:p>
        </p:txBody>
      </p:sp>
      <p:sp>
        <p:nvSpPr>
          <p:cNvPr id="9" name="object 9"/>
          <p:cNvSpPr txBox="1">
            <a:spLocks noGrp="1"/>
          </p:cNvSpPr>
          <p:nvPr>
            <p:ph type="sldNum" sz="quarter" idx="7"/>
          </p:nvPr>
        </p:nvSpPr>
        <p:spPr>
          <a:xfrm>
            <a:off x="9453371" y="6858430"/>
            <a:ext cx="420624" cy="312293"/>
          </a:xfrm>
          <a:prstGeom prst="rect">
            <a:avLst/>
          </a:prstGeom>
        </p:spPr>
        <p:txBody>
          <a:bodyPr vert="horz" wrap="square" lIns="0" tIns="0" rIns="0" bIns="0" rtlCol="0">
            <a:spAutoFit/>
          </a:bodyPr>
          <a:lstStyle>
            <a:defPPr>
              <a:defRPr kern="0"/>
            </a:defPPr>
            <a:lvl1pPr>
              <a:defRPr sz="1450" b="0" i="0">
                <a:solidFill>
                  <a:schemeClr val="tx1"/>
                </a:solidFill>
                <a:latin typeface="Meiryo UI"/>
                <a:cs typeface="Meiryo UI"/>
              </a:defRPr>
            </a:lvl1pPr>
          </a:lstStyle>
          <a:p>
            <a:pPr marL="252729">
              <a:spcBef>
                <a:spcPts val="215"/>
              </a:spcBef>
            </a:pPr>
            <a:fld id="{81D60167-4931-47E6-BA6A-407CBD079E47}" type="slidenum">
              <a:rPr lang="en-US" altLang="ja-JP" spc="-50" smtClean="0"/>
              <a:pPr marL="252729">
                <a:spcBef>
                  <a:spcPts val="215"/>
                </a:spcBef>
              </a:pPr>
              <a:t>21</a:t>
            </a:fld>
            <a:endParaRPr spc="-21" dirty="0"/>
          </a:p>
        </p:txBody>
      </p:sp>
      <p:sp>
        <p:nvSpPr>
          <p:cNvPr id="6" name="object 6"/>
          <p:cNvSpPr txBox="1"/>
          <p:nvPr/>
        </p:nvSpPr>
        <p:spPr>
          <a:xfrm>
            <a:off x="881820" y="1337153"/>
            <a:ext cx="7318458" cy="3185257"/>
          </a:xfrm>
          <a:prstGeom prst="rect">
            <a:avLst/>
          </a:prstGeom>
        </p:spPr>
        <p:txBody>
          <a:bodyPr vert="horz" wrap="square" lIns="0" tIns="110770" rIns="0" bIns="0" rtlCol="0">
            <a:spAutoFit/>
          </a:bodyPr>
          <a:lstStyle/>
          <a:p>
            <a:pPr marL="10860">
              <a:spcBef>
                <a:spcPts val="871"/>
              </a:spcBef>
            </a:pPr>
            <a:r>
              <a:rPr sz="1197" spc="-17" dirty="0">
                <a:latin typeface="UD デジタル 教科書体 NP-R"/>
                <a:cs typeface="UD デジタル 教科書体 NP-R"/>
              </a:rPr>
              <a:t>＜戦略マネジメントの実施プロセスの考え方＞</a:t>
            </a:r>
            <a:endParaRPr sz="1197" dirty="0">
              <a:latin typeface="UD デジタル 教科書体 NP-R"/>
              <a:cs typeface="UD デジタル 教科書体 NP-R"/>
            </a:endParaRPr>
          </a:p>
          <a:p>
            <a:pPr marL="483803" marR="4344" indent="158553">
              <a:lnSpc>
                <a:spcPct val="118600"/>
              </a:lnSpc>
              <a:spcBef>
                <a:spcPts val="526"/>
              </a:spcBef>
            </a:pPr>
            <a:r>
              <a:rPr sz="1197" spc="21" dirty="0">
                <a:latin typeface="UD デジタル 教科書体 NP-R"/>
                <a:cs typeface="UD デジタル 教科書体 NP-R"/>
              </a:rPr>
              <a:t>一口にメンテナンスといってもその業務範囲は、日常的な維持管理から高度な技術を要する補</a:t>
            </a:r>
            <a:r>
              <a:rPr sz="1197" spc="-17" dirty="0">
                <a:latin typeface="UD デジタル 教科書体 NP-R"/>
                <a:cs typeface="UD デジタル 教科書体 NP-R"/>
              </a:rPr>
              <a:t>修・修繕、更新等まで幅広く、求められる技術レベルも変わってくる。</a:t>
            </a:r>
            <a:endParaRPr sz="1197" dirty="0">
              <a:latin typeface="UD デジタル 教科書体 NP-R"/>
              <a:cs typeface="UD デジタル 教科書体 NP-R"/>
            </a:endParaRPr>
          </a:p>
          <a:p>
            <a:pPr marL="468056" marR="6516" indent="156381">
              <a:lnSpc>
                <a:spcPct val="119300"/>
              </a:lnSpc>
              <a:spcBef>
                <a:spcPts val="513"/>
              </a:spcBef>
            </a:pPr>
            <a:r>
              <a:rPr sz="1197" spc="-4" dirty="0">
                <a:latin typeface="UD デジタル 教科書体 NP-R"/>
                <a:cs typeface="UD デジタル 教科書体 NP-R"/>
              </a:rPr>
              <a:t>したがって、戦略マネジメント計画に基づく具体的な業務の実施にあたっては、業務をその難易</a:t>
            </a:r>
            <a:r>
              <a:rPr sz="1197" spc="-17" dirty="0">
                <a:latin typeface="UD デジタル 教科書体 NP-R"/>
                <a:cs typeface="UD デジタル 教科書体 NP-R"/>
              </a:rPr>
              <a:t>度、求められる技術力等に応じて類型化し、発注方式等を検討する必要がある。</a:t>
            </a:r>
            <a:endParaRPr sz="1197" dirty="0">
              <a:latin typeface="UD デジタル 教科書体 NP-R"/>
              <a:cs typeface="UD デジタル 教科書体 NP-R"/>
            </a:endParaRPr>
          </a:p>
          <a:p>
            <a:pPr marL="468056" marR="5430" indent="156381" algn="just">
              <a:lnSpc>
                <a:spcPct val="119000"/>
              </a:lnSpc>
              <a:spcBef>
                <a:spcPts val="505"/>
              </a:spcBef>
            </a:pPr>
            <a:r>
              <a:rPr sz="1197" spc="13" dirty="0">
                <a:latin typeface="UD デジタル 教科書体 NP-R"/>
                <a:cs typeface="UD デジタル 教科書体 NP-R"/>
              </a:rPr>
              <a:t>例えば、日常的な維持管理や軽微な補修については、地域の担い手を確保し続ける観点から、必</a:t>
            </a:r>
            <a:r>
              <a:rPr sz="1197" spc="9" dirty="0">
                <a:latin typeface="UD デジタル 教科書体 NP-R"/>
                <a:cs typeface="UD デジタル 教科書体 NP-R"/>
              </a:rPr>
              <a:t>要に応じ、共同企業体制度（JV）</a:t>
            </a:r>
            <a:r>
              <a:rPr sz="1197" spc="4" dirty="0">
                <a:latin typeface="UD デジタル 教科書体 NP-R"/>
                <a:cs typeface="UD デジタル 教科書体 NP-R"/>
              </a:rPr>
              <a:t>や事業協同組合制度も活用しつつ、それぞれの管理者が、地域の</a:t>
            </a:r>
            <a:r>
              <a:rPr sz="1197" spc="13" dirty="0">
                <a:latin typeface="UD デジタル 教科書体 NP-R"/>
                <a:cs typeface="UD デジタル 教科書体 NP-R"/>
              </a:rPr>
              <a:t>実情に精通し、現場へのアクセス性にも優れた地元事業者に発注し、その業務を担わせることが望</a:t>
            </a:r>
            <a:r>
              <a:rPr sz="1197" dirty="0">
                <a:latin typeface="UD デジタル 教科書体 NP-R"/>
                <a:cs typeface="UD デジタル 教科書体 NP-R"/>
              </a:rPr>
              <a:t>ましい。</a:t>
            </a:r>
          </a:p>
          <a:p>
            <a:pPr marL="468056" marR="6516" indent="156381">
              <a:lnSpc>
                <a:spcPct val="119300"/>
              </a:lnSpc>
              <a:spcBef>
                <a:spcPts val="513"/>
              </a:spcBef>
            </a:pPr>
            <a:r>
              <a:rPr sz="1197" spc="-4" dirty="0">
                <a:latin typeface="UD デジタル 教科書体 NP-R"/>
                <a:cs typeface="UD デジタル 教科書体 NP-R"/>
              </a:rPr>
              <a:t>一方、一定の技術力が必要な点検や修繕等については、複数・多分野の業務内容の包括化等により適切な発注規模や適切な契約期間を確保した上で、技術力を有する事業者を含む共同企業体制度</a:t>
            </a:r>
            <a:endParaRPr sz="1197" dirty="0">
              <a:latin typeface="UD デジタル 教科書体 NP-R"/>
              <a:cs typeface="UD デジタル 教科書体 NP-R"/>
            </a:endParaRPr>
          </a:p>
          <a:p>
            <a:pPr marL="468056" marR="5430">
              <a:lnSpc>
                <a:spcPts val="1710"/>
              </a:lnSpc>
              <a:spcBef>
                <a:spcPts val="81"/>
              </a:spcBef>
            </a:pPr>
            <a:r>
              <a:rPr sz="1197" dirty="0">
                <a:latin typeface="UD デジタル 教科書体 NP-R"/>
                <a:cs typeface="UD デジタル 教科書体 NP-R"/>
              </a:rPr>
              <a:t>（JV）</a:t>
            </a:r>
            <a:r>
              <a:rPr sz="1197" spc="-4" dirty="0">
                <a:latin typeface="UD デジタル 教科書体 NP-R"/>
                <a:cs typeface="UD デジタル 教科書体 NP-R"/>
              </a:rPr>
              <a:t>を活用するなど複数の事業者が連携して、技術力等に応じて適切に業務を実施しやすい仕組</a:t>
            </a:r>
            <a:r>
              <a:rPr sz="1197" spc="-17" dirty="0">
                <a:latin typeface="UD デジタル 教科書体 NP-R"/>
                <a:cs typeface="UD デジタル 教科書体 NP-R"/>
              </a:rPr>
              <a:t>みを構築するなど、民間活力の活用について検討する必要がある。</a:t>
            </a:r>
            <a:endParaRPr sz="1197" dirty="0">
              <a:latin typeface="UD デジタル 教科書体 NP-R"/>
              <a:cs typeface="UD デジタル 教科書体 NP-R"/>
            </a:endParaRPr>
          </a:p>
        </p:txBody>
      </p:sp>
      <p:sp>
        <p:nvSpPr>
          <p:cNvPr id="7" name="object 7"/>
          <p:cNvSpPr txBox="1"/>
          <p:nvPr/>
        </p:nvSpPr>
        <p:spPr>
          <a:xfrm>
            <a:off x="814490" y="1041243"/>
            <a:ext cx="1539385" cy="276337"/>
          </a:xfrm>
          <a:prstGeom prst="rect">
            <a:avLst/>
          </a:prstGeom>
          <a:solidFill>
            <a:srgbClr val="2F5497"/>
          </a:solidFill>
        </p:spPr>
        <p:txBody>
          <a:bodyPr vert="horz" wrap="square" lIns="0" tIns="39095" rIns="0" bIns="0" rtlCol="0">
            <a:spAutoFit/>
          </a:bodyPr>
          <a:lstStyle/>
          <a:p>
            <a:pPr marL="124887">
              <a:spcBef>
                <a:spcPts val="308"/>
              </a:spcBef>
            </a:pPr>
            <a:r>
              <a:rPr sz="1539" b="1" spc="-4" dirty="0">
                <a:solidFill>
                  <a:srgbClr val="FFFFFF"/>
                </a:solidFill>
                <a:latin typeface="Meiryo UI"/>
                <a:cs typeface="Meiryo UI"/>
              </a:rPr>
              <a:t>本文の抜粋(</a:t>
            </a:r>
            <a:r>
              <a:rPr sz="1539" b="1" spc="-21" dirty="0">
                <a:solidFill>
                  <a:srgbClr val="FFFFFF"/>
                </a:solidFill>
                <a:latin typeface="Meiryo UI"/>
                <a:cs typeface="Meiryo UI"/>
              </a:rPr>
              <a:t>4)</a:t>
            </a:r>
            <a:endParaRPr sz="1539">
              <a:latin typeface="Meiryo UI"/>
              <a:cs typeface="Meiryo UI"/>
            </a:endParaRPr>
          </a:p>
        </p:txBody>
      </p:sp>
      <p:sp>
        <p:nvSpPr>
          <p:cNvPr id="8" name="object 8"/>
          <p:cNvSpPr txBox="1"/>
          <p:nvPr/>
        </p:nvSpPr>
        <p:spPr>
          <a:xfrm>
            <a:off x="2449548" y="1065568"/>
            <a:ext cx="4885971" cy="247826"/>
          </a:xfrm>
          <a:prstGeom prst="rect">
            <a:avLst/>
          </a:prstGeom>
        </p:spPr>
        <p:txBody>
          <a:bodyPr vert="horz" wrap="square" lIns="0" tIns="10860" rIns="0" bIns="0" rtlCol="0">
            <a:spAutoFit/>
          </a:bodyPr>
          <a:lstStyle/>
          <a:p>
            <a:pPr marL="10860">
              <a:spcBef>
                <a:spcPts val="86"/>
              </a:spcBef>
            </a:pPr>
            <a:r>
              <a:rPr sz="1539" b="1" spc="-21" dirty="0">
                <a:latin typeface="Meiryo UI"/>
                <a:cs typeface="Meiryo UI"/>
              </a:rPr>
              <a:t>＜戦略マネジメントの実施プロセスの考え方＞</a:t>
            </a:r>
            <a:endParaRPr sz="1539" dirty="0">
              <a:latin typeface="Meiryo UI"/>
              <a:cs typeface="Meiryo U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09276" y="1393102"/>
            <a:ext cx="7462351" cy="4872818"/>
            <a:chOff x="946403" y="1400555"/>
            <a:chExt cx="8726805" cy="5698490"/>
          </a:xfrm>
        </p:grpSpPr>
        <p:sp>
          <p:nvSpPr>
            <p:cNvPr id="3" name="object 3"/>
            <p:cNvSpPr/>
            <p:nvPr/>
          </p:nvSpPr>
          <p:spPr>
            <a:xfrm>
              <a:off x="946404" y="1400555"/>
              <a:ext cx="8726805" cy="5698490"/>
            </a:xfrm>
            <a:custGeom>
              <a:avLst/>
              <a:gdLst/>
              <a:ahLst/>
              <a:cxnLst/>
              <a:rect l="l" t="t" r="r" b="b"/>
              <a:pathLst>
                <a:path w="8726805" h="5698490">
                  <a:moveTo>
                    <a:pt x="3835908" y="260604"/>
                  </a:moveTo>
                  <a:lnTo>
                    <a:pt x="97536" y="260604"/>
                  </a:lnTo>
                  <a:lnTo>
                    <a:pt x="97536" y="269748"/>
                  </a:lnTo>
                  <a:lnTo>
                    <a:pt x="3835908" y="269748"/>
                  </a:lnTo>
                  <a:lnTo>
                    <a:pt x="3835908" y="260604"/>
                  </a:lnTo>
                  <a:close/>
                </a:path>
                <a:path w="8726805" h="5698490">
                  <a:moveTo>
                    <a:pt x="8726424" y="0"/>
                  </a:moveTo>
                  <a:lnTo>
                    <a:pt x="8712708" y="0"/>
                  </a:lnTo>
                  <a:lnTo>
                    <a:pt x="8712708" y="12192"/>
                  </a:lnTo>
                  <a:lnTo>
                    <a:pt x="8712708" y="5686056"/>
                  </a:lnTo>
                  <a:lnTo>
                    <a:pt x="12192" y="5686056"/>
                  </a:lnTo>
                  <a:lnTo>
                    <a:pt x="12192" y="12192"/>
                  </a:lnTo>
                  <a:lnTo>
                    <a:pt x="8712708" y="12192"/>
                  </a:lnTo>
                  <a:lnTo>
                    <a:pt x="8712708" y="0"/>
                  </a:lnTo>
                  <a:lnTo>
                    <a:pt x="0" y="0"/>
                  </a:lnTo>
                  <a:lnTo>
                    <a:pt x="0" y="5698248"/>
                  </a:lnTo>
                  <a:lnTo>
                    <a:pt x="8726424" y="5698248"/>
                  </a:lnTo>
                  <a:lnTo>
                    <a:pt x="8726424" y="5692152"/>
                  </a:lnTo>
                  <a:lnTo>
                    <a:pt x="8726424" y="5686056"/>
                  </a:lnTo>
                  <a:lnTo>
                    <a:pt x="8726424" y="12192"/>
                  </a:lnTo>
                  <a:lnTo>
                    <a:pt x="8726424" y="6096"/>
                  </a:lnTo>
                  <a:lnTo>
                    <a:pt x="8726424" y="0"/>
                  </a:lnTo>
                  <a:close/>
                </a:path>
              </a:pathLst>
            </a:custGeom>
            <a:solidFill>
              <a:srgbClr val="000000"/>
            </a:solidFill>
          </p:spPr>
          <p:txBody>
            <a:bodyPr wrap="square" lIns="0" tIns="0" rIns="0" bIns="0" rtlCol="0"/>
            <a:lstStyle/>
            <a:p>
              <a:endParaRPr sz="1749"/>
            </a:p>
          </p:txBody>
        </p:sp>
        <p:pic>
          <p:nvPicPr>
            <p:cNvPr id="4" name="object 4"/>
            <p:cNvPicPr/>
            <p:nvPr/>
          </p:nvPicPr>
          <p:blipFill>
            <a:blip r:embed="rId2" cstate="print"/>
            <a:stretch>
              <a:fillRect/>
            </a:stretch>
          </p:blipFill>
          <p:spPr>
            <a:xfrm>
              <a:off x="1325879" y="1857755"/>
              <a:ext cx="103631" cy="103631"/>
            </a:xfrm>
            <a:prstGeom prst="rect">
              <a:avLst/>
            </a:prstGeom>
          </p:spPr>
        </p:pic>
      </p:grpSp>
      <p:sp>
        <p:nvSpPr>
          <p:cNvPr id="5" name="object 5"/>
          <p:cNvSpPr txBox="1">
            <a:spLocks noGrp="1"/>
          </p:cNvSpPr>
          <p:nvPr>
            <p:ph type="title"/>
          </p:nvPr>
        </p:nvSpPr>
        <p:spPr>
          <a:xfrm flipH="1">
            <a:off x="0" y="195478"/>
            <a:ext cx="8829040" cy="302597"/>
          </a:xfrm>
          <a:prstGeom prst="rect">
            <a:avLst/>
          </a:prstGeom>
        </p:spPr>
        <p:txBody>
          <a:bodyPr vert="horz" wrap="square" lIns="0" tIns="13032" rIns="0" bIns="0" rtlCol="0">
            <a:spAutoFit/>
          </a:bodyPr>
          <a:lstStyle/>
          <a:p>
            <a:pPr marL="23891">
              <a:lnSpc>
                <a:spcPct val="100000"/>
              </a:lnSpc>
              <a:spcBef>
                <a:spcPts val="103"/>
              </a:spcBef>
              <a:tabLst>
                <a:tab pos="664618" algn="l"/>
              </a:tabLst>
            </a:pPr>
            <a:r>
              <a:rPr sz="1881" dirty="0"/>
              <a:t>３</a:t>
            </a:r>
            <a:r>
              <a:rPr sz="1881" spc="-43" dirty="0"/>
              <a:t>章</a:t>
            </a:r>
            <a:r>
              <a:rPr sz="1881" dirty="0"/>
              <a:t>	</a:t>
            </a:r>
            <a:r>
              <a:rPr sz="1881" spc="-9" dirty="0"/>
              <a:t>こ</a:t>
            </a:r>
            <a:r>
              <a:rPr sz="1881" dirty="0"/>
              <a:t>れから取り</a:t>
            </a:r>
            <a:r>
              <a:rPr sz="1881" spc="-13" dirty="0"/>
              <a:t>組</a:t>
            </a:r>
            <a:r>
              <a:rPr sz="1881" spc="-9" dirty="0"/>
              <a:t>むべ</a:t>
            </a:r>
            <a:r>
              <a:rPr sz="1881" dirty="0"/>
              <a:t>き</a:t>
            </a:r>
            <a:r>
              <a:rPr sz="1881" spc="-13" dirty="0"/>
              <a:t>方</a:t>
            </a:r>
            <a:r>
              <a:rPr sz="1881" dirty="0"/>
              <a:t>針</a:t>
            </a:r>
            <a:r>
              <a:rPr sz="1881" spc="346" dirty="0"/>
              <a:t> </a:t>
            </a:r>
            <a:r>
              <a:rPr dirty="0"/>
              <a:t>（R4.12.2公表</a:t>
            </a:r>
            <a:r>
              <a:rPr spc="107" dirty="0"/>
              <a:t> </a:t>
            </a:r>
            <a:r>
              <a:rPr dirty="0"/>
              <a:t>社整審・交政審</a:t>
            </a:r>
            <a:r>
              <a:rPr spc="103" dirty="0"/>
              <a:t> </a:t>
            </a:r>
            <a:r>
              <a:rPr dirty="0"/>
              <a:t>技術部会の提言より抜粋</a:t>
            </a:r>
            <a:r>
              <a:rPr spc="-43" dirty="0"/>
              <a:t>）</a:t>
            </a:r>
            <a:endParaRPr sz="1881" dirty="0"/>
          </a:p>
        </p:txBody>
      </p:sp>
      <p:sp>
        <p:nvSpPr>
          <p:cNvPr id="9" name="object 9"/>
          <p:cNvSpPr txBox="1">
            <a:spLocks noGrp="1"/>
          </p:cNvSpPr>
          <p:nvPr>
            <p:ph type="sldNum" sz="quarter" idx="7"/>
          </p:nvPr>
        </p:nvSpPr>
        <p:spPr>
          <a:xfrm>
            <a:off x="9453371" y="6858430"/>
            <a:ext cx="420624" cy="312293"/>
          </a:xfrm>
          <a:prstGeom prst="rect">
            <a:avLst/>
          </a:prstGeom>
        </p:spPr>
        <p:txBody>
          <a:bodyPr vert="horz" wrap="square" lIns="0" tIns="0" rIns="0" bIns="0" rtlCol="0">
            <a:spAutoFit/>
          </a:bodyPr>
          <a:lstStyle>
            <a:defPPr>
              <a:defRPr kern="0"/>
            </a:defPPr>
            <a:lvl1pPr>
              <a:defRPr sz="1450" b="0" i="0">
                <a:solidFill>
                  <a:schemeClr val="tx1"/>
                </a:solidFill>
                <a:latin typeface="Meiryo UI"/>
                <a:cs typeface="Meiryo UI"/>
              </a:defRPr>
            </a:lvl1pPr>
          </a:lstStyle>
          <a:p>
            <a:pPr marL="252729">
              <a:spcBef>
                <a:spcPts val="215"/>
              </a:spcBef>
            </a:pPr>
            <a:fld id="{81D60167-4931-47E6-BA6A-407CBD079E47}" type="slidenum">
              <a:rPr lang="en-US" altLang="ja-JP" spc="-50" smtClean="0"/>
              <a:pPr marL="252729">
                <a:spcBef>
                  <a:spcPts val="215"/>
                </a:spcBef>
              </a:pPr>
              <a:t>22</a:t>
            </a:fld>
            <a:endParaRPr spc="-21" dirty="0"/>
          </a:p>
        </p:txBody>
      </p:sp>
      <p:sp>
        <p:nvSpPr>
          <p:cNvPr id="6" name="object 6"/>
          <p:cNvSpPr txBox="1"/>
          <p:nvPr/>
        </p:nvSpPr>
        <p:spPr>
          <a:xfrm>
            <a:off x="881820" y="1337153"/>
            <a:ext cx="7318458" cy="3185257"/>
          </a:xfrm>
          <a:prstGeom prst="rect">
            <a:avLst/>
          </a:prstGeom>
        </p:spPr>
        <p:txBody>
          <a:bodyPr vert="horz" wrap="square" lIns="0" tIns="110770" rIns="0" bIns="0" rtlCol="0">
            <a:spAutoFit/>
          </a:bodyPr>
          <a:lstStyle/>
          <a:p>
            <a:pPr marL="10860">
              <a:spcBef>
                <a:spcPts val="871"/>
              </a:spcBef>
            </a:pPr>
            <a:r>
              <a:rPr sz="1197" spc="-17" dirty="0">
                <a:latin typeface="UD デジタル 教科書体 NP-R"/>
                <a:cs typeface="UD デジタル 教科書体 NP-R"/>
              </a:rPr>
              <a:t>＜戦略マネジメントの実施プロセスの考え方＞</a:t>
            </a:r>
            <a:endParaRPr sz="1197">
              <a:latin typeface="UD デジタル 教科書体 NP-R"/>
              <a:cs typeface="UD デジタル 教科書体 NP-R"/>
            </a:endParaRPr>
          </a:p>
          <a:p>
            <a:pPr marL="483803" marR="4344" indent="158553">
              <a:lnSpc>
                <a:spcPct val="118600"/>
              </a:lnSpc>
              <a:spcBef>
                <a:spcPts val="526"/>
              </a:spcBef>
            </a:pPr>
            <a:r>
              <a:rPr sz="1197" spc="21" dirty="0">
                <a:latin typeface="UD デジタル 教科書体 NP-R"/>
                <a:cs typeface="UD デジタル 教科書体 NP-R"/>
              </a:rPr>
              <a:t>一口にメンテナンスといってもその業務範囲は、日常的な維持管理から高度な技術を要する補</a:t>
            </a:r>
            <a:r>
              <a:rPr sz="1197" spc="-17" dirty="0">
                <a:latin typeface="UD デジタル 教科書体 NP-R"/>
                <a:cs typeface="UD デジタル 教科書体 NP-R"/>
              </a:rPr>
              <a:t>修・修繕、更新等まで幅広く、求められる技術レベルも変わってくる。</a:t>
            </a:r>
            <a:endParaRPr sz="1197">
              <a:latin typeface="UD デジタル 教科書体 NP-R"/>
              <a:cs typeface="UD デジタル 教科書体 NP-R"/>
            </a:endParaRPr>
          </a:p>
          <a:p>
            <a:pPr marL="468056" marR="6516" indent="156381">
              <a:lnSpc>
                <a:spcPct val="119300"/>
              </a:lnSpc>
              <a:spcBef>
                <a:spcPts val="513"/>
              </a:spcBef>
            </a:pPr>
            <a:r>
              <a:rPr sz="1197" spc="-4" dirty="0">
                <a:latin typeface="UD デジタル 教科書体 NP-R"/>
                <a:cs typeface="UD デジタル 教科書体 NP-R"/>
              </a:rPr>
              <a:t>したがって、戦略マネジメント計画に基づく具体的な業務の実施にあたっては、業務をその難易</a:t>
            </a:r>
            <a:r>
              <a:rPr sz="1197" spc="-17" dirty="0">
                <a:latin typeface="UD デジタル 教科書体 NP-R"/>
                <a:cs typeface="UD デジタル 教科書体 NP-R"/>
              </a:rPr>
              <a:t>度、求められる技術力等に応じて類型化し、発注方式等を検討する必要がある。</a:t>
            </a:r>
            <a:endParaRPr sz="1197">
              <a:latin typeface="UD デジタル 教科書体 NP-R"/>
              <a:cs typeface="UD デジタル 教科書体 NP-R"/>
            </a:endParaRPr>
          </a:p>
          <a:p>
            <a:pPr marL="468056" marR="5430" indent="156381" algn="just">
              <a:lnSpc>
                <a:spcPct val="119000"/>
              </a:lnSpc>
              <a:spcBef>
                <a:spcPts val="505"/>
              </a:spcBef>
            </a:pPr>
            <a:r>
              <a:rPr sz="1197" spc="13" dirty="0">
                <a:latin typeface="UD デジタル 教科書体 NP-R"/>
                <a:cs typeface="UD デジタル 教科書体 NP-R"/>
              </a:rPr>
              <a:t>例えば、日常的な維持管理や軽微な補修については、地域の担い手を確保し続ける観点から、必</a:t>
            </a:r>
            <a:r>
              <a:rPr sz="1197" spc="9" dirty="0">
                <a:latin typeface="UD デジタル 教科書体 NP-R"/>
                <a:cs typeface="UD デジタル 教科書体 NP-R"/>
              </a:rPr>
              <a:t>要に応じ、共同企業体制度（JV）</a:t>
            </a:r>
            <a:r>
              <a:rPr sz="1197" spc="4" dirty="0">
                <a:latin typeface="UD デジタル 教科書体 NP-R"/>
                <a:cs typeface="UD デジタル 教科書体 NP-R"/>
              </a:rPr>
              <a:t>や事業協同組合制度も活用しつつ、それぞれの管理者が、地域の</a:t>
            </a:r>
            <a:r>
              <a:rPr sz="1197" spc="13" dirty="0">
                <a:latin typeface="UD デジタル 教科書体 NP-R"/>
                <a:cs typeface="UD デジタル 教科書体 NP-R"/>
              </a:rPr>
              <a:t>実情に精通し、現場へのアクセス性にも優れた地元事業者に発注し、その業務を担わせることが望</a:t>
            </a:r>
            <a:r>
              <a:rPr sz="1197" dirty="0">
                <a:latin typeface="UD デジタル 教科書体 NP-R"/>
                <a:cs typeface="UD デジタル 教科書体 NP-R"/>
              </a:rPr>
              <a:t>ましい。</a:t>
            </a:r>
            <a:endParaRPr sz="1197">
              <a:latin typeface="UD デジタル 教科書体 NP-R"/>
              <a:cs typeface="UD デジタル 教科書体 NP-R"/>
            </a:endParaRPr>
          </a:p>
          <a:p>
            <a:pPr marL="468056" marR="6516" indent="156381">
              <a:lnSpc>
                <a:spcPct val="119300"/>
              </a:lnSpc>
              <a:spcBef>
                <a:spcPts val="513"/>
              </a:spcBef>
            </a:pPr>
            <a:r>
              <a:rPr sz="1197" spc="-4" dirty="0">
                <a:latin typeface="UD デジタル 教科書体 NP-R"/>
                <a:cs typeface="UD デジタル 教科書体 NP-R"/>
              </a:rPr>
              <a:t>一方、一定の技術力が必要な点検や修繕等については、複数・多分野の業務内容の包括化等により適切な発注規模や適切な契約期間を確保した上で、技術力を有する事業者を含む共同企業体制度</a:t>
            </a:r>
            <a:endParaRPr sz="1197">
              <a:latin typeface="UD デジタル 教科書体 NP-R"/>
              <a:cs typeface="UD デジタル 教科書体 NP-R"/>
            </a:endParaRPr>
          </a:p>
          <a:p>
            <a:pPr marL="468056" marR="5430">
              <a:lnSpc>
                <a:spcPts val="1710"/>
              </a:lnSpc>
              <a:spcBef>
                <a:spcPts val="81"/>
              </a:spcBef>
            </a:pPr>
            <a:r>
              <a:rPr sz="1197" dirty="0">
                <a:latin typeface="UD デジタル 教科書体 NP-R"/>
                <a:cs typeface="UD デジタル 教科書体 NP-R"/>
              </a:rPr>
              <a:t>（JV）</a:t>
            </a:r>
            <a:r>
              <a:rPr sz="1197" spc="-4" dirty="0">
                <a:latin typeface="UD デジタル 教科書体 NP-R"/>
                <a:cs typeface="UD デジタル 教科書体 NP-R"/>
              </a:rPr>
              <a:t>を活用するなど複数の事業者が連携して、技術力等に応じて適切に業務を実施しやすい仕組</a:t>
            </a:r>
            <a:r>
              <a:rPr sz="1197" spc="-17" dirty="0">
                <a:latin typeface="UD デジタル 教科書体 NP-R"/>
                <a:cs typeface="UD デジタル 教科書体 NP-R"/>
              </a:rPr>
              <a:t>みを構築するなど、民間活力の活用について検討する必要がある。</a:t>
            </a:r>
            <a:endParaRPr sz="1197">
              <a:latin typeface="UD デジタル 教科書体 NP-R"/>
              <a:cs typeface="UD デジタル 教科書体 NP-R"/>
            </a:endParaRPr>
          </a:p>
        </p:txBody>
      </p:sp>
      <p:sp>
        <p:nvSpPr>
          <p:cNvPr id="7" name="object 7"/>
          <p:cNvSpPr txBox="1"/>
          <p:nvPr/>
        </p:nvSpPr>
        <p:spPr>
          <a:xfrm>
            <a:off x="814490" y="1041243"/>
            <a:ext cx="1970521" cy="276337"/>
          </a:xfrm>
          <a:prstGeom prst="rect">
            <a:avLst/>
          </a:prstGeom>
          <a:solidFill>
            <a:srgbClr val="2F5497"/>
          </a:solidFill>
        </p:spPr>
        <p:txBody>
          <a:bodyPr vert="horz" wrap="square" lIns="0" tIns="39095" rIns="0" bIns="0" rtlCol="0">
            <a:spAutoFit/>
          </a:bodyPr>
          <a:lstStyle/>
          <a:p>
            <a:pPr marL="154752">
              <a:spcBef>
                <a:spcPts val="308"/>
              </a:spcBef>
            </a:pPr>
            <a:r>
              <a:rPr sz="1539" b="1" spc="-4" dirty="0">
                <a:solidFill>
                  <a:srgbClr val="FFFFFF"/>
                </a:solidFill>
                <a:latin typeface="Meiryo UI"/>
                <a:cs typeface="Meiryo UI"/>
              </a:rPr>
              <a:t>本文の抜粋(</a:t>
            </a:r>
            <a:r>
              <a:rPr sz="1539" b="1" spc="-9" dirty="0">
                <a:solidFill>
                  <a:srgbClr val="FFFFFF"/>
                </a:solidFill>
                <a:latin typeface="Meiryo UI"/>
                <a:cs typeface="Meiryo UI"/>
              </a:rPr>
              <a:t>4)</a:t>
            </a:r>
            <a:r>
              <a:rPr sz="1197" b="1" spc="-21" dirty="0">
                <a:solidFill>
                  <a:srgbClr val="FFFFFF"/>
                </a:solidFill>
                <a:latin typeface="Meiryo UI"/>
                <a:cs typeface="Meiryo UI"/>
              </a:rPr>
              <a:t>つづき</a:t>
            </a:r>
            <a:endParaRPr sz="1197">
              <a:latin typeface="Meiryo UI"/>
              <a:cs typeface="Meiryo UI"/>
            </a:endParaRPr>
          </a:p>
        </p:txBody>
      </p:sp>
      <p:sp>
        <p:nvSpPr>
          <p:cNvPr id="8" name="object 8"/>
          <p:cNvSpPr txBox="1"/>
          <p:nvPr/>
        </p:nvSpPr>
        <p:spPr>
          <a:xfrm>
            <a:off x="2974732" y="1064266"/>
            <a:ext cx="4716385" cy="247826"/>
          </a:xfrm>
          <a:prstGeom prst="rect">
            <a:avLst/>
          </a:prstGeom>
        </p:spPr>
        <p:txBody>
          <a:bodyPr vert="horz" wrap="square" lIns="0" tIns="10860" rIns="0" bIns="0" rtlCol="0">
            <a:spAutoFit/>
          </a:bodyPr>
          <a:lstStyle/>
          <a:p>
            <a:pPr marL="10860">
              <a:spcBef>
                <a:spcPts val="86"/>
              </a:spcBef>
            </a:pPr>
            <a:r>
              <a:rPr sz="1539" b="1" spc="-21" dirty="0">
                <a:latin typeface="Meiryo UI"/>
                <a:cs typeface="Meiryo UI"/>
              </a:rPr>
              <a:t>＜戦略マネジメントの実施プロセスの考え方＞</a:t>
            </a:r>
            <a:endParaRPr sz="1539" dirty="0">
              <a:latin typeface="Meiryo UI"/>
              <a:cs typeface="Meiryo U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9276" y="1393102"/>
            <a:ext cx="7462351" cy="4872818"/>
          </a:xfrm>
          <a:custGeom>
            <a:avLst/>
            <a:gdLst/>
            <a:ahLst/>
            <a:cxnLst/>
            <a:rect l="l" t="t" r="r" b="b"/>
            <a:pathLst>
              <a:path w="8726805" h="5698490">
                <a:moveTo>
                  <a:pt x="8726424" y="0"/>
                </a:moveTo>
                <a:lnTo>
                  <a:pt x="0" y="0"/>
                </a:lnTo>
                <a:lnTo>
                  <a:pt x="0" y="5698241"/>
                </a:lnTo>
                <a:lnTo>
                  <a:pt x="8726424" y="5698241"/>
                </a:lnTo>
                <a:lnTo>
                  <a:pt x="8726424" y="5692145"/>
                </a:lnTo>
                <a:lnTo>
                  <a:pt x="12192" y="5692145"/>
                </a:lnTo>
                <a:lnTo>
                  <a:pt x="6096" y="5686049"/>
                </a:lnTo>
                <a:lnTo>
                  <a:pt x="12192" y="5686049"/>
                </a:lnTo>
                <a:lnTo>
                  <a:pt x="12192" y="12191"/>
                </a:lnTo>
                <a:lnTo>
                  <a:pt x="6096" y="12191"/>
                </a:lnTo>
                <a:lnTo>
                  <a:pt x="12192" y="6095"/>
                </a:lnTo>
                <a:lnTo>
                  <a:pt x="8726424" y="6095"/>
                </a:lnTo>
                <a:lnTo>
                  <a:pt x="8726424" y="0"/>
                </a:lnTo>
                <a:close/>
              </a:path>
              <a:path w="8726805" h="5698490">
                <a:moveTo>
                  <a:pt x="12192" y="5686049"/>
                </a:moveTo>
                <a:lnTo>
                  <a:pt x="6096" y="5686049"/>
                </a:lnTo>
                <a:lnTo>
                  <a:pt x="12192" y="5692145"/>
                </a:lnTo>
                <a:lnTo>
                  <a:pt x="12192" y="5686049"/>
                </a:lnTo>
                <a:close/>
              </a:path>
              <a:path w="8726805" h="5698490">
                <a:moveTo>
                  <a:pt x="8712708" y="5686049"/>
                </a:moveTo>
                <a:lnTo>
                  <a:pt x="12192" y="5686049"/>
                </a:lnTo>
                <a:lnTo>
                  <a:pt x="12192" y="5692145"/>
                </a:lnTo>
                <a:lnTo>
                  <a:pt x="8712708" y="5692145"/>
                </a:lnTo>
                <a:lnTo>
                  <a:pt x="8712708" y="5686049"/>
                </a:lnTo>
                <a:close/>
              </a:path>
              <a:path w="8726805" h="5698490">
                <a:moveTo>
                  <a:pt x="8712708" y="6095"/>
                </a:moveTo>
                <a:lnTo>
                  <a:pt x="8712708" y="5692145"/>
                </a:lnTo>
                <a:lnTo>
                  <a:pt x="8718804" y="5686049"/>
                </a:lnTo>
                <a:lnTo>
                  <a:pt x="8726424" y="5686049"/>
                </a:lnTo>
                <a:lnTo>
                  <a:pt x="8726424" y="12191"/>
                </a:lnTo>
                <a:lnTo>
                  <a:pt x="8718804" y="12191"/>
                </a:lnTo>
                <a:lnTo>
                  <a:pt x="8712708" y="6095"/>
                </a:lnTo>
                <a:close/>
              </a:path>
              <a:path w="8726805" h="5698490">
                <a:moveTo>
                  <a:pt x="8726424" y="5686049"/>
                </a:moveTo>
                <a:lnTo>
                  <a:pt x="8718804" y="5686049"/>
                </a:lnTo>
                <a:lnTo>
                  <a:pt x="8712708" y="5692145"/>
                </a:lnTo>
                <a:lnTo>
                  <a:pt x="8726424" y="5692145"/>
                </a:lnTo>
                <a:lnTo>
                  <a:pt x="8726424" y="5686049"/>
                </a:lnTo>
                <a:close/>
              </a:path>
              <a:path w="8726805" h="5698490">
                <a:moveTo>
                  <a:pt x="12192" y="6095"/>
                </a:moveTo>
                <a:lnTo>
                  <a:pt x="6096" y="12191"/>
                </a:lnTo>
                <a:lnTo>
                  <a:pt x="12192" y="12191"/>
                </a:lnTo>
                <a:lnTo>
                  <a:pt x="12192" y="6095"/>
                </a:lnTo>
                <a:close/>
              </a:path>
              <a:path w="8726805" h="5698490">
                <a:moveTo>
                  <a:pt x="8712708" y="6095"/>
                </a:moveTo>
                <a:lnTo>
                  <a:pt x="12192" y="6095"/>
                </a:lnTo>
                <a:lnTo>
                  <a:pt x="12192" y="12191"/>
                </a:lnTo>
                <a:lnTo>
                  <a:pt x="8712708" y="12191"/>
                </a:lnTo>
                <a:lnTo>
                  <a:pt x="8712708" y="6095"/>
                </a:lnTo>
                <a:close/>
              </a:path>
              <a:path w="8726805" h="5698490">
                <a:moveTo>
                  <a:pt x="8726424" y="6095"/>
                </a:moveTo>
                <a:lnTo>
                  <a:pt x="8712708" y="6095"/>
                </a:lnTo>
                <a:lnTo>
                  <a:pt x="8718804" y="12191"/>
                </a:lnTo>
                <a:lnTo>
                  <a:pt x="8726424" y="12191"/>
                </a:lnTo>
                <a:lnTo>
                  <a:pt x="8726424" y="6095"/>
                </a:lnTo>
                <a:close/>
              </a:path>
            </a:pathLst>
          </a:custGeom>
          <a:solidFill>
            <a:srgbClr val="000000"/>
          </a:solidFill>
        </p:spPr>
        <p:txBody>
          <a:bodyPr wrap="square" lIns="0" tIns="0" rIns="0" bIns="0" rtlCol="0"/>
          <a:lstStyle/>
          <a:p>
            <a:endParaRPr sz="1749"/>
          </a:p>
        </p:txBody>
      </p:sp>
      <p:sp>
        <p:nvSpPr>
          <p:cNvPr id="3" name="object 3"/>
          <p:cNvSpPr txBox="1">
            <a:spLocks noGrp="1"/>
          </p:cNvSpPr>
          <p:nvPr>
            <p:ph type="title"/>
          </p:nvPr>
        </p:nvSpPr>
        <p:spPr>
          <a:xfrm flipH="1">
            <a:off x="0" y="195478"/>
            <a:ext cx="8798560" cy="302597"/>
          </a:xfrm>
          <a:prstGeom prst="rect">
            <a:avLst/>
          </a:prstGeom>
        </p:spPr>
        <p:txBody>
          <a:bodyPr vert="horz" wrap="square" lIns="0" tIns="13032" rIns="0" bIns="0" rtlCol="0">
            <a:spAutoFit/>
          </a:bodyPr>
          <a:lstStyle/>
          <a:p>
            <a:pPr marL="23891">
              <a:lnSpc>
                <a:spcPct val="100000"/>
              </a:lnSpc>
              <a:spcBef>
                <a:spcPts val="103"/>
              </a:spcBef>
              <a:tabLst>
                <a:tab pos="664618" algn="l"/>
              </a:tabLst>
            </a:pPr>
            <a:r>
              <a:rPr sz="1881" dirty="0"/>
              <a:t>３</a:t>
            </a:r>
            <a:r>
              <a:rPr sz="1881" spc="-43" dirty="0"/>
              <a:t>章</a:t>
            </a:r>
            <a:r>
              <a:rPr sz="1881" dirty="0"/>
              <a:t>	</a:t>
            </a:r>
            <a:r>
              <a:rPr sz="1881" spc="-9" dirty="0"/>
              <a:t>こ</a:t>
            </a:r>
            <a:r>
              <a:rPr sz="1881" dirty="0"/>
              <a:t>れから取り</a:t>
            </a:r>
            <a:r>
              <a:rPr sz="1881" spc="-13" dirty="0"/>
              <a:t>組</a:t>
            </a:r>
            <a:r>
              <a:rPr sz="1881" spc="-9" dirty="0"/>
              <a:t>むべ</a:t>
            </a:r>
            <a:r>
              <a:rPr sz="1881" dirty="0"/>
              <a:t>き</a:t>
            </a:r>
            <a:r>
              <a:rPr sz="1881" spc="-13" dirty="0"/>
              <a:t>方</a:t>
            </a:r>
            <a:r>
              <a:rPr sz="1881" dirty="0"/>
              <a:t>針</a:t>
            </a:r>
            <a:r>
              <a:rPr sz="1881" spc="346" dirty="0"/>
              <a:t> </a:t>
            </a:r>
            <a:r>
              <a:rPr dirty="0"/>
              <a:t>（R4.12.2公表</a:t>
            </a:r>
            <a:r>
              <a:rPr spc="107" dirty="0"/>
              <a:t> </a:t>
            </a:r>
            <a:r>
              <a:rPr dirty="0"/>
              <a:t>社整審・交政審</a:t>
            </a:r>
            <a:r>
              <a:rPr spc="103" dirty="0"/>
              <a:t> </a:t>
            </a:r>
            <a:r>
              <a:rPr dirty="0"/>
              <a:t>技術部会の提言より抜粋</a:t>
            </a:r>
            <a:r>
              <a:rPr spc="-43" dirty="0"/>
              <a:t>）</a:t>
            </a:r>
            <a:endParaRPr sz="1881" dirty="0"/>
          </a:p>
        </p:txBody>
      </p:sp>
      <p:sp>
        <p:nvSpPr>
          <p:cNvPr id="4" name="object 4"/>
          <p:cNvSpPr txBox="1"/>
          <p:nvPr/>
        </p:nvSpPr>
        <p:spPr>
          <a:xfrm>
            <a:off x="881820" y="1547747"/>
            <a:ext cx="2914785" cy="195732"/>
          </a:xfrm>
          <a:prstGeom prst="rect">
            <a:avLst/>
          </a:prstGeom>
        </p:spPr>
        <p:txBody>
          <a:bodyPr vert="horz" wrap="square" lIns="0" tIns="11403" rIns="0" bIns="0" rtlCol="0">
            <a:spAutoFit/>
          </a:bodyPr>
          <a:lstStyle/>
          <a:p>
            <a:pPr marL="10860">
              <a:spcBef>
                <a:spcPts val="90"/>
              </a:spcBef>
            </a:pPr>
            <a:r>
              <a:rPr sz="1197" spc="-17" dirty="0">
                <a:latin typeface="UD デジタル 教科書体 NP-R"/>
                <a:cs typeface="UD デジタル 教科書体 NP-R"/>
              </a:rPr>
              <a:t>＜戦略マネジメントを進めるにあたって＞</a:t>
            </a:r>
            <a:endParaRPr sz="1197">
              <a:latin typeface="UD デジタル 教科書体 NP-R"/>
              <a:cs typeface="UD デジタル 教科書体 NP-R"/>
            </a:endParaRPr>
          </a:p>
        </p:txBody>
      </p:sp>
      <p:grpSp>
        <p:nvGrpSpPr>
          <p:cNvPr id="5" name="object 5"/>
          <p:cNvGrpSpPr/>
          <p:nvPr/>
        </p:nvGrpSpPr>
        <p:grpSpPr>
          <a:xfrm>
            <a:off x="892680" y="1726717"/>
            <a:ext cx="2893065" cy="2906098"/>
            <a:chOff x="1043939" y="1790700"/>
            <a:chExt cx="3383279" cy="3398520"/>
          </a:xfrm>
        </p:grpSpPr>
        <p:sp>
          <p:nvSpPr>
            <p:cNvPr id="6" name="object 6"/>
            <p:cNvSpPr/>
            <p:nvPr/>
          </p:nvSpPr>
          <p:spPr>
            <a:xfrm>
              <a:off x="1043939" y="1790700"/>
              <a:ext cx="3383279" cy="9525"/>
            </a:xfrm>
            <a:custGeom>
              <a:avLst/>
              <a:gdLst/>
              <a:ahLst/>
              <a:cxnLst/>
              <a:rect l="l" t="t" r="r" b="b"/>
              <a:pathLst>
                <a:path w="3383279" h="9525">
                  <a:moveTo>
                    <a:pt x="3383280" y="0"/>
                  </a:moveTo>
                  <a:lnTo>
                    <a:pt x="0" y="0"/>
                  </a:lnTo>
                  <a:lnTo>
                    <a:pt x="0" y="9144"/>
                  </a:lnTo>
                  <a:lnTo>
                    <a:pt x="3383280" y="9144"/>
                  </a:lnTo>
                  <a:lnTo>
                    <a:pt x="3383280" y="0"/>
                  </a:lnTo>
                  <a:close/>
                </a:path>
              </a:pathLst>
            </a:custGeom>
            <a:solidFill>
              <a:srgbClr val="000000"/>
            </a:solidFill>
          </p:spPr>
          <p:txBody>
            <a:bodyPr wrap="square" lIns="0" tIns="0" rIns="0" bIns="0" rtlCol="0"/>
            <a:lstStyle/>
            <a:p>
              <a:endParaRPr sz="1749"/>
            </a:p>
          </p:txBody>
        </p:sp>
        <p:pic>
          <p:nvPicPr>
            <p:cNvPr id="7" name="object 7"/>
            <p:cNvPicPr/>
            <p:nvPr/>
          </p:nvPicPr>
          <p:blipFill>
            <a:blip r:embed="rId2" cstate="print"/>
            <a:stretch>
              <a:fillRect/>
            </a:stretch>
          </p:blipFill>
          <p:spPr>
            <a:xfrm>
              <a:off x="1325879" y="1987295"/>
              <a:ext cx="103631" cy="103631"/>
            </a:xfrm>
            <a:prstGeom prst="rect">
              <a:avLst/>
            </a:prstGeom>
          </p:spPr>
        </p:pic>
        <p:pic>
          <p:nvPicPr>
            <p:cNvPr id="8" name="object 8"/>
            <p:cNvPicPr/>
            <p:nvPr/>
          </p:nvPicPr>
          <p:blipFill>
            <a:blip r:embed="rId2" cstate="print"/>
            <a:stretch>
              <a:fillRect/>
            </a:stretch>
          </p:blipFill>
          <p:spPr>
            <a:xfrm>
              <a:off x="1325879" y="3332988"/>
              <a:ext cx="103631" cy="103632"/>
            </a:xfrm>
            <a:prstGeom prst="rect">
              <a:avLst/>
            </a:prstGeom>
          </p:spPr>
        </p:pic>
        <p:pic>
          <p:nvPicPr>
            <p:cNvPr id="9" name="object 9"/>
            <p:cNvPicPr/>
            <p:nvPr/>
          </p:nvPicPr>
          <p:blipFill>
            <a:blip r:embed="rId2" cstate="print"/>
            <a:stretch>
              <a:fillRect/>
            </a:stretch>
          </p:blipFill>
          <p:spPr>
            <a:xfrm>
              <a:off x="1325879" y="4247388"/>
              <a:ext cx="103631" cy="103632"/>
            </a:xfrm>
            <a:prstGeom prst="rect">
              <a:avLst/>
            </a:prstGeom>
          </p:spPr>
        </p:pic>
        <p:pic>
          <p:nvPicPr>
            <p:cNvPr id="10" name="object 10"/>
            <p:cNvPicPr/>
            <p:nvPr/>
          </p:nvPicPr>
          <p:blipFill>
            <a:blip r:embed="rId2" cstate="print"/>
            <a:stretch>
              <a:fillRect/>
            </a:stretch>
          </p:blipFill>
          <p:spPr>
            <a:xfrm>
              <a:off x="1325879" y="5085588"/>
              <a:ext cx="103631" cy="103632"/>
            </a:xfrm>
            <a:prstGeom prst="rect">
              <a:avLst/>
            </a:prstGeom>
          </p:spPr>
        </p:pic>
      </p:grpSp>
      <p:sp>
        <p:nvSpPr>
          <p:cNvPr id="11" name="object 11"/>
          <p:cNvSpPr txBox="1"/>
          <p:nvPr/>
        </p:nvSpPr>
        <p:spPr>
          <a:xfrm>
            <a:off x="1284937" y="1814031"/>
            <a:ext cx="6892752" cy="1082743"/>
          </a:xfrm>
          <a:prstGeom prst="rect">
            <a:avLst/>
          </a:prstGeom>
          <a:solidFill>
            <a:srgbClr val="FFE699"/>
          </a:solidFill>
        </p:spPr>
        <p:txBody>
          <a:bodyPr vert="horz" wrap="square" lIns="0" tIns="7059" rIns="0" bIns="0" rtlCol="0">
            <a:spAutoFit/>
          </a:bodyPr>
          <a:lstStyle/>
          <a:p>
            <a:pPr marL="80362" marR="98281" indent="152037">
              <a:lnSpc>
                <a:spcPts val="1701"/>
              </a:lnSpc>
              <a:spcBef>
                <a:spcPts val="56"/>
              </a:spcBef>
            </a:pPr>
            <a:r>
              <a:rPr sz="1197" spc="-9" dirty="0">
                <a:latin typeface="UD デジタル 教科書体 NP-R"/>
                <a:cs typeface="UD デジタル 教科書体 NP-R"/>
              </a:rPr>
              <a:t>戦略マネジメントは地域の将来像に基づき展開する必要がある。したがって、人口減少や少子高</a:t>
            </a:r>
            <a:r>
              <a:rPr sz="1197" dirty="0">
                <a:latin typeface="UD デジタル 教科書体 NP-R"/>
                <a:cs typeface="UD デジタル 教科書体 NP-R"/>
              </a:rPr>
              <a:t>齢化、DX</a:t>
            </a:r>
            <a:r>
              <a:rPr sz="1197" spc="-4" dirty="0">
                <a:latin typeface="UD デジタル 教科書体 NP-R"/>
                <a:cs typeface="UD デジタル 教科書体 NP-R"/>
              </a:rPr>
              <a:t>の進展、新型コロナウイルス感染拡大を経て一般化した新しい生活様式といった社会情</a:t>
            </a:r>
            <a:endParaRPr sz="1197">
              <a:latin typeface="UD デジタル 教科書体 NP-R"/>
              <a:cs typeface="UD デジタル 教科書体 NP-R"/>
            </a:endParaRPr>
          </a:p>
          <a:p>
            <a:pPr marL="80362">
              <a:spcBef>
                <a:spcPts val="174"/>
              </a:spcBef>
            </a:pPr>
            <a:r>
              <a:rPr sz="1197" dirty="0">
                <a:latin typeface="UD デジタル 教科書体 NP-R"/>
                <a:cs typeface="UD デジタル 教科書体 NP-R"/>
              </a:rPr>
              <a:t>勢の変化を考慮するとともに、より一層厳しくなっている経済情勢や財政状況、気候変動や</a:t>
            </a:r>
            <a:r>
              <a:rPr sz="1197" spc="-17" dirty="0">
                <a:latin typeface="UD デジタル 教科書体 NP-R"/>
                <a:cs typeface="UD デジタル 教科書体 NP-R"/>
              </a:rPr>
              <a:t>SDGs</a:t>
            </a:r>
            <a:endParaRPr sz="1197">
              <a:latin typeface="UD デジタル 教科書体 NP-R"/>
              <a:cs typeface="UD デジタル 教科書体 NP-R"/>
            </a:endParaRPr>
          </a:p>
          <a:p>
            <a:pPr marL="80362" marR="98281">
              <a:lnSpc>
                <a:spcPct val="118600"/>
              </a:lnSpc>
              <a:spcBef>
                <a:spcPts val="9"/>
              </a:spcBef>
            </a:pPr>
            <a:r>
              <a:rPr sz="1197" spc="-9" dirty="0">
                <a:latin typeface="UD デジタル 教科書体 NP-R"/>
                <a:cs typeface="UD デジタル 教科書体 NP-R"/>
              </a:rPr>
              <a:t>といった国際的な環境問題・社会問題等への関心の高まりを踏まえて実施する必要がある。また地</a:t>
            </a:r>
            <a:r>
              <a:rPr sz="1197" spc="-17" dirty="0">
                <a:latin typeface="UD デジタル 教科書体 NP-R"/>
                <a:cs typeface="UD デジタル 教科書体 NP-R"/>
              </a:rPr>
              <a:t>域によっては、グローバル化における国際競争力の確保についても考慮する必要がある。</a:t>
            </a:r>
            <a:endParaRPr sz="1197">
              <a:latin typeface="UD デジタル 教科書体 NP-R"/>
              <a:cs typeface="UD デジタル 教科書体 NP-R"/>
            </a:endParaRPr>
          </a:p>
        </p:txBody>
      </p:sp>
      <p:sp>
        <p:nvSpPr>
          <p:cNvPr id="15" name="object 15"/>
          <p:cNvSpPr txBox="1">
            <a:spLocks noGrp="1"/>
          </p:cNvSpPr>
          <p:nvPr>
            <p:ph type="sldNum" sz="quarter" idx="7"/>
          </p:nvPr>
        </p:nvSpPr>
        <p:spPr>
          <a:xfrm>
            <a:off x="9453371" y="6858430"/>
            <a:ext cx="420624" cy="312293"/>
          </a:xfrm>
          <a:prstGeom prst="rect">
            <a:avLst/>
          </a:prstGeom>
        </p:spPr>
        <p:txBody>
          <a:bodyPr vert="horz" wrap="square" lIns="0" tIns="0" rIns="0" bIns="0" rtlCol="0">
            <a:spAutoFit/>
          </a:bodyPr>
          <a:lstStyle>
            <a:defPPr>
              <a:defRPr kern="0"/>
            </a:defPPr>
            <a:lvl1pPr>
              <a:defRPr sz="1450" b="0" i="0">
                <a:solidFill>
                  <a:schemeClr val="tx1"/>
                </a:solidFill>
                <a:latin typeface="Meiryo UI"/>
                <a:cs typeface="Meiryo UI"/>
              </a:defRPr>
            </a:lvl1pPr>
          </a:lstStyle>
          <a:p>
            <a:pPr marL="252729">
              <a:spcBef>
                <a:spcPts val="215"/>
              </a:spcBef>
            </a:pPr>
            <a:fld id="{81D60167-4931-47E6-BA6A-407CBD079E47}" type="slidenum">
              <a:rPr lang="en-US" altLang="ja-JP" spc="-50" smtClean="0"/>
              <a:pPr marL="252729">
                <a:spcBef>
                  <a:spcPts val="215"/>
                </a:spcBef>
              </a:pPr>
              <a:t>23</a:t>
            </a:fld>
            <a:endParaRPr spc="-21" dirty="0"/>
          </a:p>
        </p:txBody>
      </p:sp>
      <p:sp>
        <p:nvSpPr>
          <p:cNvPr id="12" name="object 12"/>
          <p:cNvSpPr txBox="1"/>
          <p:nvPr/>
        </p:nvSpPr>
        <p:spPr>
          <a:xfrm>
            <a:off x="1354876" y="2946583"/>
            <a:ext cx="6879177" cy="2338491"/>
          </a:xfrm>
          <a:prstGeom prst="rect">
            <a:avLst/>
          </a:prstGeom>
        </p:spPr>
        <p:txBody>
          <a:bodyPr vert="horz" wrap="square" lIns="0" tIns="10317" rIns="0" bIns="0" rtlCol="0">
            <a:spAutoFit/>
          </a:bodyPr>
          <a:lstStyle/>
          <a:p>
            <a:pPr marL="10860" marR="154209" indent="154752">
              <a:lnSpc>
                <a:spcPct val="119300"/>
              </a:lnSpc>
              <a:spcBef>
                <a:spcPts val="81"/>
              </a:spcBef>
            </a:pPr>
            <a:r>
              <a:rPr sz="1197" dirty="0">
                <a:latin typeface="UD デジタル 教科書体 NP-R"/>
                <a:cs typeface="UD デジタル 教科書体 NP-R"/>
              </a:rPr>
              <a:t>こうした取組は、第５次社会資本整備重点計画（2021年5月閣議決定）</a:t>
            </a:r>
            <a:r>
              <a:rPr sz="1197" spc="-4" dirty="0">
                <a:latin typeface="UD デジタル 教科書体 NP-R"/>
                <a:cs typeface="UD デジタル 教科書体 NP-R"/>
              </a:rPr>
              <a:t>において示された概念</a:t>
            </a:r>
            <a:r>
              <a:rPr sz="1197" spc="-17" dirty="0">
                <a:latin typeface="UD デジタル 教科書体 NP-R"/>
                <a:cs typeface="UD デジタル 教科書体 NP-R"/>
              </a:rPr>
              <a:t>である『インフラ経営』を具体化する取組の一つとしても位置づけることができる。</a:t>
            </a:r>
            <a:endParaRPr sz="1197">
              <a:latin typeface="UD デジタル 教科書体 NP-R"/>
              <a:cs typeface="UD デジタル 教科書体 NP-R"/>
            </a:endParaRPr>
          </a:p>
          <a:p>
            <a:pPr>
              <a:spcBef>
                <a:spcPts val="936"/>
              </a:spcBef>
            </a:pPr>
            <a:endParaRPr sz="1197">
              <a:latin typeface="UD デジタル 教科書体 NP-R"/>
              <a:cs typeface="UD デジタル 教科書体 NP-R"/>
            </a:endParaRPr>
          </a:p>
          <a:p>
            <a:pPr marL="10860" marR="154752" indent="152037" algn="just">
              <a:lnSpc>
                <a:spcPct val="118900"/>
              </a:lnSpc>
            </a:pPr>
            <a:r>
              <a:rPr sz="1197" spc="-9" dirty="0">
                <a:latin typeface="UD デジタル 教科書体 NP-R"/>
                <a:cs typeface="UD デジタル 教科書体 NP-R"/>
              </a:rPr>
              <a:t>以上のように、戦略マネジメントは、事業者及び市区町村がそれぞれ機能的、空間的及び時間的なマネジメントの統合を図ることで持続可能なインフラメンテナンスを実現するものであり、イン</a:t>
            </a:r>
            <a:r>
              <a:rPr sz="1197" spc="-17" dirty="0">
                <a:latin typeface="UD デジタル 教科書体 NP-R"/>
                <a:cs typeface="UD デジタル 教科書体 NP-R"/>
              </a:rPr>
              <a:t>フラをより広範な手段によりマネジメントする取組でもある。</a:t>
            </a:r>
            <a:endParaRPr sz="1197">
              <a:latin typeface="UD デジタル 教科書体 NP-R"/>
              <a:cs typeface="UD デジタル 教科書体 NP-R"/>
            </a:endParaRPr>
          </a:p>
          <a:p>
            <a:pPr marL="10860" marR="4344" indent="152037">
              <a:lnSpc>
                <a:spcPct val="119000"/>
              </a:lnSpc>
              <a:spcBef>
                <a:spcPts val="517"/>
              </a:spcBef>
            </a:pPr>
            <a:r>
              <a:rPr sz="1197" spc="-4" dirty="0">
                <a:latin typeface="UD デジタル 教科書体 NP-R"/>
                <a:cs typeface="UD デジタル 教科書体 NP-R"/>
              </a:rPr>
              <a:t>したがって、行政や事業者の取組に加え、インフラに関係する学術団体等との連携を図りつつ、国</a:t>
            </a:r>
            <a:r>
              <a:rPr sz="1197" spc="4" dirty="0">
                <a:latin typeface="UD デジタル 教科書体 NP-R"/>
                <a:cs typeface="UD デジタル 教科書体 NP-R"/>
              </a:rPr>
              <a:t>民の理解と協力から国民参加・パートナーシップへの進展等も通じた多様な主体による「総力 戦</a:t>
            </a:r>
            <a:r>
              <a:rPr sz="1197" spc="-4" dirty="0">
                <a:latin typeface="UD デジタル 教科書体 NP-R"/>
                <a:cs typeface="UD デジタル 教科書体 NP-R"/>
              </a:rPr>
              <a:t>」での実施体制を整えた上で、必要な予算の確保に努めつつ、計画的に取り組んでいく必要がある。</a:t>
            </a:r>
            <a:r>
              <a:rPr sz="1197" spc="-13" dirty="0">
                <a:latin typeface="UD デジタル 教科書体 NP-R"/>
                <a:cs typeface="UD デジタル 教科書体 NP-R"/>
              </a:rPr>
              <a:t>そして、これらの取組を通じて、よりよい未来社会を創造していくものとなることを期待する。</a:t>
            </a:r>
            <a:endParaRPr sz="1197">
              <a:latin typeface="UD デジタル 教科書体 NP-R"/>
              <a:cs typeface="UD デジタル 教科書体 NP-R"/>
            </a:endParaRPr>
          </a:p>
        </p:txBody>
      </p:sp>
      <p:sp>
        <p:nvSpPr>
          <p:cNvPr id="13" name="object 13"/>
          <p:cNvSpPr txBox="1"/>
          <p:nvPr/>
        </p:nvSpPr>
        <p:spPr>
          <a:xfrm>
            <a:off x="2544682" y="1074690"/>
            <a:ext cx="4089798" cy="247826"/>
          </a:xfrm>
          <a:prstGeom prst="rect">
            <a:avLst/>
          </a:prstGeom>
        </p:spPr>
        <p:txBody>
          <a:bodyPr vert="horz" wrap="square" lIns="0" tIns="10860" rIns="0" bIns="0" rtlCol="0">
            <a:spAutoFit/>
          </a:bodyPr>
          <a:lstStyle/>
          <a:p>
            <a:pPr marL="10860">
              <a:spcBef>
                <a:spcPts val="86"/>
              </a:spcBef>
            </a:pPr>
            <a:r>
              <a:rPr sz="1539" b="1" spc="-26" dirty="0">
                <a:latin typeface="Meiryo UI"/>
                <a:cs typeface="Meiryo UI"/>
              </a:rPr>
              <a:t>＜戦略マネジメントを進めるにあたって＞</a:t>
            </a:r>
            <a:endParaRPr sz="1539" dirty="0">
              <a:latin typeface="Meiryo UI"/>
              <a:cs typeface="Meiryo UI"/>
            </a:endParaRPr>
          </a:p>
        </p:txBody>
      </p:sp>
      <p:sp>
        <p:nvSpPr>
          <p:cNvPr id="14" name="object 14"/>
          <p:cNvSpPr txBox="1"/>
          <p:nvPr/>
        </p:nvSpPr>
        <p:spPr>
          <a:xfrm>
            <a:off x="814490" y="1056881"/>
            <a:ext cx="1539385" cy="274693"/>
          </a:xfrm>
          <a:prstGeom prst="rect">
            <a:avLst/>
          </a:prstGeom>
          <a:solidFill>
            <a:srgbClr val="2F5497"/>
          </a:solidFill>
        </p:spPr>
        <p:txBody>
          <a:bodyPr vert="horz" wrap="square" lIns="0" tIns="37467" rIns="0" bIns="0" rtlCol="0">
            <a:spAutoFit/>
          </a:bodyPr>
          <a:lstStyle/>
          <a:p>
            <a:pPr marL="124887">
              <a:spcBef>
                <a:spcPts val="295"/>
              </a:spcBef>
            </a:pPr>
            <a:r>
              <a:rPr sz="1539" b="1" spc="-4" dirty="0">
                <a:solidFill>
                  <a:srgbClr val="FFFFFF"/>
                </a:solidFill>
                <a:latin typeface="Meiryo UI"/>
                <a:cs typeface="Meiryo UI"/>
              </a:rPr>
              <a:t>本文の抜粋(</a:t>
            </a:r>
            <a:r>
              <a:rPr sz="1539" b="1" spc="-21" dirty="0">
                <a:solidFill>
                  <a:srgbClr val="FFFFFF"/>
                </a:solidFill>
                <a:latin typeface="Meiryo UI"/>
                <a:cs typeface="Meiryo UI"/>
              </a:rPr>
              <a:t>5)</a:t>
            </a:r>
            <a:endParaRPr sz="1539">
              <a:latin typeface="Meiryo UI"/>
              <a:cs typeface="Meiryo U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2831" y="553418"/>
            <a:ext cx="7953808" cy="276857"/>
          </a:xfrm>
          <a:prstGeom prst="rect">
            <a:avLst/>
          </a:prstGeom>
        </p:spPr>
        <p:txBody>
          <a:bodyPr vert="horz" wrap="square" lIns="0" tIns="13575" rIns="0" bIns="0" rtlCol="0">
            <a:spAutoFit/>
          </a:bodyPr>
          <a:lstStyle/>
          <a:p>
            <a:pPr marL="10860">
              <a:lnSpc>
                <a:spcPct val="100000"/>
              </a:lnSpc>
              <a:spcBef>
                <a:spcPts val="107"/>
              </a:spcBef>
              <a:tabLst>
                <a:tab pos="4821738" algn="l"/>
              </a:tabLst>
            </a:pPr>
            <a:r>
              <a:rPr sz="1710" dirty="0"/>
              <a:t>地域インフラ群再生戦略マネジメントの推進イメー</a:t>
            </a:r>
            <a:r>
              <a:rPr sz="1710" spc="-43" dirty="0"/>
              <a:t>ジ</a:t>
            </a:r>
            <a:r>
              <a:rPr sz="1710" dirty="0"/>
              <a:t>	＜実施プロセス</a:t>
            </a:r>
            <a:r>
              <a:rPr sz="1710" spc="-43" dirty="0"/>
              <a:t>＞</a:t>
            </a:r>
            <a:endParaRPr sz="1710" dirty="0"/>
          </a:p>
        </p:txBody>
      </p:sp>
      <p:sp>
        <p:nvSpPr>
          <p:cNvPr id="3" name="object 3"/>
          <p:cNvSpPr txBox="1"/>
          <p:nvPr/>
        </p:nvSpPr>
        <p:spPr>
          <a:xfrm>
            <a:off x="8191373" y="6124529"/>
            <a:ext cx="220455" cy="204529"/>
          </a:xfrm>
          <a:prstGeom prst="rect">
            <a:avLst/>
          </a:prstGeom>
        </p:spPr>
        <p:txBody>
          <a:bodyPr vert="horz" wrap="square" lIns="0" tIns="13575" rIns="0" bIns="0" rtlCol="0">
            <a:spAutoFit/>
          </a:bodyPr>
          <a:lstStyle/>
          <a:p>
            <a:pPr marL="10860">
              <a:spcBef>
                <a:spcPts val="107"/>
              </a:spcBef>
            </a:pPr>
            <a:r>
              <a:rPr sz="1240" spc="-21" dirty="0">
                <a:latin typeface="Meiryo UI"/>
                <a:cs typeface="Meiryo UI"/>
              </a:rPr>
              <a:t>13</a:t>
            </a:r>
            <a:endParaRPr sz="1240">
              <a:latin typeface="Meiryo UI"/>
              <a:cs typeface="Meiryo UI"/>
            </a:endParaRPr>
          </a:p>
        </p:txBody>
      </p:sp>
      <p:sp>
        <p:nvSpPr>
          <p:cNvPr id="4" name="object 4"/>
          <p:cNvSpPr txBox="1"/>
          <p:nvPr/>
        </p:nvSpPr>
        <p:spPr>
          <a:xfrm>
            <a:off x="722831" y="1172865"/>
            <a:ext cx="1380289" cy="274693"/>
          </a:xfrm>
          <a:prstGeom prst="rect">
            <a:avLst/>
          </a:prstGeom>
          <a:solidFill>
            <a:srgbClr val="2F5497"/>
          </a:solidFill>
        </p:spPr>
        <p:txBody>
          <a:bodyPr vert="horz" wrap="square" lIns="0" tIns="37467" rIns="0" bIns="0" rtlCol="0">
            <a:spAutoFit/>
          </a:bodyPr>
          <a:lstStyle/>
          <a:p>
            <a:pPr marL="78190">
              <a:spcBef>
                <a:spcPts val="295"/>
              </a:spcBef>
            </a:pPr>
            <a:r>
              <a:rPr sz="1539" b="1" spc="-17" dirty="0">
                <a:solidFill>
                  <a:srgbClr val="FFFFFF"/>
                </a:solidFill>
                <a:latin typeface="Meiryo UI"/>
                <a:cs typeface="Meiryo UI"/>
              </a:rPr>
              <a:t>実施プロセス</a:t>
            </a:r>
            <a:endParaRPr sz="1539" dirty="0">
              <a:latin typeface="Meiryo UI"/>
              <a:cs typeface="Meiryo UI"/>
            </a:endParaRPr>
          </a:p>
        </p:txBody>
      </p:sp>
      <p:grpSp>
        <p:nvGrpSpPr>
          <p:cNvPr id="5" name="object 5"/>
          <p:cNvGrpSpPr/>
          <p:nvPr/>
        </p:nvGrpSpPr>
        <p:grpSpPr>
          <a:xfrm>
            <a:off x="294641" y="1888298"/>
            <a:ext cx="6041652" cy="4634422"/>
            <a:chOff x="972311" y="1844039"/>
            <a:chExt cx="6434455" cy="4973320"/>
          </a:xfrm>
        </p:grpSpPr>
        <p:sp>
          <p:nvSpPr>
            <p:cNvPr id="6" name="object 6"/>
            <p:cNvSpPr/>
            <p:nvPr/>
          </p:nvSpPr>
          <p:spPr>
            <a:xfrm>
              <a:off x="972311" y="1844039"/>
              <a:ext cx="6434455" cy="4973320"/>
            </a:xfrm>
            <a:custGeom>
              <a:avLst/>
              <a:gdLst/>
              <a:ahLst/>
              <a:cxnLst/>
              <a:rect l="l" t="t" r="r" b="b"/>
              <a:pathLst>
                <a:path w="6434455" h="4973320">
                  <a:moveTo>
                    <a:pt x="6434328" y="0"/>
                  </a:moveTo>
                  <a:lnTo>
                    <a:pt x="0" y="0"/>
                  </a:lnTo>
                  <a:lnTo>
                    <a:pt x="0" y="4972817"/>
                  </a:lnTo>
                  <a:lnTo>
                    <a:pt x="6434328" y="4972817"/>
                  </a:lnTo>
                  <a:lnTo>
                    <a:pt x="6434328" y="4960625"/>
                  </a:lnTo>
                  <a:lnTo>
                    <a:pt x="25907" y="4960625"/>
                  </a:lnTo>
                  <a:lnTo>
                    <a:pt x="12191" y="4948433"/>
                  </a:lnTo>
                  <a:lnTo>
                    <a:pt x="25907" y="4948433"/>
                  </a:lnTo>
                  <a:lnTo>
                    <a:pt x="25907" y="25908"/>
                  </a:lnTo>
                  <a:lnTo>
                    <a:pt x="12191" y="25908"/>
                  </a:lnTo>
                  <a:lnTo>
                    <a:pt x="25907" y="13716"/>
                  </a:lnTo>
                  <a:lnTo>
                    <a:pt x="6434328" y="13716"/>
                  </a:lnTo>
                  <a:lnTo>
                    <a:pt x="6434328" y="0"/>
                  </a:lnTo>
                  <a:close/>
                </a:path>
                <a:path w="6434455" h="4973320">
                  <a:moveTo>
                    <a:pt x="25907" y="4948433"/>
                  </a:moveTo>
                  <a:lnTo>
                    <a:pt x="12191" y="4948433"/>
                  </a:lnTo>
                  <a:lnTo>
                    <a:pt x="25907" y="4960625"/>
                  </a:lnTo>
                  <a:lnTo>
                    <a:pt x="25907" y="4948433"/>
                  </a:lnTo>
                  <a:close/>
                </a:path>
                <a:path w="6434455" h="4973320">
                  <a:moveTo>
                    <a:pt x="6408420" y="4948433"/>
                  </a:moveTo>
                  <a:lnTo>
                    <a:pt x="25907" y="4948433"/>
                  </a:lnTo>
                  <a:lnTo>
                    <a:pt x="25907" y="4960625"/>
                  </a:lnTo>
                  <a:lnTo>
                    <a:pt x="6408420" y="4960625"/>
                  </a:lnTo>
                  <a:lnTo>
                    <a:pt x="6408420" y="4948433"/>
                  </a:lnTo>
                  <a:close/>
                </a:path>
                <a:path w="6434455" h="4973320">
                  <a:moveTo>
                    <a:pt x="6408420" y="13716"/>
                  </a:moveTo>
                  <a:lnTo>
                    <a:pt x="6408420" y="4960625"/>
                  </a:lnTo>
                  <a:lnTo>
                    <a:pt x="6422136" y="4948433"/>
                  </a:lnTo>
                  <a:lnTo>
                    <a:pt x="6434328" y="4948433"/>
                  </a:lnTo>
                  <a:lnTo>
                    <a:pt x="6434328" y="25908"/>
                  </a:lnTo>
                  <a:lnTo>
                    <a:pt x="6422136" y="25908"/>
                  </a:lnTo>
                  <a:lnTo>
                    <a:pt x="6408420" y="13716"/>
                  </a:lnTo>
                  <a:close/>
                </a:path>
                <a:path w="6434455" h="4973320">
                  <a:moveTo>
                    <a:pt x="6434328" y="4948433"/>
                  </a:moveTo>
                  <a:lnTo>
                    <a:pt x="6422136" y="4948433"/>
                  </a:lnTo>
                  <a:lnTo>
                    <a:pt x="6408420" y="4960625"/>
                  </a:lnTo>
                  <a:lnTo>
                    <a:pt x="6434328" y="4960625"/>
                  </a:lnTo>
                  <a:lnTo>
                    <a:pt x="6434328" y="4948433"/>
                  </a:lnTo>
                  <a:close/>
                </a:path>
                <a:path w="6434455" h="4973320">
                  <a:moveTo>
                    <a:pt x="25907" y="13716"/>
                  </a:moveTo>
                  <a:lnTo>
                    <a:pt x="12191" y="25908"/>
                  </a:lnTo>
                  <a:lnTo>
                    <a:pt x="25907" y="25908"/>
                  </a:lnTo>
                  <a:lnTo>
                    <a:pt x="25907" y="13716"/>
                  </a:lnTo>
                  <a:close/>
                </a:path>
                <a:path w="6434455" h="4973320">
                  <a:moveTo>
                    <a:pt x="6408420" y="13716"/>
                  </a:moveTo>
                  <a:lnTo>
                    <a:pt x="25907" y="13716"/>
                  </a:lnTo>
                  <a:lnTo>
                    <a:pt x="25907" y="25908"/>
                  </a:lnTo>
                  <a:lnTo>
                    <a:pt x="6408420" y="25908"/>
                  </a:lnTo>
                  <a:lnTo>
                    <a:pt x="6408420" y="13716"/>
                  </a:lnTo>
                  <a:close/>
                </a:path>
                <a:path w="6434455" h="4973320">
                  <a:moveTo>
                    <a:pt x="6434328" y="13716"/>
                  </a:moveTo>
                  <a:lnTo>
                    <a:pt x="6408420" y="13716"/>
                  </a:lnTo>
                  <a:lnTo>
                    <a:pt x="6422136" y="25908"/>
                  </a:lnTo>
                  <a:lnTo>
                    <a:pt x="6434328" y="25908"/>
                  </a:lnTo>
                  <a:lnTo>
                    <a:pt x="6434328" y="13716"/>
                  </a:lnTo>
                  <a:close/>
                </a:path>
              </a:pathLst>
            </a:custGeom>
            <a:solidFill>
              <a:srgbClr val="000000"/>
            </a:solidFill>
          </p:spPr>
          <p:txBody>
            <a:bodyPr wrap="square" lIns="0" tIns="0" rIns="0" bIns="0" rtlCol="0"/>
            <a:lstStyle/>
            <a:p>
              <a:endParaRPr sz="1749"/>
            </a:p>
          </p:txBody>
        </p:sp>
        <p:pic>
          <p:nvPicPr>
            <p:cNvPr id="7" name="object 7"/>
            <p:cNvPicPr/>
            <p:nvPr/>
          </p:nvPicPr>
          <p:blipFill>
            <a:blip r:embed="rId2" cstate="print"/>
            <a:stretch>
              <a:fillRect/>
            </a:stretch>
          </p:blipFill>
          <p:spPr>
            <a:xfrm>
              <a:off x="1092707" y="2084831"/>
              <a:ext cx="117347" cy="117348"/>
            </a:xfrm>
            <a:prstGeom prst="rect">
              <a:avLst/>
            </a:prstGeom>
          </p:spPr>
        </p:pic>
      </p:grpSp>
      <p:sp>
        <p:nvSpPr>
          <p:cNvPr id="8" name="object 8"/>
          <p:cNvSpPr txBox="1"/>
          <p:nvPr/>
        </p:nvSpPr>
        <p:spPr>
          <a:xfrm>
            <a:off x="731179" y="2130574"/>
            <a:ext cx="5642145" cy="1273456"/>
          </a:xfrm>
          <a:prstGeom prst="rect">
            <a:avLst/>
          </a:prstGeom>
        </p:spPr>
        <p:txBody>
          <a:bodyPr vert="horz" wrap="square" lIns="0" tIns="10317" rIns="0" bIns="0" rtlCol="0">
            <a:spAutoFit/>
          </a:bodyPr>
          <a:lstStyle/>
          <a:p>
            <a:pPr marL="27692" marR="4344" indent="115657">
              <a:spcBef>
                <a:spcPts val="81"/>
              </a:spcBef>
            </a:pPr>
            <a:r>
              <a:rPr sz="1368" spc="-30" dirty="0">
                <a:latin typeface="Meiryo UI"/>
                <a:cs typeface="Meiryo UI"/>
              </a:rPr>
              <a:t>一口にメンテナンスといってもその業務範囲は、日常的な維持管理から高度な技術を要する補修・修繕、更新等まで幅広く、求められる技術レベルも変わってくる</a:t>
            </a:r>
            <a:endParaRPr sz="1368" dirty="0">
              <a:latin typeface="Meiryo UI"/>
              <a:cs typeface="Meiryo UI"/>
            </a:endParaRPr>
          </a:p>
          <a:p>
            <a:pPr marL="10860" marR="74932" indent="115657" algn="just"/>
            <a:r>
              <a:rPr sz="1368" spc="-30" dirty="0">
                <a:latin typeface="Meiryo UI"/>
                <a:cs typeface="Meiryo UI"/>
              </a:rPr>
              <a:t>したがって、戦略マネジメント計画に基づく、具体的な業務の実施にあたっ</a:t>
            </a:r>
            <a:r>
              <a:rPr sz="1368" spc="-21" dirty="0">
                <a:latin typeface="Meiryo UI"/>
                <a:cs typeface="Meiryo UI"/>
              </a:rPr>
              <a:t>ては、</a:t>
            </a:r>
            <a:r>
              <a:rPr sz="1368" u="heavy" spc="-30" dirty="0">
                <a:solidFill>
                  <a:srgbClr val="FF0000"/>
                </a:solidFill>
                <a:uFill>
                  <a:solidFill>
                    <a:srgbClr val="FF0000"/>
                  </a:solidFill>
                </a:uFill>
                <a:latin typeface="Meiryo UI"/>
                <a:cs typeface="Meiryo UI"/>
              </a:rPr>
              <a:t>業務をその難易度、求められる技術力等に応じて類型化し、発注方</a:t>
            </a:r>
            <a:r>
              <a:rPr sz="1368" u="heavy" spc="428" dirty="0">
                <a:solidFill>
                  <a:srgbClr val="FF0000"/>
                </a:solidFill>
                <a:uFill>
                  <a:solidFill>
                    <a:srgbClr val="FF0000"/>
                  </a:solidFill>
                </a:uFill>
                <a:latin typeface="Meiryo UI"/>
                <a:cs typeface="Meiryo UI"/>
              </a:rPr>
              <a:t> </a:t>
            </a:r>
            <a:r>
              <a:rPr sz="1368" u="heavy" spc="-21" dirty="0">
                <a:solidFill>
                  <a:srgbClr val="FF0000"/>
                </a:solidFill>
                <a:uFill>
                  <a:solidFill>
                    <a:srgbClr val="FF0000"/>
                  </a:solidFill>
                </a:uFill>
                <a:latin typeface="Meiryo UI"/>
                <a:cs typeface="Meiryo UI"/>
              </a:rPr>
              <a:t>式等を検討</a:t>
            </a:r>
            <a:r>
              <a:rPr sz="1368" spc="-21" dirty="0">
                <a:latin typeface="Meiryo UI"/>
                <a:cs typeface="Meiryo UI"/>
              </a:rPr>
              <a:t>する必要がある（右図参照。詳細は次頁</a:t>
            </a:r>
            <a:r>
              <a:rPr sz="1368" spc="-43" dirty="0">
                <a:latin typeface="Meiryo UI"/>
                <a:cs typeface="Meiryo UI"/>
              </a:rPr>
              <a:t>）</a:t>
            </a:r>
            <a:endParaRPr sz="1368" dirty="0">
              <a:latin typeface="Meiryo UI"/>
              <a:cs typeface="Meiryo UI"/>
            </a:endParaRPr>
          </a:p>
        </p:txBody>
      </p:sp>
      <p:grpSp>
        <p:nvGrpSpPr>
          <p:cNvPr id="9" name="object 9"/>
          <p:cNvGrpSpPr/>
          <p:nvPr/>
        </p:nvGrpSpPr>
        <p:grpSpPr>
          <a:xfrm>
            <a:off x="387770" y="3651124"/>
            <a:ext cx="100454" cy="1560019"/>
            <a:chOff x="1092708" y="4035552"/>
            <a:chExt cx="117475" cy="1824355"/>
          </a:xfrm>
        </p:grpSpPr>
        <p:pic>
          <p:nvPicPr>
            <p:cNvPr id="10" name="object 10"/>
            <p:cNvPicPr/>
            <p:nvPr/>
          </p:nvPicPr>
          <p:blipFill>
            <a:blip r:embed="rId2" cstate="print"/>
            <a:stretch>
              <a:fillRect/>
            </a:stretch>
          </p:blipFill>
          <p:spPr>
            <a:xfrm>
              <a:off x="1092708" y="4035552"/>
              <a:ext cx="117347" cy="117348"/>
            </a:xfrm>
            <a:prstGeom prst="rect">
              <a:avLst/>
            </a:prstGeom>
          </p:spPr>
        </p:pic>
        <p:pic>
          <p:nvPicPr>
            <p:cNvPr id="11" name="object 11"/>
            <p:cNvPicPr/>
            <p:nvPr/>
          </p:nvPicPr>
          <p:blipFill>
            <a:blip r:embed="rId2" cstate="print"/>
            <a:stretch>
              <a:fillRect/>
            </a:stretch>
          </p:blipFill>
          <p:spPr>
            <a:xfrm>
              <a:off x="1092708" y="5742432"/>
              <a:ext cx="117347" cy="117348"/>
            </a:xfrm>
            <a:prstGeom prst="rect">
              <a:avLst/>
            </a:prstGeom>
          </p:spPr>
        </p:pic>
      </p:grpSp>
      <p:sp>
        <p:nvSpPr>
          <p:cNvPr id="12" name="object 12"/>
          <p:cNvSpPr txBox="1"/>
          <p:nvPr/>
        </p:nvSpPr>
        <p:spPr>
          <a:xfrm>
            <a:off x="517871" y="3575500"/>
            <a:ext cx="5770748" cy="1273456"/>
          </a:xfrm>
          <a:prstGeom prst="rect">
            <a:avLst/>
          </a:prstGeom>
        </p:spPr>
        <p:txBody>
          <a:bodyPr vert="horz" wrap="square" lIns="0" tIns="10317" rIns="0" bIns="0" rtlCol="0">
            <a:spAutoFit/>
          </a:bodyPr>
          <a:lstStyle/>
          <a:p>
            <a:pPr marL="27692" marR="4344" indent="115657">
              <a:spcBef>
                <a:spcPts val="81"/>
              </a:spcBef>
            </a:pPr>
            <a:r>
              <a:rPr sz="1368" spc="-21" dirty="0">
                <a:latin typeface="Meiryo UI"/>
                <a:cs typeface="Meiryo UI"/>
              </a:rPr>
              <a:t>多くの市区町村の技術力の現状を踏まえると、単一の管理者が</a:t>
            </a:r>
            <a:r>
              <a:rPr sz="1368" u="heavy" spc="-26" dirty="0">
                <a:solidFill>
                  <a:srgbClr val="FF0000"/>
                </a:solidFill>
                <a:uFill>
                  <a:solidFill>
                    <a:srgbClr val="FF0000"/>
                  </a:solidFill>
                </a:uFill>
                <a:latin typeface="Meiryo UI"/>
                <a:cs typeface="Meiryo UI"/>
              </a:rPr>
              <a:t>一定の技</a:t>
            </a:r>
            <a:r>
              <a:rPr sz="1368" u="heavy" spc="428" dirty="0">
                <a:solidFill>
                  <a:srgbClr val="FF0000"/>
                </a:solidFill>
                <a:uFill>
                  <a:solidFill>
                    <a:srgbClr val="FF0000"/>
                  </a:solidFill>
                </a:uFill>
                <a:latin typeface="Meiryo UI"/>
                <a:cs typeface="Meiryo UI"/>
              </a:rPr>
              <a:t>                             </a:t>
            </a:r>
            <a:r>
              <a:rPr sz="1368" u="heavy" spc="-26" dirty="0">
                <a:solidFill>
                  <a:srgbClr val="FF0000"/>
                </a:solidFill>
                <a:uFill>
                  <a:solidFill>
                    <a:srgbClr val="FF0000"/>
                  </a:solidFill>
                </a:uFill>
                <a:latin typeface="Meiryo UI"/>
                <a:cs typeface="Meiryo UI"/>
              </a:rPr>
              <a:t>術力が必要な点検や修繕等の業務をマネジメントすることには限界</a:t>
            </a:r>
            <a:r>
              <a:rPr sz="1368" spc="-17" dirty="0">
                <a:latin typeface="Meiryo UI"/>
                <a:cs typeface="Meiryo UI"/>
              </a:rPr>
              <a:t>があるそ</a:t>
            </a:r>
            <a:r>
              <a:rPr sz="1368" spc="-26" dirty="0">
                <a:latin typeface="Meiryo UI"/>
                <a:cs typeface="Meiryo UI"/>
              </a:rPr>
              <a:t>のため、戦略マネジメント計画に基づく具体的な</a:t>
            </a:r>
            <a:r>
              <a:rPr sz="1368" u="heavy" spc="-17" dirty="0">
                <a:solidFill>
                  <a:srgbClr val="FF0000"/>
                </a:solidFill>
                <a:uFill>
                  <a:solidFill>
                    <a:srgbClr val="FF0000"/>
                  </a:solidFill>
                </a:uFill>
                <a:latin typeface="Meiryo UI"/>
                <a:cs typeface="Meiryo UI"/>
              </a:rPr>
              <a:t>業務の実施</a:t>
            </a:r>
            <a:r>
              <a:rPr sz="1368" spc="-21" dirty="0">
                <a:latin typeface="Meiryo UI"/>
                <a:cs typeface="Meiryo UI"/>
              </a:rPr>
              <a:t>にあたっては</a:t>
            </a:r>
            <a:endParaRPr sz="1368" dirty="0">
              <a:latin typeface="Meiryo UI"/>
              <a:cs typeface="Meiryo UI"/>
            </a:endParaRPr>
          </a:p>
          <a:p>
            <a:pPr marL="10860" marR="81991"/>
            <a:r>
              <a:rPr sz="1368" spc="-21" dirty="0">
                <a:latin typeface="Meiryo UI"/>
                <a:cs typeface="Meiryo UI"/>
              </a:rPr>
              <a:t>、</a:t>
            </a:r>
            <a:r>
              <a:rPr sz="1368" u="heavy" spc="-21" dirty="0">
                <a:solidFill>
                  <a:srgbClr val="FF0000"/>
                </a:solidFill>
                <a:uFill>
                  <a:solidFill>
                    <a:srgbClr val="FF0000"/>
                  </a:solidFill>
                </a:uFill>
                <a:latin typeface="Meiryo UI"/>
                <a:cs typeface="Meiryo UI"/>
              </a:rPr>
              <a:t>より広域での複数市区町村</a:t>
            </a:r>
            <a:r>
              <a:rPr sz="1368" spc="-21" dirty="0">
                <a:latin typeface="Meiryo UI"/>
                <a:cs typeface="Meiryo UI"/>
              </a:rPr>
              <a:t>、場合によっては</a:t>
            </a:r>
            <a:r>
              <a:rPr sz="1368" u="heavy" spc="-26" dirty="0">
                <a:solidFill>
                  <a:srgbClr val="FF0000"/>
                </a:solidFill>
                <a:uFill>
                  <a:solidFill>
                    <a:srgbClr val="FF0000"/>
                  </a:solidFill>
                </a:uFill>
                <a:latin typeface="Meiryo UI"/>
                <a:cs typeface="Meiryo UI"/>
              </a:rPr>
              <a:t>都道府県も含めた連携によ</a:t>
            </a:r>
            <a:r>
              <a:rPr sz="1368" u="heavy" spc="428" dirty="0">
                <a:solidFill>
                  <a:srgbClr val="FF0000"/>
                </a:solidFill>
                <a:uFill>
                  <a:solidFill>
                    <a:srgbClr val="FF0000"/>
                  </a:solidFill>
                </a:uFill>
                <a:latin typeface="Meiryo UI"/>
                <a:cs typeface="Meiryo UI"/>
              </a:rPr>
              <a:t>                             </a:t>
            </a:r>
            <a:r>
              <a:rPr sz="1368" u="heavy" spc="-26" dirty="0">
                <a:solidFill>
                  <a:srgbClr val="FF0000"/>
                </a:solidFill>
                <a:uFill>
                  <a:solidFill>
                    <a:srgbClr val="FF0000"/>
                  </a:solidFill>
                </a:uFill>
                <a:latin typeface="Meiryo UI"/>
                <a:cs typeface="Meiryo UI"/>
              </a:rPr>
              <a:t>る業務発注等についても検討</a:t>
            </a:r>
            <a:r>
              <a:rPr sz="1368" spc="-21" dirty="0">
                <a:latin typeface="Meiryo UI"/>
                <a:cs typeface="Meiryo UI"/>
              </a:rPr>
              <a:t>する必要がある</a:t>
            </a:r>
            <a:endParaRPr sz="1368" dirty="0">
              <a:latin typeface="Meiryo UI"/>
              <a:cs typeface="Meiryo UI"/>
            </a:endParaRPr>
          </a:p>
        </p:txBody>
      </p:sp>
      <p:sp>
        <p:nvSpPr>
          <p:cNvPr id="13" name="object 13"/>
          <p:cNvSpPr txBox="1"/>
          <p:nvPr/>
        </p:nvSpPr>
        <p:spPr>
          <a:xfrm>
            <a:off x="488115" y="5091232"/>
            <a:ext cx="5670945" cy="852443"/>
          </a:xfrm>
          <a:prstGeom prst="rect">
            <a:avLst/>
          </a:prstGeom>
        </p:spPr>
        <p:txBody>
          <a:bodyPr vert="horz" wrap="square" lIns="0" tIns="10317" rIns="0" bIns="0" rtlCol="0">
            <a:spAutoFit/>
          </a:bodyPr>
          <a:lstStyle/>
          <a:p>
            <a:pPr marL="10860" marR="4344" indent="115657">
              <a:spcBef>
                <a:spcPts val="81"/>
              </a:spcBef>
            </a:pPr>
            <a:r>
              <a:rPr sz="1368" spc="-21" dirty="0">
                <a:latin typeface="Meiryo UI"/>
                <a:cs typeface="Meiryo UI"/>
              </a:rPr>
              <a:t>市区町村によって</a:t>
            </a:r>
            <a:r>
              <a:rPr sz="1368" u="heavy" spc="-17" dirty="0">
                <a:solidFill>
                  <a:srgbClr val="FF0000"/>
                </a:solidFill>
                <a:uFill>
                  <a:solidFill>
                    <a:srgbClr val="FF0000"/>
                  </a:solidFill>
                </a:uFill>
                <a:latin typeface="Meiryo UI"/>
                <a:cs typeface="Meiryo UI"/>
              </a:rPr>
              <a:t>保有するインフラ施設、組織・人員、財政の状況等が</a:t>
            </a:r>
            <a:r>
              <a:rPr sz="1368" u="heavy" spc="-9" dirty="0">
                <a:solidFill>
                  <a:srgbClr val="FF0000"/>
                </a:solidFill>
                <a:uFill>
                  <a:solidFill>
                    <a:srgbClr val="FF0000"/>
                  </a:solidFill>
                </a:uFill>
                <a:latin typeface="Meiryo UI"/>
                <a:cs typeface="Meiryo UI"/>
              </a:rPr>
              <a:t>                                                                                      </a:t>
            </a:r>
            <a:r>
              <a:rPr sz="1368" u="heavy" spc="-17" dirty="0">
                <a:solidFill>
                  <a:srgbClr val="FF0000"/>
                </a:solidFill>
                <a:uFill>
                  <a:solidFill>
                    <a:srgbClr val="FF0000"/>
                  </a:solidFill>
                </a:uFill>
                <a:latin typeface="Meiryo UI"/>
                <a:cs typeface="Meiryo UI"/>
              </a:rPr>
              <a:t>異なる</a:t>
            </a:r>
            <a:r>
              <a:rPr sz="1368" spc="-17" dirty="0">
                <a:latin typeface="Meiryo UI"/>
                <a:cs typeface="Meiryo UI"/>
              </a:rPr>
              <a:t>ことから、例えば、</a:t>
            </a:r>
            <a:r>
              <a:rPr sz="1368" u="heavy" spc="-17" dirty="0">
                <a:solidFill>
                  <a:srgbClr val="FF0000"/>
                </a:solidFill>
                <a:uFill>
                  <a:solidFill>
                    <a:srgbClr val="FF0000"/>
                  </a:solidFill>
                </a:uFill>
                <a:latin typeface="Meiryo UI"/>
                <a:cs typeface="Meiryo UI"/>
              </a:rPr>
              <a:t>除雪の共同発注</a:t>
            </a:r>
            <a:r>
              <a:rPr sz="1368" spc="-9" dirty="0">
                <a:solidFill>
                  <a:srgbClr val="FF0000"/>
                </a:solidFill>
                <a:latin typeface="Meiryo UI"/>
                <a:cs typeface="Meiryo UI"/>
              </a:rPr>
              <a:t>、</a:t>
            </a:r>
            <a:r>
              <a:rPr sz="1368" u="heavy" spc="-17" dirty="0">
                <a:solidFill>
                  <a:srgbClr val="FF0000"/>
                </a:solidFill>
                <a:uFill>
                  <a:solidFill>
                    <a:srgbClr val="FF0000"/>
                  </a:solidFill>
                </a:uFill>
                <a:latin typeface="Meiryo UI"/>
                <a:cs typeface="Meiryo UI"/>
              </a:rPr>
              <a:t>一部事務組合等の共同処理の取組</a:t>
            </a:r>
            <a:r>
              <a:rPr sz="1368" spc="-17" dirty="0">
                <a:latin typeface="Meiryo UI"/>
                <a:cs typeface="Meiryo UI"/>
              </a:rPr>
              <a:t>、</a:t>
            </a:r>
            <a:r>
              <a:rPr sz="1368" u="heavy" spc="-17" dirty="0">
                <a:solidFill>
                  <a:srgbClr val="FF0000"/>
                </a:solidFill>
                <a:uFill>
                  <a:solidFill>
                    <a:srgbClr val="FF0000"/>
                  </a:solidFill>
                </a:uFill>
                <a:latin typeface="Meiryo UI"/>
                <a:cs typeface="Meiryo UI"/>
              </a:rPr>
              <a:t>都道府県の外郭団体等による広域支援等の既存の取組</a:t>
            </a:r>
            <a:r>
              <a:rPr sz="1368" spc="-9" dirty="0">
                <a:latin typeface="Meiryo UI"/>
                <a:cs typeface="Meiryo UI"/>
              </a:rPr>
              <a:t>から、</a:t>
            </a:r>
            <a:r>
              <a:rPr sz="1368" u="heavy" spc="-17" dirty="0">
                <a:solidFill>
                  <a:srgbClr val="FF0000"/>
                </a:solidFill>
                <a:uFill>
                  <a:solidFill>
                    <a:srgbClr val="FF0000"/>
                  </a:solidFill>
                </a:uFill>
                <a:latin typeface="Meiryo UI"/>
                <a:cs typeface="Meiryo UI"/>
              </a:rPr>
              <a:t>段階</a:t>
            </a:r>
            <a:r>
              <a:rPr sz="1368" u="heavy" spc="-21" dirty="0">
                <a:solidFill>
                  <a:srgbClr val="FF0000"/>
                </a:solidFill>
                <a:uFill>
                  <a:solidFill>
                    <a:srgbClr val="FF0000"/>
                  </a:solidFill>
                </a:uFill>
                <a:latin typeface="Meiryo UI"/>
                <a:cs typeface="Meiryo UI"/>
              </a:rPr>
              <a:t>的に取組を発展させていく</a:t>
            </a:r>
            <a:r>
              <a:rPr sz="1368" spc="-17" dirty="0">
                <a:latin typeface="Meiryo UI"/>
                <a:cs typeface="Meiryo UI"/>
              </a:rPr>
              <a:t>など、市区町村の現状も踏まえて対応</a:t>
            </a:r>
            <a:endParaRPr sz="1368" dirty="0">
              <a:latin typeface="Meiryo UI"/>
              <a:cs typeface="Meiryo UI"/>
            </a:endParaRPr>
          </a:p>
        </p:txBody>
      </p:sp>
      <p:grpSp>
        <p:nvGrpSpPr>
          <p:cNvPr id="14" name="object 14"/>
          <p:cNvGrpSpPr/>
          <p:nvPr/>
        </p:nvGrpSpPr>
        <p:grpSpPr>
          <a:xfrm>
            <a:off x="6384293" y="2198469"/>
            <a:ext cx="1961290" cy="3361126"/>
            <a:chOff x="7466076" y="2342388"/>
            <a:chExt cx="2293620" cy="3930650"/>
          </a:xfrm>
        </p:grpSpPr>
        <p:sp>
          <p:nvSpPr>
            <p:cNvPr id="15" name="object 15"/>
            <p:cNvSpPr/>
            <p:nvPr/>
          </p:nvSpPr>
          <p:spPr>
            <a:xfrm>
              <a:off x="8296656" y="2342388"/>
              <a:ext cx="323215" cy="3930650"/>
            </a:xfrm>
            <a:custGeom>
              <a:avLst/>
              <a:gdLst/>
              <a:ahLst/>
              <a:cxnLst/>
              <a:rect l="l" t="t" r="r" b="b"/>
              <a:pathLst>
                <a:path w="323215" h="3930650">
                  <a:moveTo>
                    <a:pt x="161544" y="0"/>
                  </a:moveTo>
                  <a:lnTo>
                    <a:pt x="0" y="161544"/>
                  </a:lnTo>
                  <a:lnTo>
                    <a:pt x="80772" y="161544"/>
                  </a:lnTo>
                  <a:lnTo>
                    <a:pt x="80772" y="3768852"/>
                  </a:lnTo>
                  <a:lnTo>
                    <a:pt x="0" y="3768852"/>
                  </a:lnTo>
                  <a:lnTo>
                    <a:pt x="161544" y="3930396"/>
                  </a:lnTo>
                  <a:lnTo>
                    <a:pt x="323088" y="3768852"/>
                  </a:lnTo>
                  <a:lnTo>
                    <a:pt x="242316" y="3768852"/>
                  </a:lnTo>
                  <a:lnTo>
                    <a:pt x="242316" y="161544"/>
                  </a:lnTo>
                  <a:lnTo>
                    <a:pt x="323088" y="161544"/>
                  </a:lnTo>
                  <a:lnTo>
                    <a:pt x="161544" y="0"/>
                  </a:lnTo>
                  <a:close/>
                </a:path>
              </a:pathLst>
            </a:custGeom>
            <a:solidFill>
              <a:srgbClr val="0087ED"/>
            </a:solidFill>
          </p:spPr>
          <p:txBody>
            <a:bodyPr wrap="square" lIns="0" tIns="0" rIns="0" bIns="0" rtlCol="0"/>
            <a:lstStyle/>
            <a:p>
              <a:endParaRPr sz="1749"/>
            </a:p>
          </p:txBody>
        </p:sp>
        <p:sp>
          <p:nvSpPr>
            <p:cNvPr id="16" name="object 16"/>
            <p:cNvSpPr/>
            <p:nvPr/>
          </p:nvSpPr>
          <p:spPr>
            <a:xfrm>
              <a:off x="7648956" y="3462527"/>
              <a:ext cx="2110740" cy="352425"/>
            </a:xfrm>
            <a:custGeom>
              <a:avLst/>
              <a:gdLst/>
              <a:ahLst/>
              <a:cxnLst/>
              <a:rect l="l" t="t" r="r" b="b"/>
              <a:pathLst>
                <a:path w="2110740" h="352425">
                  <a:moveTo>
                    <a:pt x="393192" y="0"/>
                  </a:moveTo>
                  <a:lnTo>
                    <a:pt x="300227" y="12192"/>
                  </a:lnTo>
                  <a:lnTo>
                    <a:pt x="210312" y="33528"/>
                  </a:lnTo>
                  <a:lnTo>
                    <a:pt x="161544" y="56387"/>
                  </a:lnTo>
                  <a:lnTo>
                    <a:pt x="106679" y="83820"/>
                  </a:lnTo>
                  <a:lnTo>
                    <a:pt x="67055" y="108204"/>
                  </a:lnTo>
                  <a:lnTo>
                    <a:pt x="3048" y="155448"/>
                  </a:lnTo>
                  <a:lnTo>
                    <a:pt x="2786" y="188595"/>
                  </a:lnTo>
                  <a:lnTo>
                    <a:pt x="2095" y="221742"/>
                  </a:lnTo>
                  <a:lnTo>
                    <a:pt x="0" y="288036"/>
                  </a:lnTo>
                  <a:lnTo>
                    <a:pt x="120396" y="199644"/>
                  </a:lnTo>
                  <a:lnTo>
                    <a:pt x="210312" y="150876"/>
                  </a:lnTo>
                  <a:lnTo>
                    <a:pt x="268224" y="123444"/>
                  </a:lnTo>
                  <a:lnTo>
                    <a:pt x="382524" y="103632"/>
                  </a:lnTo>
                  <a:lnTo>
                    <a:pt x="480060" y="96012"/>
                  </a:lnTo>
                  <a:lnTo>
                    <a:pt x="537972" y="100584"/>
                  </a:lnTo>
                  <a:lnTo>
                    <a:pt x="612648" y="112776"/>
                  </a:lnTo>
                  <a:lnTo>
                    <a:pt x="691896" y="131064"/>
                  </a:lnTo>
                  <a:lnTo>
                    <a:pt x="1068324" y="249936"/>
                  </a:lnTo>
                  <a:lnTo>
                    <a:pt x="1173479" y="286512"/>
                  </a:lnTo>
                  <a:lnTo>
                    <a:pt x="1274064" y="312420"/>
                  </a:lnTo>
                  <a:lnTo>
                    <a:pt x="1377696" y="336804"/>
                  </a:lnTo>
                  <a:lnTo>
                    <a:pt x="1456944" y="348996"/>
                  </a:lnTo>
                  <a:lnTo>
                    <a:pt x="1524000" y="352044"/>
                  </a:lnTo>
                  <a:lnTo>
                    <a:pt x="1589532" y="347472"/>
                  </a:lnTo>
                  <a:lnTo>
                    <a:pt x="1671827" y="339852"/>
                  </a:lnTo>
                  <a:lnTo>
                    <a:pt x="1769364" y="321564"/>
                  </a:lnTo>
                  <a:lnTo>
                    <a:pt x="1869948" y="288036"/>
                  </a:lnTo>
                  <a:lnTo>
                    <a:pt x="1944624" y="252984"/>
                  </a:lnTo>
                  <a:lnTo>
                    <a:pt x="2106168" y="141732"/>
                  </a:lnTo>
                  <a:lnTo>
                    <a:pt x="2106882" y="102893"/>
                  </a:lnTo>
                  <a:lnTo>
                    <a:pt x="2110025" y="39504"/>
                  </a:lnTo>
                  <a:lnTo>
                    <a:pt x="2110740" y="1524"/>
                  </a:lnTo>
                  <a:lnTo>
                    <a:pt x="2013203" y="85344"/>
                  </a:lnTo>
                  <a:lnTo>
                    <a:pt x="1865376" y="163068"/>
                  </a:lnTo>
                  <a:lnTo>
                    <a:pt x="1772412" y="199644"/>
                  </a:lnTo>
                  <a:lnTo>
                    <a:pt x="1661160" y="236220"/>
                  </a:lnTo>
                  <a:lnTo>
                    <a:pt x="1584960" y="249936"/>
                  </a:lnTo>
                  <a:lnTo>
                    <a:pt x="1493520" y="257556"/>
                  </a:lnTo>
                  <a:lnTo>
                    <a:pt x="1395984" y="249936"/>
                  </a:lnTo>
                  <a:lnTo>
                    <a:pt x="1290827" y="230124"/>
                  </a:lnTo>
                  <a:lnTo>
                    <a:pt x="1255776" y="217932"/>
                  </a:lnTo>
                  <a:lnTo>
                    <a:pt x="1229868" y="211836"/>
                  </a:lnTo>
                  <a:lnTo>
                    <a:pt x="707136" y="44196"/>
                  </a:lnTo>
                  <a:lnTo>
                    <a:pt x="644651" y="27432"/>
                  </a:lnTo>
                  <a:lnTo>
                    <a:pt x="505968" y="4572"/>
                  </a:lnTo>
                  <a:lnTo>
                    <a:pt x="393192" y="0"/>
                  </a:lnTo>
                  <a:close/>
                </a:path>
              </a:pathLst>
            </a:custGeom>
            <a:solidFill>
              <a:srgbClr val="FFFFFF"/>
            </a:solidFill>
          </p:spPr>
          <p:txBody>
            <a:bodyPr wrap="square" lIns="0" tIns="0" rIns="0" bIns="0" rtlCol="0"/>
            <a:lstStyle/>
            <a:p>
              <a:endParaRPr sz="1749"/>
            </a:p>
          </p:txBody>
        </p:sp>
        <p:sp>
          <p:nvSpPr>
            <p:cNvPr id="17" name="object 17"/>
            <p:cNvSpPr/>
            <p:nvPr/>
          </p:nvSpPr>
          <p:spPr>
            <a:xfrm>
              <a:off x="7466076" y="2593847"/>
              <a:ext cx="2292350" cy="1224280"/>
            </a:xfrm>
            <a:custGeom>
              <a:avLst/>
              <a:gdLst/>
              <a:ahLst/>
              <a:cxnLst/>
              <a:rect l="l" t="t" r="r" b="b"/>
              <a:pathLst>
                <a:path w="2292350" h="1224279">
                  <a:moveTo>
                    <a:pt x="10668" y="361188"/>
                  </a:moveTo>
                  <a:lnTo>
                    <a:pt x="0" y="361188"/>
                  </a:lnTo>
                  <a:lnTo>
                    <a:pt x="0" y="399288"/>
                  </a:lnTo>
                  <a:lnTo>
                    <a:pt x="10668" y="399288"/>
                  </a:lnTo>
                  <a:lnTo>
                    <a:pt x="10668" y="361188"/>
                  </a:lnTo>
                  <a:close/>
                </a:path>
                <a:path w="2292350" h="1224279">
                  <a:moveTo>
                    <a:pt x="10668" y="294132"/>
                  </a:moveTo>
                  <a:lnTo>
                    <a:pt x="0" y="294132"/>
                  </a:lnTo>
                  <a:lnTo>
                    <a:pt x="0" y="332232"/>
                  </a:lnTo>
                  <a:lnTo>
                    <a:pt x="10668" y="332232"/>
                  </a:lnTo>
                  <a:lnTo>
                    <a:pt x="10668" y="294132"/>
                  </a:lnTo>
                  <a:close/>
                </a:path>
                <a:path w="2292350" h="1224279">
                  <a:moveTo>
                    <a:pt x="10668" y="228600"/>
                  </a:moveTo>
                  <a:lnTo>
                    <a:pt x="0" y="228600"/>
                  </a:lnTo>
                  <a:lnTo>
                    <a:pt x="0" y="266700"/>
                  </a:lnTo>
                  <a:lnTo>
                    <a:pt x="10668" y="266700"/>
                  </a:lnTo>
                  <a:lnTo>
                    <a:pt x="10668" y="228600"/>
                  </a:lnTo>
                  <a:close/>
                </a:path>
                <a:path w="2292350" h="1224279">
                  <a:moveTo>
                    <a:pt x="10668" y="161544"/>
                  </a:moveTo>
                  <a:lnTo>
                    <a:pt x="0" y="161544"/>
                  </a:lnTo>
                  <a:lnTo>
                    <a:pt x="0" y="199644"/>
                  </a:lnTo>
                  <a:lnTo>
                    <a:pt x="10668" y="199644"/>
                  </a:lnTo>
                  <a:lnTo>
                    <a:pt x="10668" y="161544"/>
                  </a:lnTo>
                  <a:close/>
                </a:path>
                <a:path w="2292350" h="1224279">
                  <a:moveTo>
                    <a:pt x="10668" y="94488"/>
                  </a:moveTo>
                  <a:lnTo>
                    <a:pt x="0" y="94488"/>
                  </a:lnTo>
                  <a:lnTo>
                    <a:pt x="0" y="132588"/>
                  </a:lnTo>
                  <a:lnTo>
                    <a:pt x="10668" y="132588"/>
                  </a:lnTo>
                  <a:lnTo>
                    <a:pt x="10668" y="94488"/>
                  </a:lnTo>
                  <a:close/>
                </a:path>
                <a:path w="2292350" h="1224279">
                  <a:moveTo>
                    <a:pt x="10668" y="27432"/>
                  </a:moveTo>
                  <a:lnTo>
                    <a:pt x="0" y="27432"/>
                  </a:lnTo>
                  <a:lnTo>
                    <a:pt x="0" y="65532"/>
                  </a:lnTo>
                  <a:lnTo>
                    <a:pt x="10668" y="65532"/>
                  </a:lnTo>
                  <a:lnTo>
                    <a:pt x="10668" y="27432"/>
                  </a:lnTo>
                  <a:close/>
                </a:path>
                <a:path w="2292350" h="1224279">
                  <a:moveTo>
                    <a:pt x="35052" y="461772"/>
                  </a:moveTo>
                  <a:lnTo>
                    <a:pt x="10668" y="461772"/>
                  </a:lnTo>
                  <a:lnTo>
                    <a:pt x="10668" y="428244"/>
                  </a:lnTo>
                  <a:lnTo>
                    <a:pt x="0" y="428244"/>
                  </a:lnTo>
                  <a:lnTo>
                    <a:pt x="0" y="466344"/>
                  </a:lnTo>
                  <a:lnTo>
                    <a:pt x="6096" y="466344"/>
                  </a:lnTo>
                  <a:lnTo>
                    <a:pt x="6096" y="470916"/>
                  </a:lnTo>
                  <a:lnTo>
                    <a:pt x="35052" y="470916"/>
                  </a:lnTo>
                  <a:lnTo>
                    <a:pt x="35052" y="466344"/>
                  </a:lnTo>
                  <a:lnTo>
                    <a:pt x="35052" y="461772"/>
                  </a:lnTo>
                  <a:close/>
                </a:path>
                <a:path w="2292350" h="1224279">
                  <a:moveTo>
                    <a:pt x="48768" y="0"/>
                  </a:moveTo>
                  <a:lnTo>
                    <a:pt x="10668" y="0"/>
                  </a:lnTo>
                  <a:lnTo>
                    <a:pt x="10668" y="9144"/>
                  </a:lnTo>
                  <a:lnTo>
                    <a:pt x="48768" y="9144"/>
                  </a:lnTo>
                  <a:lnTo>
                    <a:pt x="48768" y="0"/>
                  </a:lnTo>
                  <a:close/>
                </a:path>
                <a:path w="2292350" h="1224279">
                  <a:moveTo>
                    <a:pt x="102108" y="461772"/>
                  </a:moveTo>
                  <a:lnTo>
                    <a:pt x="64008" y="461772"/>
                  </a:lnTo>
                  <a:lnTo>
                    <a:pt x="64008" y="470916"/>
                  </a:lnTo>
                  <a:lnTo>
                    <a:pt x="102108" y="470916"/>
                  </a:lnTo>
                  <a:lnTo>
                    <a:pt x="102108" y="461772"/>
                  </a:lnTo>
                  <a:close/>
                </a:path>
                <a:path w="2292350" h="1224279">
                  <a:moveTo>
                    <a:pt x="115824" y="0"/>
                  </a:moveTo>
                  <a:lnTo>
                    <a:pt x="77724" y="0"/>
                  </a:lnTo>
                  <a:lnTo>
                    <a:pt x="77724" y="9144"/>
                  </a:lnTo>
                  <a:lnTo>
                    <a:pt x="115824" y="9144"/>
                  </a:lnTo>
                  <a:lnTo>
                    <a:pt x="115824" y="0"/>
                  </a:lnTo>
                  <a:close/>
                </a:path>
                <a:path w="2292350" h="1224279">
                  <a:moveTo>
                    <a:pt x="167640" y="461772"/>
                  </a:moveTo>
                  <a:lnTo>
                    <a:pt x="129540" y="461772"/>
                  </a:lnTo>
                  <a:lnTo>
                    <a:pt x="129540" y="470916"/>
                  </a:lnTo>
                  <a:lnTo>
                    <a:pt x="167640" y="470916"/>
                  </a:lnTo>
                  <a:lnTo>
                    <a:pt x="167640" y="461772"/>
                  </a:lnTo>
                  <a:close/>
                </a:path>
                <a:path w="2292350" h="1224279">
                  <a:moveTo>
                    <a:pt x="181356" y="0"/>
                  </a:moveTo>
                  <a:lnTo>
                    <a:pt x="143256" y="0"/>
                  </a:lnTo>
                  <a:lnTo>
                    <a:pt x="143256" y="9144"/>
                  </a:lnTo>
                  <a:lnTo>
                    <a:pt x="181356" y="9144"/>
                  </a:lnTo>
                  <a:lnTo>
                    <a:pt x="181356" y="0"/>
                  </a:lnTo>
                  <a:close/>
                </a:path>
                <a:path w="2292350" h="1224279">
                  <a:moveTo>
                    <a:pt x="234696" y="461772"/>
                  </a:moveTo>
                  <a:lnTo>
                    <a:pt x="196596" y="461772"/>
                  </a:lnTo>
                  <a:lnTo>
                    <a:pt x="196596" y="470916"/>
                  </a:lnTo>
                  <a:lnTo>
                    <a:pt x="234696" y="470916"/>
                  </a:lnTo>
                  <a:lnTo>
                    <a:pt x="234696" y="461772"/>
                  </a:lnTo>
                  <a:close/>
                </a:path>
                <a:path w="2292350" h="1224279">
                  <a:moveTo>
                    <a:pt x="248412" y="0"/>
                  </a:moveTo>
                  <a:lnTo>
                    <a:pt x="210312" y="0"/>
                  </a:lnTo>
                  <a:lnTo>
                    <a:pt x="210312" y="9144"/>
                  </a:lnTo>
                  <a:lnTo>
                    <a:pt x="248412" y="9144"/>
                  </a:lnTo>
                  <a:lnTo>
                    <a:pt x="248412" y="0"/>
                  </a:lnTo>
                  <a:close/>
                </a:path>
                <a:path w="2292350" h="1224279">
                  <a:moveTo>
                    <a:pt x="301752" y="461772"/>
                  </a:moveTo>
                  <a:lnTo>
                    <a:pt x="263652" y="461772"/>
                  </a:lnTo>
                  <a:lnTo>
                    <a:pt x="263652" y="470916"/>
                  </a:lnTo>
                  <a:lnTo>
                    <a:pt x="301752" y="470916"/>
                  </a:lnTo>
                  <a:lnTo>
                    <a:pt x="301752" y="461772"/>
                  </a:lnTo>
                  <a:close/>
                </a:path>
                <a:path w="2292350" h="1224279">
                  <a:moveTo>
                    <a:pt x="315468" y="0"/>
                  </a:moveTo>
                  <a:lnTo>
                    <a:pt x="277368" y="0"/>
                  </a:lnTo>
                  <a:lnTo>
                    <a:pt x="277368" y="9144"/>
                  </a:lnTo>
                  <a:lnTo>
                    <a:pt x="315468" y="9144"/>
                  </a:lnTo>
                  <a:lnTo>
                    <a:pt x="315468" y="0"/>
                  </a:lnTo>
                  <a:close/>
                </a:path>
                <a:path w="2292350" h="1224279">
                  <a:moveTo>
                    <a:pt x="368808" y="461772"/>
                  </a:moveTo>
                  <a:lnTo>
                    <a:pt x="330708" y="461772"/>
                  </a:lnTo>
                  <a:lnTo>
                    <a:pt x="330708" y="470916"/>
                  </a:lnTo>
                  <a:lnTo>
                    <a:pt x="368808" y="470916"/>
                  </a:lnTo>
                  <a:lnTo>
                    <a:pt x="368808" y="461772"/>
                  </a:lnTo>
                  <a:close/>
                </a:path>
                <a:path w="2292350" h="1224279">
                  <a:moveTo>
                    <a:pt x="382524" y="0"/>
                  </a:moveTo>
                  <a:lnTo>
                    <a:pt x="344424" y="0"/>
                  </a:lnTo>
                  <a:lnTo>
                    <a:pt x="344424" y="9144"/>
                  </a:lnTo>
                  <a:lnTo>
                    <a:pt x="382524" y="9144"/>
                  </a:lnTo>
                  <a:lnTo>
                    <a:pt x="382524" y="0"/>
                  </a:lnTo>
                  <a:close/>
                </a:path>
                <a:path w="2292350" h="1224279">
                  <a:moveTo>
                    <a:pt x="434340" y="461772"/>
                  </a:moveTo>
                  <a:lnTo>
                    <a:pt x="396240" y="461772"/>
                  </a:lnTo>
                  <a:lnTo>
                    <a:pt x="396240" y="470916"/>
                  </a:lnTo>
                  <a:lnTo>
                    <a:pt x="434340" y="470916"/>
                  </a:lnTo>
                  <a:lnTo>
                    <a:pt x="434340" y="461772"/>
                  </a:lnTo>
                  <a:close/>
                </a:path>
                <a:path w="2292350" h="1224279">
                  <a:moveTo>
                    <a:pt x="448056" y="0"/>
                  </a:moveTo>
                  <a:lnTo>
                    <a:pt x="409956" y="0"/>
                  </a:lnTo>
                  <a:lnTo>
                    <a:pt x="409956" y="9144"/>
                  </a:lnTo>
                  <a:lnTo>
                    <a:pt x="448056" y="9144"/>
                  </a:lnTo>
                  <a:lnTo>
                    <a:pt x="448056" y="0"/>
                  </a:lnTo>
                  <a:close/>
                </a:path>
                <a:path w="2292350" h="1224279">
                  <a:moveTo>
                    <a:pt x="501396" y="461772"/>
                  </a:moveTo>
                  <a:lnTo>
                    <a:pt x="463296" y="461772"/>
                  </a:lnTo>
                  <a:lnTo>
                    <a:pt x="463296" y="470916"/>
                  </a:lnTo>
                  <a:lnTo>
                    <a:pt x="501396" y="470916"/>
                  </a:lnTo>
                  <a:lnTo>
                    <a:pt x="501396" y="461772"/>
                  </a:lnTo>
                  <a:close/>
                </a:path>
                <a:path w="2292350" h="1224279">
                  <a:moveTo>
                    <a:pt x="515112" y="0"/>
                  </a:moveTo>
                  <a:lnTo>
                    <a:pt x="477012" y="0"/>
                  </a:lnTo>
                  <a:lnTo>
                    <a:pt x="477012" y="9144"/>
                  </a:lnTo>
                  <a:lnTo>
                    <a:pt x="515112" y="9144"/>
                  </a:lnTo>
                  <a:lnTo>
                    <a:pt x="515112" y="0"/>
                  </a:lnTo>
                  <a:close/>
                </a:path>
                <a:path w="2292350" h="1224279">
                  <a:moveTo>
                    <a:pt x="568452" y="461772"/>
                  </a:moveTo>
                  <a:lnTo>
                    <a:pt x="530352" y="461772"/>
                  </a:lnTo>
                  <a:lnTo>
                    <a:pt x="530352" y="470916"/>
                  </a:lnTo>
                  <a:lnTo>
                    <a:pt x="568452" y="470916"/>
                  </a:lnTo>
                  <a:lnTo>
                    <a:pt x="568452" y="461772"/>
                  </a:lnTo>
                  <a:close/>
                </a:path>
                <a:path w="2292350" h="1224279">
                  <a:moveTo>
                    <a:pt x="582168" y="0"/>
                  </a:moveTo>
                  <a:lnTo>
                    <a:pt x="544068" y="0"/>
                  </a:lnTo>
                  <a:lnTo>
                    <a:pt x="544068" y="9144"/>
                  </a:lnTo>
                  <a:lnTo>
                    <a:pt x="582168" y="9144"/>
                  </a:lnTo>
                  <a:lnTo>
                    <a:pt x="582168" y="0"/>
                  </a:lnTo>
                  <a:close/>
                </a:path>
                <a:path w="2292350" h="1224279">
                  <a:moveTo>
                    <a:pt x="635508" y="461772"/>
                  </a:moveTo>
                  <a:lnTo>
                    <a:pt x="597408" y="461772"/>
                  </a:lnTo>
                  <a:lnTo>
                    <a:pt x="597408" y="470916"/>
                  </a:lnTo>
                  <a:lnTo>
                    <a:pt x="635508" y="470916"/>
                  </a:lnTo>
                  <a:lnTo>
                    <a:pt x="635508" y="461772"/>
                  </a:lnTo>
                  <a:close/>
                </a:path>
                <a:path w="2292350" h="1224279">
                  <a:moveTo>
                    <a:pt x="649224" y="0"/>
                  </a:moveTo>
                  <a:lnTo>
                    <a:pt x="611124" y="0"/>
                  </a:lnTo>
                  <a:lnTo>
                    <a:pt x="611124" y="9144"/>
                  </a:lnTo>
                  <a:lnTo>
                    <a:pt x="649224" y="9144"/>
                  </a:lnTo>
                  <a:lnTo>
                    <a:pt x="649224" y="0"/>
                  </a:lnTo>
                  <a:close/>
                </a:path>
                <a:path w="2292350" h="1224279">
                  <a:moveTo>
                    <a:pt x="701040" y="461772"/>
                  </a:moveTo>
                  <a:lnTo>
                    <a:pt x="662940" y="461772"/>
                  </a:lnTo>
                  <a:lnTo>
                    <a:pt x="662940" y="470916"/>
                  </a:lnTo>
                  <a:lnTo>
                    <a:pt x="701040" y="470916"/>
                  </a:lnTo>
                  <a:lnTo>
                    <a:pt x="701040" y="461772"/>
                  </a:lnTo>
                  <a:close/>
                </a:path>
                <a:path w="2292350" h="1224279">
                  <a:moveTo>
                    <a:pt x="714756" y="0"/>
                  </a:moveTo>
                  <a:lnTo>
                    <a:pt x="676656" y="0"/>
                  </a:lnTo>
                  <a:lnTo>
                    <a:pt x="676656" y="9144"/>
                  </a:lnTo>
                  <a:lnTo>
                    <a:pt x="714756" y="9144"/>
                  </a:lnTo>
                  <a:lnTo>
                    <a:pt x="714756" y="0"/>
                  </a:lnTo>
                  <a:close/>
                </a:path>
                <a:path w="2292350" h="1224279">
                  <a:moveTo>
                    <a:pt x="768096" y="461772"/>
                  </a:moveTo>
                  <a:lnTo>
                    <a:pt x="729996" y="461772"/>
                  </a:lnTo>
                  <a:lnTo>
                    <a:pt x="729996" y="470916"/>
                  </a:lnTo>
                  <a:lnTo>
                    <a:pt x="768096" y="470916"/>
                  </a:lnTo>
                  <a:lnTo>
                    <a:pt x="768096" y="461772"/>
                  </a:lnTo>
                  <a:close/>
                </a:path>
                <a:path w="2292350" h="1224279">
                  <a:moveTo>
                    <a:pt x="781812" y="0"/>
                  </a:moveTo>
                  <a:lnTo>
                    <a:pt x="743712" y="0"/>
                  </a:lnTo>
                  <a:lnTo>
                    <a:pt x="743712" y="9144"/>
                  </a:lnTo>
                  <a:lnTo>
                    <a:pt x="781812" y="9144"/>
                  </a:lnTo>
                  <a:lnTo>
                    <a:pt x="781812" y="0"/>
                  </a:lnTo>
                  <a:close/>
                </a:path>
                <a:path w="2292350" h="1224279">
                  <a:moveTo>
                    <a:pt x="835152" y="461772"/>
                  </a:moveTo>
                  <a:lnTo>
                    <a:pt x="797052" y="461772"/>
                  </a:lnTo>
                  <a:lnTo>
                    <a:pt x="797052" y="470916"/>
                  </a:lnTo>
                  <a:lnTo>
                    <a:pt x="835152" y="470916"/>
                  </a:lnTo>
                  <a:lnTo>
                    <a:pt x="835152" y="461772"/>
                  </a:lnTo>
                  <a:close/>
                </a:path>
                <a:path w="2292350" h="1224279">
                  <a:moveTo>
                    <a:pt x="848868" y="0"/>
                  </a:moveTo>
                  <a:lnTo>
                    <a:pt x="810768" y="0"/>
                  </a:lnTo>
                  <a:lnTo>
                    <a:pt x="810768" y="9144"/>
                  </a:lnTo>
                  <a:lnTo>
                    <a:pt x="848868" y="9144"/>
                  </a:lnTo>
                  <a:lnTo>
                    <a:pt x="848868" y="0"/>
                  </a:lnTo>
                  <a:close/>
                </a:path>
                <a:path w="2292350" h="1224279">
                  <a:moveTo>
                    <a:pt x="862584" y="423672"/>
                  </a:moveTo>
                  <a:lnTo>
                    <a:pt x="853440" y="423672"/>
                  </a:lnTo>
                  <a:lnTo>
                    <a:pt x="853440" y="461772"/>
                  </a:lnTo>
                  <a:lnTo>
                    <a:pt x="862584" y="461772"/>
                  </a:lnTo>
                  <a:lnTo>
                    <a:pt x="862584" y="423672"/>
                  </a:lnTo>
                  <a:close/>
                </a:path>
                <a:path w="2292350" h="1224279">
                  <a:moveTo>
                    <a:pt x="862584" y="356616"/>
                  </a:moveTo>
                  <a:lnTo>
                    <a:pt x="853440" y="356616"/>
                  </a:lnTo>
                  <a:lnTo>
                    <a:pt x="853440" y="394716"/>
                  </a:lnTo>
                  <a:lnTo>
                    <a:pt x="862584" y="394716"/>
                  </a:lnTo>
                  <a:lnTo>
                    <a:pt x="862584" y="356616"/>
                  </a:lnTo>
                  <a:close/>
                </a:path>
                <a:path w="2292350" h="1224279">
                  <a:moveTo>
                    <a:pt x="862584" y="289560"/>
                  </a:moveTo>
                  <a:lnTo>
                    <a:pt x="853440" y="289560"/>
                  </a:lnTo>
                  <a:lnTo>
                    <a:pt x="853440" y="327660"/>
                  </a:lnTo>
                  <a:lnTo>
                    <a:pt x="862584" y="327660"/>
                  </a:lnTo>
                  <a:lnTo>
                    <a:pt x="862584" y="289560"/>
                  </a:lnTo>
                  <a:close/>
                </a:path>
                <a:path w="2292350" h="1224279">
                  <a:moveTo>
                    <a:pt x="862584" y="224028"/>
                  </a:moveTo>
                  <a:lnTo>
                    <a:pt x="853440" y="224028"/>
                  </a:lnTo>
                  <a:lnTo>
                    <a:pt x="853440" y="262128"/>
                  </a:lnTo>
                  <a:lnTo>
                    <a:pt x="862584" y="262128"/>
                  </a:lnTo>
                  <a:lnTo>
                    <a:pt x="862584" y="224028"/>
                  </a:lnTo>
                  <a:close/>
                </a:path>
                <a:path w="2292350" h="1224279">
                  <a:moveTo>
                    <a:pt x="862584" y="156972"/>
                  </a:moveTo>
                  <a:lnTo>
                    <a:pt x="853440" y="156972"/>
                  </a:lnTo>
                  <a:lnTo>
                    <a:pt x="853440" y="195072"/>
                  </a:lnTo>
                  <a:lnTo>
                    <a:pt x="862584" y="195072"/>
                  </a:lnTo>
                  <a:lnTo>
                    <a:pt x="862584" y="156972"/>
                  </a:lnTo>
                  <a:close/>
                </a:path>
                <a:path w="2292350" h="1224279">
                  <a:moveTo>
                    <a:pt x="862584" y="89916"/>
                  </a:moveTo>
                  <a:lnTo>
                    <a:pt x="853440" y="89916"/>
                  </a:lnTo>
                  <a:lnTo>
                    <a:pt x="853440" y="128016"/>
                  </a:lnTo>
                  <a:lnTo>
                    <a:pt x="862584" y="128016"/>
                  </a:lnTo>
                  <a:lnTo>
                    <a:pt x="862584" y="89916"/>
                  </a:lnTo>
                  <a:close/>
                </a:path>
                <a:path w="2292350" h="1224279">
                  <a:moveTo>
                    <a:pt x="862584" y="22860"/>
                  </a:moveTo>
                  <a:lnTo>
                    <a:pt x="853440" y="22860"/>
                  </a:lnTo>
                  <a:lnTo>
                    <a:pt x="853440" y="60960"/>
                  </a:lnTo>
                  <a:lnTo>
                    <a:pt x="862584" y="60960"/>
                  </a:lnTo>
                  <a:lnTo>
                    <a:pt x="862584" y="22860"/>
                  </a:lnTo>
                  <a:close/>
                </a:path>
                <a:path w="2292350" h="1224279">
                  <a:moveTo>
                    <a:pt x="2286000" y="876300"/>
                  </a:moveTo>
                  <a:lnTo>
                    <a:pt x="2282952" y="870204"/>
                  </a:lnTo>
                  <a:lnTo>
                    <a:pt x="2250948" y="896112"/>
                  </a:lnTo>
                  <a:lnTo>
                    <a:pt x="2220468" y="922020"/>
                  </a:lnTo>
                  <a:lnTo>
                    <a:pt x="2156460" y="967740"/>
                  </a:lnTo>
                  <a:lnTo>
                    <a:pt x="2092452" y="1010412"/>
                  </a:lnTo>
                  <a:lnTo>
                    <a:pt x="2057400" y="1028700"/>
                  </a:lnTo>
                  <a:lnTo>
                    <a:pt x="2023872" y="1046988"/>
                  </a:lnTo>
                  <a:lnTo>
                    <a:pt x="1987296" y="1062228"/>
                  </a:lnTo>
                  <a:lnTo>
                    <a:pt x="1950720" y="1075944"/>
                  </a:lnTo>
                  <a:lnTo>
                    <a:pt x="1911096" y="1088136"/>
                  </a:lnTo>
                  <a:lnTo>
                    <a:pt x="1871472" y="1098804"/>
                  </a:lnTo>
                  <a:lnTo>
                    <a:pt x="1828800" y="1107948"/>
                  </a:lnTo>
                  <a:lnTo>
                    <a:pt x="1761744" y="1117092"/>
                  </a:lnTo>
                  <a:lnTo>
                    <a:pt x="1712976" y="1120140"/>
                  </a:lnTo>
                  <a:lnTo>
                    <a:pt x="1664208" y="1120140"/>
                  </a:lnTo>
                  <a:lnTo>
                    <a:pt x="1609344" y="1117092"/>
                  </a:lnTo>
                  <a:lnTo>
                    <a:pt x="1549908" y="1107948"/>
                  </a:lnTo>
                  <a:lnTo>
                    <a:pt x="1455420" y="1086612"/>
                  </a:lnTo>
                  <a:lnTo>
                    <a:pt x="1388364" y="1068324"/>
                  </a:lnTo>
                  <a:lnTo>
                    <a:pt x="1354836" y="1057656"/>
                  </a:lnTo>
                  <a:lnTo>
                    <a:pt x="1321308" y="1048512"/>
                  </a:lnTo>
                  <a:lnTo>
                    <a:pt x="943356" y="925068"/>
                  </a:lnTo>
                  <a:lnTo>
                    <a:pt x="909828" y="915924"/>
                  </a:lnTo>
                  <a:lnTo>
                    <a:pt x="848868" y="897636"/>
                  </a:lnTo>
                  <a:lnTo>
                    <a:pt x="818388" y="890016"/>
                  </a:lnTo>
                  <a:lnTo>
                    <a:pt x="789432" y="883920"/>
                  </a:lnTo>
                  <a:lnTo>
                    <a:pt x="762000" y="877824"/>
                  </a:lnTo>
                  <a:lnTo>
                    <a:pt x="734568" y="873252"/>
                  </a:lnTo>
                  <a:lnTo>
                    <a:pt x="721614" y="871728"/>
                  </a:lnTo>
                  <a:lnTo>
                    <a:pt x="708660" y="870204"/>
                  </a:lnTo>
                  <a:lnTo>
                    <a:pt x="638556" y="865632"/>
                  </a:lnTo>
                  <a:lnTo>
                    <a:pt x="595884" y="865632"/>
                  </a:lnTo>
                  <a:lnTo>
                    <a:pt x="518160" y="871728"/>
                  </a:lnTo>
                  <a:lnTo>
                    <a:pt x="449580" y="883920"/>
                  </a:lnTo>
                  <a:lnTo>
                    <a:pt x="387096" y="902208"/>
                  </a:lnTo>
                  <a:lnTo>
                    <a:pt x="330708" y="926592"/>
                  </a:lnTo>
                  <a:lnTo>
                    <a:pt x="280416" y="955548"/>
                  </a:lnTo>
                  <a:lnTo>
                    <a:pt x="231648" y="989076"/>
                  </a:lnTo>
                  <a:lnTo>
                    <a:pt x="184404" y="1024128"/>
                  </a:lnTo>
                  <a:lnTo>
                    <a:pt x="188976" y="1030224"/>
                  </a:lnTo>
                  <a:lnTo>
                    <a:pt x="211836" y="1011936"/>
                  </a:lnTo>
                  <a:lnTo>
                    <a:pt x="236220" y="993648"/>
                  </a:lnTo>
                  <a:lnTo>
                    <a:pt x="234696" y="993648"/>
                  </a:lnTo>
                  <a:lnTo>
                    <a:pt x="259080" y="976884"/>
                  </a:lnTo>
                  <a:lnTo>
                    <a:pt x="307848" y="946404"/>
                  </a:lnTo>
                  <a:lnTo>
                    <a:pt x="333756" y="932688"/>
                  </a:lnTo>
                  <a:lnTo>
                    <a:pt x="361188" y="920496"/>
                  </a:lnTo>
                  <a:lnTo>
                    <a:pt x="390144" y="908304"/>
                  </a:lnTo>
                  <a:lnTo>
                    <a:pt x="388620" y="908304"/>
                  </a:lnTo>
                  <a:lnTo>
                    <a:pt x="451104" y="890016"/>
                  </a:lnTo>
                  <a:lnTo>
                    <a:pt x="519684" y="877824"/>
                  </a:lnTo>
                  <a:lnTo>
                    <a:pt x="576072" y="873252"/>
                  </a:lnTo>
                  <a:lnTo>
                    <a:pt x="595884" y="873252"/>
                  </a:lnTo>
                  <a:lnTo>
                    <a:pt x="617220" y="871728"/>
                  </a:lnTo>
                  <a:lnTo>
                    <a:pt x="638556" y="873252"/>
                  </a:lnTo>
                  <a:lnTo>
                    <a:pt x="661416" y="873252"/>
                  </a:lnTo>
                  <a:lnTo>
                    <a:pt x="708660" y="876300"/>
                  </a:lnTo>
                  <a:lnTo>
                    <a:pt x="734568" y="880872"/>
                  </a:lnTo>
                  <a:lnTo>
                    <a:pt x="733044" y="880872"/>
                  </a:lnTo>
                  <a:lnTo>
                    <a:pt x="760476" y="885444"/>
                  </a:lnTo>
                  <a:lnTo>
                    <a:pt x="760476" y="883920"/>
                  </a:lnTo>
                  <a:lnTo>
                    <a:pt x="787908" y="890016"/>
                  </a:lnTo>
                  <a:lnTo>
                    <a:pt x="816864" y="896112"/>
                  </a:lnTo>
                  <a:lnTo>
                    <a:pt x="845820" y="903732"/>
                  </a:lnTo>
                  <a:lnTo>
                    <a:pt x="877824" y="912876"/>
                  </a:lnTo>
                  <a:lnTo>
                    <a:pt x="908304" y="922020"/>
                  </a:lnTo>
                  <a:lnTo>
                    <a:pt x="940308" y="931164"/>
                  </a:lnTo>
                  <a:lnTo>
                    <a:pt x="1040892" y="963168"/>
                  </a:lnTo>
                  <a:lnTo>
                    <a:pt x="1318260" y="1054608"/>
                  </a:lnTo>
                  <a:lnTo>
                    <a:pt x="1353312" y="1063752"/>
                  </a:lnTo>
                  <a:lnTo>
                    <a:pt x="1453896" y="1092708"/>
                  </a:lnTo>
                  <a:lnTo>
                    <a:pt x="1517904" y="1107948"/>
                  </a:lnTo>
                  <a:lnTo>
                    <a:pt x="1607820" y="1123188"/>
                  </a:lnTo>
                  <a:lnTo>
                    <a:pt x="1662684" y="1127760"/>
                  </a:lnTo>
                  <a:lnTo>
                    <a:pt x="1688592" y="1127760"/>
                  </a:lnTo>
                  <a:lnTo>
                    <a:pt x="1761744" y="1123188"/>
                  </a:lnTo>
                  <a:lnTo>
                    <a:pt x="1784604" y="1120140"/>
                  </a:lnTo>
                  <a:lnTo>
                    <a:pt x="1830324" y="1114044"/>
                  </a:lnTo>
                  <a:lnTo>
                    <a:pt x="1872996" y="1104900"/>
                  </a:lnTo>
                  <a:lnTo>
                    <a:pt x="1912620" y="1094232"/>
                  </a:lnTo>
                  <a:lnTo>
                    <a:pt x="1952244" y="1082040"/>
                  </a:lnTo>
                  <a:lnTo>
                    <a:pt x="1990344" y="1068324"/>
                  </a:lnTo>
                  <a:lnTo>
                    <a:pt x="2060448" y="1034796"/>
                  </a:lnTo>
                  <a:lnTo>
                    <a:pt x="2095500" y="1014984"/>
                  </a:lnTo>
                  <a:lnTo>
                    <a:pt x="2161032" y="973836"/>
                  </a:lnTo>
                  <a:lnTo>
                    <a:pt x="2193036" y="950976"/>
                  </a:lnTo>
                  <a:lnTo>
                    <a:pt x="2223516" y="926592"/>
                  </a:lnTo>
                  <a:lnTo>
                    <a:pt x="2255520" y="902208"/>
                  </a:lnTo>
                  <a:lnTo>
                    <a:pt x="2286000" y="876300"/>
                  </a:lnTo>
                  <a:close/>
                </a:path>
                <a:path w="2292350" h="1224279">
                  <a:moveTo>
                    <a:pt x="2292096" y="1010412"/>
                  </a:moveTo>
                  <a:lnTo>
                    <a:pt x="2287524" y="1005840"/>
                  </a:lnTo>
                  <a:lnTo>
                    <a:pt x="2257044" y="1031748"/>
                  </a:lnTo>
                  <a:lnTo>
                    <a:pt x="2225040" y="1054608"/>
                  </a:lnTo>
                  <a:lnTo>
                    <a:pt x="2194560" y="1077468"/>
                  </a:lnTo>
                  <a:lnTo>
                    <a:pt x="2132076" y="1115568"/>
                  </a:lnTo>
                  <a:lnTo>
                    <a:pt x="2066544" y="1149096"/>
                  </a:lnTo>
                  <a:lnTo>
                    <a:pt x="1997964" y="1175004"/>
                  </a:lnTo>
                  <a:lnTo>
                    <a:pt x="1961388" y="1185672"/>
                  </a:lnTo>
                  <a:lnTo>
                    <a:pt x="1923288" y="1194816"/>
                  </a:lnTo>
                  <a:lnTo>
                    <a:pt x="1883664" y="1202436"/>
                  </a:lnTo>
                  <a:lnTo>
                    <a:pt x="1839658" y="1208722"/>
                  </a:lnTo>
                  <a:lnTo>
                    <a:pt x="1819656" y="1210056"/>
                  </a:lnTo>
                  <a:lnTo>
                    <a:pt x="1798320" y="1213104"/>
                  </a:lnTo>
                  <a:lnTo>
                    <a:pt x="1726692" y="1217676"/>
                  </a:lnTo>
                  <a:lnTo>
                    <a:pt x="1676400" y="1217676"/>
                  </a:lnTo>
                  <a:lnTo>
                    <a:pt x="1621536" y="1213104"/>
                  </a:lnTo>
                  <a:lnTo>
                    <a:pt x="1562100" y="1203960"/>
                  </a:lnTo>
                  <a:lnTo>
                    <a:pt x="1499616" y="1190244"/>
                  </a:lnTo>
                  <a:lnTo>
                    <a:pt x="1466088" y="1182624"/>
                  </a:lnTo>
                  <a:lnTo>
                    <a:pt x="1399032" y="1164336"/>
                  </a:lnTo>
                  <a:lnTo>
                    <a:pt x="1365504" y="1153668"/>
                  </a:lnTo>
                  <a:lnTo>
                    <a:pt x="1330452" y="1143000"/>
                  </a:lnTo>
                  <a:lnTo>
                    <a:pt x="949452" y="1019556"/>
                  </a:lnTo>
                  <a:lnTo>
                    <a:pt x="853440" y="992124"/>
                  </a:lnTo>
                  <a:lnTo>
                    <a:pt x="824484" y="986028"/>
                  </a:lnTo>
                  <a:lnTo>
                    <a:pt x="794004" y="979932"/>
                  </a:lnTo>
                  <a:lnTo>
                    <a:pt x="766572" y="973836"/>
                  </a:lnTo>
                  <a:lnTo>
                    <a:pt x="748284" y="970788"/>
                  </a:lnTo>
                  <a:lnTo>
                    <a:pt x="739140" y="969264"/>
                  </a:lnTo>
                  <a:lnTo>
                    <a:pt x="713232" y="966216"/>
                  </a:lnTo>
                  <a:lnTo>
                    <a:pt x="688848" y="964692"/>
                  </a:lnTo>
                  <a:lnTo>
                    <a:pt x="621792" y="964692"/>
                  </a:lnTo>
                  <a:lnTo>
                    <a:pt x="579120" y="967740"/>
                  </a:lnTo>
                  <a:lnTo>
                    <a:pt x="539496" y="973836"/>
                  </a:lnTo>
                  <a:lnTo>
                    <a:pt x="484632" y="984504"/>
                  </a:lnTo>
                  <a:lnTo>
                    <a:pt x="419100" y="1005840"/>
                  </a:lnTo>
                  <a:lnTo>
                    <a:pt x="359664" y="1033272"/>
                  </a:lnTo>
                  <a:lnTo>
                    <a:pt x="280416" y="1082040"/>
                  </a:lnTo>
                  <a:lnTo>
                    <a:pt x="231648" y="1118616"/>
                  </a:lnTo>
                  <a:lnTo>
                    <a:pt x="185928" y="1156716"/>
                  </a:lnTo>
                  <a:lnTo>
                    <a:pt x="188976" y="1161288"/>
                  </a:lnTo>
                  <a:lnTo>
                    <a:pt x="236220" y="1124712"/>
                  </a:lnTo>
                  <a:lnTo>
                    <a:pt x="260604" y="1104900"/>
                  </a:lnTo>
                  <a:lnTo>
                    <a:pt x="260604" y="1106424"/>
                  </a:lnTo>
                  <a:lnTo>
                    <a:pt x="262636" y="1104900"/>
                  </a:lnTo>
                  <a:lnTo>
                    <a:pt x="284988" y="1088136"/>
                  </a:lnTo>
                  <a:lnTo>
                    <a:pt x="309372" y="1071372"/>
                  </a:lnTo>
                  <a:lnTo>
                    <a:pt x="362712" y="1039368"/>
                  </a:lnTo>
                  <a:lnTo>
                    <a:pt x="422148" y="1011936"/>
                  </a:lnTo>
                  <a:lnTo>
                    <a:pt x="486156" y="990600"/>
                  </a:lnTo>
                  <a:lnTo>
                    <a:pt x="541020" y="979932"/>
                  </a:lnTo>
                  <a:lnTo>
                    <a:pt x="580644" y="973836"/>
                  </a:lnTo>
                  <a:lnTo>
                    <a:pt x="621792" y="970788"/>
                  </a:lnTo>
                  <a:lnTo>
                    <a:pt x="688848" y="970788"/>
                  </a:lnTo>
                  <a:lnTo>
                    <a:pt x="739140" y="975360"/>
                  </a:lnTo>
                  <a:lnTo>
                    <a:pt x="851916" y="998220"/>
                  </a:lnTo>
                  <a:lnTo>
                    <a:pt x="914400" y="1016508"/>
                  </a:lnTo>
                  <a:lnTo>
                    <a:pt x="947928" y="1025652"/>
                  </a:lnTo>
                  <a:lnTo>
                    <a:pt x="981456" y="1036320"/>
                  </a:lnTo>
                  <a:lnTo>
                    <a:pt x="979932" y="1036320"/>
                  </a:lnTo>
                  <a:lnTo>
                    <a:pt x="1048512" y="1057656"/>
                  </a:lnTo>
                  <a:lnTo>
                    <a:pt x="1328928" y="1149096"/>
                  </a:lnTo>
                  <a:lnTo>
                    <a:pt x="1363980" y="1159764"/>
                  </a:lnTo>
                  <a:lnTo>
                    <a:pt x="1397508" y="1170432"/>
                  </a:lnTo>
                  <a:lnTo>
                    <a:pt x="1464564" y="1188720"/>
                  </a:lnTo>
                  <a:lnTo>
                    <a:pt x="1498092" y="1196340"/>
                  </a:lnTo>
                  <a:lnTo>
                    <a:pt x="1530096" y="1203960"/>
                  </a:lnTo>
                  <a:lnTo>
                    <a:pt x="1560576" y="1210056"/>
                  </a:lnTo>
                  <a:lnTo>
                    <a:pt x="1620012" y="1219200"/>
                  </a:lnTo>
                  <a:lnTo>
                    <a:pt x="1648968" y="1222248"/>
                  </a:lnTo>
                  <a:lnTo>
                    <a:pt x="1676400" y="1223772"/>
                  </a:lnTo>
                  <a:lnTo>
                    <a:pt x="1726692" y="1223772"/>
                  </a:lnTo>
                  <a:lnTo>
                    <a:pt x="1798320" y="1219200"/>
                  </a:lnTo>
                  <a:lnTo>
                    <a:pt x="1809750" y="1217676"/>
                  </a:lnTo>
                  <a:lnTo>
                    <a:pt x="1821180" y="1216152"/>
                  </a:lnTo>
                  <a:lnTo>
                    <a:pt x="1842516" y="1214628"/>
                  </a:lnTo>
                  <a:lnTo>
                    <a:pt x="1883854" y="1208722"/>
                  </a:lnTo>
                  <a:lnTo>
                    <a:pt x="1884197" y="1208722"/>
                  </a:lnTo>
                  <a:lnTo>
                    <a:pt x="1924812" y="1200912"/>
                  </a:lnTo>
                  <a:lnTo>
                    <a:pt x="1962912" y="1191768"/>
                  </a:lnTo>
                  <a:lnTo>
                    <a:pt x="1999488" y="1181100"/>
                  </a:lnTo>
                  <a:lnTo>
                    <a:pt x="2069592" y="1153668"/>
                  </a:lnTo>
                  <a:lnTo>
                    <a:pt x="2135124" y="1121664"/>
                  </a:lnTo>
                  <a:lnTo>
                    <a:pt x="2197608" y="1082040"/>
                  </a:lnTo>
                  <a:lnTo>
                    <a:pt x="2229612" y="1060704"/>
                  </a:lnTo>
                  <a:lnTo>
                    <a:pt x="2292096" y="1010412"/>
                  </a:lnTo>
                  <a:close/>
                </a:path>
              </a:pathLst>
            </a:custGeom>
            <a:solidFill>
              <a:srgbClr val="000000"/>
            </a:solidFill>
          </p:spPr>
          <p:txBody>
            <a:bodyPr wrap="square" lIns="0" tIns="0" rIns="0" bIns="0" rtlCol="0"/>
            <a:lstStyle/>
            <a:p>
              <a:endParaRPr sz="1749"/>
            </a:p>
          </p:txBody>
        </p:sp>
      </p:grpSp>
      <p:grpSp>
        <p:nvGrpSpPr>
          <p:cNvPr id="18" name="object 18"/>
          <p:cNvGrpSpPr/>
          <p:nvPr/>
        </p:nvGrpSpPr>
        <p:grpSpPr>
          <a:xfrm>
            <a:off x="7434658" y="2399159"/>
            <a:ext cx="934491" cy="610324"/>
            <a:chOff x="8694419" y="2577083"/>
            <a:chExt cx="1092835" cy="713740"/>
          </a:xfrm>
        </p:grpSpPr>
        <p:sp>
          <p:nvSpPr>
            <p:cNvPr id="19" name="object 19"/>
            <p:cNvSpPr/>
            <p:nvPr/>
          </p:nvSpPr>
          <p:spPr>
            <a:xfrm>
              <a:off x="8698991" y="2583179"/>
              <a:ext cx="1083945" cy="702945"/>
            </a:xfrm>
            <a:custGeom>
              <a:avLst/>
              <a:gdLst/>
              <a:ahLst/>
              <a:cxnLst/>
              <a:rect l="l" t="t" r="r" b="b"/>
              <a:pathLst>
                <a:path w="1083945" h="702945">
                  <a:moveTo>
                    <a:pt x="1083563" y="0"/>
                  </a:moveTo>
                  <a:lnTo>
                    <a:pt x="0" y="0"/>
                  </a:lnTo>
                  <a:lnTo>
                    <a:pt x="0" y="702563"/>
                  </a:lnTo>
                  <a:lnTo>
                    <a:pt x="1083563" y="702563"/>
                  </a:lnTo>
                  <a:lnTo>
                    <a:pt x="1083563" y="0"/>
                  </a:lnTo>
                  <a:close/>
                </a:path>
              </a:pathLst>
            </a:custGeom>
            <a:solidFill>
              <a:srgbClr val="FFCCFF"/>
            </a:solidFill>
          </p:spPr>
          <p:txBody>
            <a:bodyPr wrap="square" lIns="0" tIns="0" rIns="0" bIns="0" rtlCol="0"/>
            <a:lstStyle/>
            <a:p>
              <a:endParaRPr sz="1749"/>
            </a:p>
          </p:txBody>
        </p:sp>
        <p:sp>
          <p:nvSpPr>
            <p:cNvPr id="20" name="object 20"/>
            <p:cNvSpPr/>
            <p:nvPr/>
          </p:nvSpPr>
          <p:spPr>
            <a:xfrm>
              <a:off x="8694419" y="2577083"/>
              <a:ext cx="1092835" cy="713740"/>
            </a:xfrm>
            <a:custGeom>
              <a:avLst/>
              <a:gdLst/>
              <a:ahLst/>
              <a:cxnLst/>
              <a:rect l="l" t="t" r="r" b="b"/>
              <a:pathLst>
                <a:path w="1092834" h="713739">
                  <a:moveTo>
                    <a:pt x="1091183" y="0"/>
                  </a:moveTo>
                  <a:lnTo>
                    <a:pt x="3048" y="0"/>
                  </a:lnTo>
                  <a:lnTo>
                    <a:pt x="0" y="3048"/>
                  </a:lnTo>
                  <a:lnTo>
                    <a:pt x="0" y="711708"/>
                  </a:lnTo>
                  <a:lnTo>
                    <a:pt x="3048" y="713231"/>
                  </a:lnTo>
                  <a:lnTo>
                    <a:pt x="1091183" y="713231"/>
                  </a:lnTo>
                  <a:lnTo>
                    <a:pt x="1092707" y="711708"/>
                  </a:lnTo>
                  <a:lnTo>
                    <a:pt x="1092707" y="708660"/>
                  </a:lnTo>
                  <a:lnTo>
                    <a:pt x="10668" y="708660"/>
                  </a:lnTo>
                  <a:lnTo>
                    <a:pt x="4572" y="704088"/>
                  </a:lnTo>
                  <a:lnTo>
                    <a:pt x="10668" y="704088"/>
                  </a:lnTo>
                  <a:lnTo>
                    <a:pt x="10668" y="10667"/>
                  </a:lnTo>
                  <a:lnTo>
                    <a:pt x="4572" y="10667"/>
                  </a:lnTo>
                  <a:lnTo>
                    <a:pt x="10668" y="6096"/>
                  </a:lnTo>
                  <a:lnTo>
                    <a:pt x="1092707" y="6096"/>
                  </a:lnTo>
                  <a:lnTo>
                    <a:pt x="1092707" y="3048"/>
                  </a:lnTo>
                  <a:lnTo>
                    <a:pt x="1091183" y="0"/>
                  </a:lnTo>
                  <a:close/>
                </a:path>
                <a:path w="1092834" h="713739">
                  <a:moveTo>
                    <a:pt x="10668" y="704088"/>
                  </a:moveTo>
                  <a:lnTo>
                    <a:pt x="4572" y="704088"/>
                  </a:lnTo>
                  <a:lnTo>
                    <a:pt x="10668" y="708660"/>
                  </a:lnTo>
                  <a:lnTo>
                    <a:pt x="10668" y="704088"/>
                  </a:lnTo>
                  <a:close/>
                </a:path>
                <a:path w="1092834" h="713739">
                  <a:moveTo>
                    <a:pt x="1083563" y="704088"/>
                  </a:moveTo>
                  <a:lnTo>
                    <a:pt x="10668" y="704088"/>
                  </a:lnTo>
                  <a:lnTo>
                    <a:pt x="10668" y="708660"/>
                  </a:lnTo>
                  <a:lnTo>
                    <a:pt x="1083563" y="708660"/>
                  </a:lnTo>
                  <a:lnTo>
                    <a:pt x="1083563" y="704088"/>
                  </a:lnTo>
                  <a:close/>
                </a:path>
                <a:path w="1092834" h="713739">
                  <a:moveTo>
                    <a:pt x="1083563" y="6096"/>
                  </a:moveTo>
                  <a:lnTo>
                    <a:pt x="1083563" y="708660"/>
                  </a:lnTo>
                  <a:lnTo>
                    <a:pt x="1088135" y="704088"/>
                  </a:lnTo>
                  <a:lnTo>
                    <a:pt x="1092707" y="704088"/>
                  </a:lnTo>
                  <a:lnTo>
                    <a:pt x="1092707" y="10667"/>
                  </a:lnTo>
                  <a:lnTo>
                    <a:pt x="1088135" y="10667"/>
                  </a:lnTo>
                  <a:lnTo>
                    <a:pt x="1083563" y="6096"/>
                  </a:lnTo>
                  <a:close/>
                </a:path>
                <a:path w="1092834" h="713739">
                  <a:moveTo>
                    <a:pt x="1092707" y="704088"/>
                  </a:moveTo>
                  <a:lnTo>
                    <a:pt x="1088135" y="704088"/>
                  </a:lnTo>
                  <a:lnTo>
                    <a:pt x="1083563" y="708660"/>
                  </a:lnTo>
                  <a:lnTo>
                    <a:pt x="1092707" y="708660"/>
                  </a:lnTo>
                  <a:lnTo>
                    <a:pt x="1092707" y="704088"/>
                  </a:lnTo>
                  <a:close/>
                </a:path>
                <a:path w="1092834" h="713739">
                  <a:moveTo>
                    <a:pt x="10668" y="6096"/>
                  </a:moveTo>
                  <a:lnTo>
                    <a:pt x="4572" y="10667"/>
                  </a:lnTo>
                  <a:lnTo>
                    <a:pt x="10668" y="10667"/>
                  </a:lnTo>
                  <a:lnTo>
                    <a:pt x="10668" y="6096"/>
                  </a:lnTo>
                  <a:close/>
                </a:path>
                <a:path w="1092834" h="713739">
                  <a:moveTo>
                    <a:pt x="1083563" y="6096"/>
                  </a:moveTo>
                  <a:lnTo>
                    <a:pt x="10668" y="6096"/>
                  </a:lnTo>
                  <a:lnTo>
                    <a:pt x="10668" y="10667"/>
                  </a:lnTo>
                  <a:lnTo>
                    <a:pt x="1083563" y="10667"/>
                  </a:lnTo>
                  <a:lnTo>
                    <a:pt x="1083563" y="6096"/>
                  </a:lnTo>
                  <a:close/>
                </a:path>
                <a:path w="1092834" h="713739">
                  <a:moveTo>
                    <a:pt x="1092707" y="6096"/>
                  </a:moveTo>
                  <a:lnTo>
                    <a:pt x="1083563" y="6096"/>
                  </a:lnTo>
                  <a:lnTo>
                    <a:pt x="1088135" y="10667"/>
                  </a:lnTo>
                  <a:lnTo>
                    <a:pt x="1092707" y="10667"/>
                  </a:lnTo>
                  <a:lnTo>
                    <a:pt x="1092707" y="6096"/>
                  </a:lnTo>
                  <a:close/>
                </a:path>
              </a:pathLst>
            </a:custGeom>
            <a:solidFill>
              <a:srgbClr val="000000"/>
            </a:solidFill>
          </p:spPr>
          <p:txBody>
            <a:bodyPr wrap="square" lIns="0" tIns="0" rIns="0" bIns="0" rtlCol="0"/>
            <a:lstStyle/>
            <a:p>
              <a:endParaRPr sz="1749"/>
            </a:p>
          </p:txBody>
        </p:sp>
      </p:grpSp>
      <p:sp>
        <p:nvSpPr>
          <p:cNvPr id="21" name="object 21"/>
          <p:cNvSpPr txBox="1"/>
          <p:nvPr/>
        </p:nvSpPr>
        <p:spPr>
          <a:xfrm>
            <a:off x="7449862" y="2458671"/>
            <a:ext cx="904626" cy="484557"/>
          </a:xfrm>
          <a:prstGeom prst="rect">
            <a:avLst/>
          </a:prstGeom>
        </p:spPr>
        <p:txBody>
          <a:bodyPr vert="horz" wrap="square" lIns="0" tIns="10860" rIns="0" bIns="0" rtlCol="0">
            <a:spAutoFit/>
          </a:bodyPr>
          <a:lstStyle/>
          <a:p>
            <a:pPr marL="10860" marR="4344" indent="-19005" algn="ctr">
              <a:spcBef>
                <a:spcPts val="86"/>
              </a:spcBef>
            </a:pPr>
            <a:r>
              <a:rPr sz="1026" spc="-13" dirty="0">
                <a:latin typeface="Meiryo UI"/>
                <a:cs typeface="Meiryo UI"/>
              </a:rPr>
              <a:t>高度な技術を要する補修・修繕、</a:t>
            </a:r>
            <a:r>
              <a:rPr sz="1026" spc="-17" dirty="0">
                <a:latin typeface="Meiryo UI"/>
                <a:cs typeface="Meiryo UI"/>
              </a:rPr>
              <a:t>更新等</a:t>
            </a:r>
            <a:endParaRPr sz="1026">
              <a:latin typeface="Meiryo UI"/>
              <a:cs typeface="Meiryo UI"/>
            </a:endParaRPr>
          </a:p>
        </p:txBody>
      </p:sp>
      <p:grpSp>
        <p:nvGrpSpPr>
          <p:cNvPr id="22" name="object 22"/>
          <p:cNvGrpSpPr/>
          <p:nvPr/>
        </p:nvGrpSpPr>
        <p:grpSpPr>
          <a:xfrm>
            <a:off x="7437265" y="3733619"/>
            <a:ext cx="913857" cy="608695"/>
            <a:chOff x="8697468" y="4137659"/>
            <a:chExt cx="1068705" cy="711835"/>
          </a:xfrm>
        </p:grpSpPr>
        <p:sp>
          <p:nvSpPr>
            <p:cNvPr id="23" name="object 23"/>
            <p:cNvSpPr/>
            <p:nvPr/>
          </p:nvSpPr>
          <p:spPr>
            <a:xfrm>
              <a:off x="8703564" y="4142231"/>
              <a:ext cx="1056640" cy="702945"/>
            </a:xfrm>
            <a:custGeom>
              <a:avLst/>
              <a:gdLst/>
              <a:ahLst/>
              <a:cxnLst/>
              <a:rect l="l" t="t" r="r" b="b"/>
              <a:pathLst>
                <a:path w="1056640" h="702945">
                  <a:moveTo>
                    <a:pt x="1056131" y="0"/>
                  </a:moveTo>
                  <a:lnTo>
                    <a:pt x="0" y="0"/>
                  </a:lnTo>
                  <a:lnTo>
                    <a:pt x="0" y="702563"/>
                  </a:lnTo>
                  <a:lnTo>
                    <a:pt x="1056131" y="702563"/>
                  </a:lnTo>
                  <a:lnTo>
                    <a:pt x="1056131" y="0"/>
                  </a:lnTo>
                  <a:close/>
                </a:path>
              </a:pathLst>
            </a:custGeom>
            <a:solidFill>
              <a:srgbClr val="FFCCFF"/>
            </a:solidFill>
          </p:spPr>
          <p:txBody>
            <a:bodyPr wrap="square" lIns="0" tIns="0" rIns="0" bIns="0" rtlCol="0"/>
            <a:lstStyle/>
            <a:p>
              <a:endParaRPr sz="1749"/>
            </a:p>
          </p:txBody>
        </p:sp>
        <p:sp>
          <p:nvSpPr>
            <p:cNvPr id="24" name="object 24"/>
            <p:cNvSpPr/>
            <p:nvPr/>
          </p:nvSpPr>
          <p:spPr>
            <a:xfrm>
              <a:off x="8697468" y="4137659"/>
              <a:ext cx="1068705" cy="711835"/>
            </a:xfrm>
            <a:custGeom>
              <a:avLst/>
              <a:gdLst/>
              <a:ahLst/>
              <a:cxnLst/>
              <a:rect l="l" t="t" r="r" b="b"/>
              <a:pathLst>
                <a:path w="1068704" h="711835">
                  <a:moveTo>
                    <a:pt x="1065276" y="0"/>
                  </a:moveTo>
                  <a:lnTo>
                    <a:pt x="3048" y="0"/>
                  </a:lnTo>
                  <a:lnTo>
                    <a:pt x="0" y="1524"/>
                  </a:lnTo>
                  <a:lnTo>
                    <a:pt x="0" y="710183"/>
                  </a:lnTo>
                  <a:lnTo>
                    <a:pt x="3048" y="711707"/>
                  </a:lnTo>
                  <a:lnTo>
                    <a:pt x="1065276" y="711707"/>
                  </a:lnTo>
                  <a:lnTo>
                    <a:pt x="1068324" y="710183"/>
                  </a:lnTo>
                  <a:lnTo>
                    <a:pt x="1068324" y="707136"/>
                  </a:lnTo>
                  <a:lnTo>
                    <a:pt x="10667" y="707136"/>
                  </a:lnTo>
                  <a:lnTo>
                    <a:pt x="6096" y="702563"/>
                  </a:lnTo>
                  <a:lnTo>
                    <a:pt x="10667" y="702563"/>
                  </a:lnTo>
                  <a:lnTo>
                    <a:pt x="10667" y="9144"/>
                  </a:lnTo>
                  <a:lnTo>
                    <a:pt x="6096" y="9144"/>
                  </a:lnTo>
                  <a:lnTo>
                    <a:pt x="10667" y="4572"/>
                  </a:lnTo>
                  <a:lnTo>
                    <a:pt x="1068324" y="4572"/>
                  </a:lnTo>
                  <a:lnTo>
                    <a:pt x="1068324" y="1524"/>
                  </a:lnTo>
                  <a:lnTo>
                    <a:pt x="1065276" y="0"/>
                  </a:lnTo>
                  <a:close/>
                </a:path>
                <a:path w="1068704" h="711835">
                  <a:moveTo>
                    <a:pt x="10667" y="702563"/>
                  </a:moveTo>
                  <a:lnTo>
                    <a:pt x="6096" y="702563"/>
                  </a:lnTo>
                  <a:lnTo>
                    <a:pt x="10667" y="707136"/>
                  </a:lnTo>
                  <a:lnTo>
                    <a:pt x="10667" y="702563"/>
                  </a:lnTo>
                  <a:close/>
                </a:path>
                <a:path w="1068704" h="711835">
                  <a:moveTo>
                    <a:pt x="1057655" y="702563"/>
                  </a:moveTo>
                  <a:lnTo>
                    <a:pt x="10667" y="702563"/>
                  </a:lnTo>
                  <a:lnTo>
                    <a:pt x="10667" y="707136"/>
                  </a:lnTo>
                  <a:lnTo>
                    <a:pt x="1057655" y="707136"/>
                  </a:lnTo>
                  <a:lnTo>
                    <a:pt x="1057655" y="702563"/>
                  </a:lnTo>
                  <a:close/>
                </a:path>
                <a:path w="1068704" h="711835">
                  <a:moveTo>
                    <a:pt x="1057655" y="4572"/>
                  </a:moveTo>
                  <a:lnTo>
                    <a:pt x="1057655" y="707136"/>
                  </a:lnTo>
                  <a:lnTo>
                    <a:pt x="1062227" y="702563"/>
                  </a:lnTo>
                  <a:lnTo>
                    <a:pt x="1068324" y="702563"/>
                  </a:lnTo>
                  <a:lnTo>
                    <a:pt x="1068324" y="9144"/>
                  </a:lnTo>
                  <a:lnTo>
                    <a:pt x="1062227" y="9144"/>
                  </a:lnTo>
                  <a:lnTo>
                    <a:pt x="1057655" y="4572"/>
                  </a:lnTo>
                  <a:close/>
                </a:path>
                <a:path w="1068704" h="711835">
                  <a:moveTo>
                    <a:pt x="1068324" y="702563"/>
                  </a:moveTo>
                  <a:lnTo>
                    <a:pt x="1062227" y="702563"/>
                  </a:lnTo>
                  <a:lnTo>
                    <a:pt x="1057655" y="707136"/>
                  </a:lnTo>
                  <a:lnTo>
                    <a:pt x="1068324" y="707136"/>
                  </a:lnTo>
                  <a:lnTo>
                    <a:pt x="1068324" y="702563"/>
                  </a:lnTo>
                  <a:close/>
                </a:path>
                <a:path w="1068704" h="711835">
                  <a:moveTo>
                    <a:pt x="10667" y="4572"/>
                  </a:moveTo>
                  <a:lnTo>
                    <a:pt x="6096" y="9144"/>
                  </a:lnTo>
                  <a:lnTo>
                    <a:pt x="10667" y="9144"/>
                  </a:lnTo>
                  <a:lnTo>
                    <a:pt x="10667" y="4572"/>
                  </a:lnTo>
                  <a:close/>
                </a:path>
                <a:path w="1068704" h="711835">
                  <a:moveTo>
                    <a:pt x="1057655" y="4572"/>
                  </a:moveTo>
                  <a:lnTo>
                    <a:pt x="10667" y="4572"/>
                  </a:lnTo>
                  <a:lnTo>
                    <a:pt x="10667" y="9144"/>
                  </a:lnTo>
                  <a:lnTo>
                    <a:pt x="1057655" y="9144"/>
                  </a:lnTo>
                  <a:lnTo>
                    <a:pt x="1057655" y="4572"/>
                  </a:lnTo>
                  <a:close/>
                </a:path>
                <a:path w="1068704" h="711835">
                  <a:moveTo>
                    <a:pt x="1068324" y="4572"/>
                  </a:moveTo>
                  <a:lnTo>
                    <a:pt x="1057655" y="4572"/>
                  </a:lnTo>
                  <a:lnTo>
                    <a:pt x="1062227" y="9144"/>
                  </a:lnTo>
                  <a:lnTo>
                    <a:pt x="1068324" y="9144"/>
                  </a:lnTo>
                  <a:lnTo>
                    <a:pt x="1068324" y="4572"/>
                  </a:lnTo>
                  <a:close/>
                </a:path>
              </a:pathLst>
            </a:custGeom>
            <a:solidFill>
              <a:srgbClr val="000000"/>
            </a:solidFill>
          </p:spPr>
          <p:txBody>
            <a:bodyPr wrap="square" lIns="0" tIns="0" rIns="0" bIns="0" rtlCol="0"/>
            <a:lstStyle/>
            <a:p>
              <a:endParaRPr sz="1749"/>
            </a:p>
          </p:txBody>
        </p:sp>
      </p:grpSp>
      <p:sp>
        <p:nvSpPr>
          <p:cNvPr id="25" name="object 25"/>
          <p:cNvSpPr txBox="1"/>
          <p:nvPr/>
        </p:nvSpPr>
        <p:spPr>
          <a:xfrm>
            <a:off x="7449863" y="3791828"/>
            <a:ext cx="886707" cy="484557"/>
          </a:xfrm>
          <a:prstGeom prst="rect">
            <a:avLst/>
          </a:prstGeom>
        </p:spPr>
        <p:txBody>
          <a:bodyPr vert="horz" wrap="square" lIns="0" tIns="10860" rIns="0" bIns="0" rtlCol="0">
            <a:spAutoFit/>
          </a:bodyPr>
          <a:lstStyle/>
          <a:p>
            <a:pPr marL="10860" marR="4344" algn="ctr">
              <a:spcBef>
                <a:spcPts val="86"/>
              </a:spcBef>
            </a:pPr>
            <a:r>
              <a:rPr sz="1026" spc="-9" dirty="0">
                <a:latin typeface="Meiryo UI"/>
                <a:cs typeface="Meiryo UI"/>
              </a:rPr>
              <a:t>一定の技術力が必要な点検や</a:t>
            </a:r>
            <a:r>
              <a:rPr sz="1026" spc="-17" dirty="0">
                <a:latin typeface="Meiryo UI"/>
                <a:cs typeface="Meiryo UI"/>
              </a:rPr>
              <a:t>修繕等</a:t>
            </a:r>
            <a:endParaRPr sz="1026" dirty="0">
              <a:latin typeface="Meiryo UI"/>
              <a:cs typeface="Meiryo UI"/>
            </a:endParaRPr>
          </a:p>
        </p:txBody>
      </p:sp>
      <p:grpSp>
        <p:nvGrpSpPr>
          <p:cNvPr id="26" name="object 26"/>
          <p:cNvGrpSpPr/>
          <p:nvPr/>
        </p:nvGrpSpPr>
        <p:grpSpPr>
          <a:xfrm>
            <a:off x="7434658" y="4670607"/>
            <a:ext cx="934491" cy="608695"/>
            <a:chOff x="8694419" y="5233415"/>
            <a:chExt cx="1092835" cy="711835"/>
          </a:xfrm>
        </p:grpSpPr>
        <p:sp>
          <p:nvSpPr>
            <p:cNvPr id="27" name="object 27"/>
            <p:cNvSpPr/>
            <p:nvPr/>
          </p:nvSpPr>
          <p:spPr>
            <a:xfrm>
              <a:off x="8698991" y="5237987"/>
              <a:ext cx="1083945" cy="702945"/>
            </a:xfrm>
            <a:custGeom>
              <a:avLst/>
              <a:gdLst/>
              <a:ahLst/>
              <a:cxnLst/>
              <a:rect l="l" t="t" r="r" b="b"/>
              <a:pathLst>
                <a:path w="1083945" h="702945">
                  <a:moveTo>
                    <a:pt x="1083563" y="0"/>
                  </a:moveTo>
                  <a:lnTo>
                    <a:pt x="0" y="0"/>
                  </a:lnTo>
                  <a:lnTo>
                    <a:pt x="0" y="702564"/>
                  </a:lnTo>
                  <a:lnTo>
                    <a:pt x="1083563" y="702564"/>
                  </a:lnTo>
                  <a:lnTo>
                    <a:pt x="1083563" y="0"/>
                  </a:lnTo>
                  <a:close/>
                </a:path>
              </a:pathLst>
            </a:custGeom>
            <a:solidFill>
              <a:srgbClr val="FFCCFF"/>
            </a:solidFill>
          </p:spPr>
          <p:txBody>
            <a:bodyPr wrap="square" lIns="0" tIns="0" rIns="0" bIns="0" rtlCol="0"/>
            <a:lstStyle/>
            <a:p>
              <a:endParaRPr sz="1749"/>
            </a:p>
          </p:txBody>
        </p:sp>
        <p:sp>
          <p:nvSpPr>
            <p:cNvPr id="28" name="object 28"/>
            <p:cNvSpPr/>
            <p:nvPr/>
          </p:nvSpPr>
          <p:spPr>
            <a:xfrm>
              <a:off x="8694419" y="5233415"/>
              <a:ext cx="1092835" cy="711835"/>
            </a:xfrm>
            <a:custGeom>
              <a:avLst/>
              <a:gdLst/>
              <a:ahLst/>
              <a:cxnLst/>
              <a:rect l="l" t="t" r="r" b="b"/>
              <a:pathLst>
                <a:path w="1092834" h="711835">
                  <a:moveTo>
                    <a:pt x="1091183" y="0"/>
                  </a:moveTo>
                  <a:lnTo>
                    <a:pt x="3048" y="0"/>
                  </a:lnTo>
                  <a:lnTo>
                    <a:pt x="0" y="1524"/>
                  </a:lnTo>
                  <a:lnTo>
                    <a:pt x="0" y="710184"/>
                  </a:lnTo>
                  <a:lnTo>
                    <a:pt x="3048" y="711708"/>
                  </a:lnTo>
                  <a:lnTo>
                    <a:pt x="1091183" y="711708"/>
                  </a:lnTo>
                  <a:lnTo>
                    <a:pt x="1092707" y="710184"/>
                  </a:lnTo>
                  <a:lnTo>
                    <a:pt x="1092707" y="707136"/>
                  </a:lnTo>
                  <a:lnTo>
                    <a:pt x="10668" y="707136"/>
                  </a:lnTo>
                  <a:lnTo>
                    <a:pt x="4572" y="702564"/>
                  </a:lnTo>
                  <a:lnTo>
                    <a:pt x="10668" y="702564"/>
                  </a:lnTo>
                  <a:lnTo>
                    <a:pt x="10668" y="9144"/>
                  </a:lnTo>
                  <a:lnTo>
                    <a:pt x="4572" y="9144"/>
                  </a:lnTo>
                  <a:lnTo>
                    <a:pt x="10668" y="4572"/>
                  </a:lnTo>
                  <a:lnTo>
                    <a:pt x="1092707" y="4572"/>
                  </a:lnTo>
                  <a:lnTo>
                    <a:pt x="1092707" y="1524"/>
                  </a:lnTo>
                  <a:lnTo>
                    <a:pt x="1091183" y="0"/>
                  </a:lnTo>
                  <a:close/>
                </a:path>
                <a:path w="1092834" h="711835">
                  <a:moveTo>
                    <a:pt x="10668" y="702564"/>
                  </a:moveTo>
                  <a:lnTo>
                    <a:pt x="4572" y="702564"/>
                  </a:lnTo>
                  <a:lnTo>
                    <a:pt x="10668" y="707136"/>
                  </a:lnTo>
                  <a:lnTo>
                    <a:pt x="10668" y="702564"/>
                  </a:lnTo>
                  <a:close/>
                </a:path>
                <a:path w="1092834" h="711835">
                  <a:moveTo>
                    <a:pt x="1083563" y="702564"/>
                  </a:moveTo>
                  <a:lnTo>
                    <a:pt x="10668" y="702564"/>
                  </a:lnTo>
                  <a:lnTo>
                    <a:pt x="10668" y="707136"/>
                  </a:lnTo>
                  <a:lnTo>
                    <a:pt x="1083563" y="707136"/>
                  </a:lnTo>
                  <a:lnTo>
                    <a:pt x="1083563" y="702564"/>
                  </a:lnTo>
                  <a:close/>
                </a:path>
                <a:path w="1092834" h="711835">
                  <a:moveTo>
                    <a:pt x="1083563" y="4572"/>
                  </a:moveTo>
                  <a:lnTo>
                    <a:pt x="1083563" y="707136"/>
                  </a:lnTo>
                  <a:lnTo>
                    <a:pt x="1088135" y="702564"/>
                  </a:lnTo>
                  <a:lnTo>
                    <a:pt x="1092707" y="702564"/>
                  </a:lnTo>
                  <a:lnTo>
                    <a:pt x="1092707" y="9144"/>
                  </a:lnTo>
                  <a:lnTo>
                    <a:pt x="1088135" y="9144"/>
                  </a:lnTo>
                  <a:lnTo>
                    <a:pt x="1083563" y="4572"/>
                  </a:lnTo>
                  <a:close/>
                </a:path>
                <a:path w="1092834" h="711835">
                  <a:moveTo>
                    <a:pt x="1092707" y="702564"/>
                  </a:moveTo>
                  <a:lnTo>
                    <a:pt x="1088135" y="702564"/>
                  </a:lnTo>
                  <a:lnTo>
                    <a:pt x="1083563" y="707136"/>
                  </a:lnTo>
                  <a:lnTo>
                    <a:pt x="1092707" y="707136"/>
                  </a:lnTo>
                  <a:lnTo>
                    <a:pt x="1092707" y="702564"/>
                  </a:lnTo>
                  <a:close/>
                </a:path>
                <a:path w="1092834" h="711835">
                  <a:moveTo>
                    <a:pt x="10668" y="4572"/>
                  </a:moveTo>
                  <a:lnTo>
                    <a:pt x="4572" y="9144"/>
                  </a:lnTo>
                  <a:lnTo>
                    <a:pt x="10668" y="9144"/>
                  </a:lnTo>
                  <a:lnTo>
                    <a:pt x="10668" y="4572"/>
                  </a:lnTo>
                  <a:close/>
                </a:path>
                <a:path w="1092834" h="711835">
                  <a:moveTo>
                    <a:pt x="1083563" y="4572"/>
                  </a:moveTo>
                  <a:lnTo>
                    <a:pt x="10668" y="4572"/>
                  </a:lnTo>
                  <a:lnTo>
                    <a:pt x="10668" y="9144"/>
                  </a:lnTo>
                  <a:lnTo>
                    <a:pt x="1083563" y="9144"/>
                  </a:lnTo>
                  <a:lnTo>
                    <a:pt x="1083563" y="4572"/>
                  </a:lnTo>
                  <a:close/>
                </a:path>
                <a:path w="1092834" h="711835">
                  <a:moveTo>
                    <a:pt x="1092707" y="4572"/>
                  </a:moveTo>
                  <a:lnTo>
                    <a:pt x="1083563" y="4572"/>
                  </a:lnTo>
                  <a:lnTo>
                    <a:pt x="1088135" y="9144"/>
                  </a:lnTo>
                  <a:lnTo>
                    <a:pt x="1092707" y="9144"/>
                  </a:lnTo>
                  <a:lnTo>
                    <a:pt x="1092707" y="4572"/>
                  </a:lnTo>
                  <a:close/>
                </a:path>
              </a:pathLst>
            </a:custGeom>
            <a:solidFill>
              <a:srgbClr val="000000"/>
            </a:solidFill>
          </p:spPr>
          <p:txBody>
            <a:bodyPr wrap="square" lIns="0" tIns="0" rIns="0" bIns="0" rtlCol="0"/>
            <a:lstStyle/>
            <a:p>
              <a:endParaRPr sz="1749"/>
            </a:p>
          </p:txBody>
        </p:sp>
      </p:grpSp>
      <p:sp>
        <p:nvSpPr>
          <p:cNvPr id="29" name="object 29"/>
          <p:cNvSpPr txBox="1"/>
          <p:nvPr/>
        </p:nvSpPr>
        <p:spPr>
          <a:xfrm>
            <a:off x="7530660" y="4728817"/>
            <a:ext cx="881168" cy="484557"/>
          </a:xfrm>
          <a:prstGeom prst="rect">
            <a:avLst/>
          </a:prstGeom>
        </p:spPr>
        <p:txBody>
          <a:bodyPr vert="horz" wrap="square" lIns="0" tIns="10860" rIns="0" bIns="0" rtlCol="0">
            <a:spAutoFit/>
          </a:bodyPr>
          <a:lstStyle/>
          <a:p>
            <a:pPr marL="109684" marR="4344" indent="-99367">
              <a:spcBef>
                <a:spcPts val="86"/>
              </a:spcBef>
            </a:pPr>
            <a:r>
              <a:rPr sz="1026" spc="-9" dirty="0">
                <a:latin typeface="Meiryo UI"/>
                <a:cs typeface="Meiryo UI"/>
              </a:rPr>
              <a:t>軽微な補修、</a:t>
            </a:r>
            <a:r>
              <a:rPr sz="1026" spc="-13" dirty="0">
                <a:latin typeface="Meiryo UI"/>
                <a:cs typeface="Meiryo UI"/>
              </a:rPr>
              <a:t>日常的な維持管理</a:t>
            </a:r>
            <a:endParaRPr sz="1026">
              <a:latin typeface="Meiryo UI"/>
              <a:cs typeface="Meiryo UI"/>
            </a:endParaRPr>
          </a:p>
        </p:txBody>
      </p:sp>
      <p:sp>
        <p:nvSpPr>
          <p:cNvPr id="30" name="object 30"/>
          <p:cNvSpPr txBox="1"/>
          <p:nvPr/>
        </p:nvSpPr>
        <p:spPr>
          <a:xfrm>
            <a:off x="2304822" y="1188935"/>
            <a:ext cx="6524217" cy="247826"/>
          </a:xfrm>
          <a:prstGeom prst="rect">
            <a:avLst/>
          </a:prstGeom>
        </p:spPr>
        <p:txBody>
          <a:bodyPr vert="horz" wrap="square" lIns="0" tIns="10860" rIns="0" bIns="0" rtlCol="0">
            <a:spAutoFit/>
          </a:bodyPr>
          <a:lstStyle/>
          <a:p>
            <a:pPr marL="10860">
              <a:spcBef>
                <a:spcPts val="86"/>
              </a:spcBef>
            </a:pPr>
            <a:r>
              <a:rPr sz="1539" spc="-30" dirty="0">
                <a:latin typeface="Meiryo UI"/>
                <a:cs typeface="Meiryo UI"/>
              </a:rPr>
              <a:t>⇒戦略マネジメントの計画に基づいた、実際の維持管理等の業務実施</a:t>
            </a:r>
            <a:endParaRPr sz="1539" dirty="0">
              <a:latin typeface="Meiryo UI"/>
              <a:cs typeface="Meiryo UI"/>
            </a:endParaRPr>
          </a:p>
        </p:txBody>
      </p:sp>
      <p:sp>
        <p:nvSpPr>
          <p:cNvPr id="31" name="object 31"/>
          <p:cNvSpPr txBox="1"/>
          <p:nvPr/>
        </p:nvSpPr>
        <p:spPr>
          <a:xfrm>
            <a:off x="6478989" y="1809687"/>
            <a:ext cx="1865507" cy="168709"/>
          </a:xfrm>
          <a:prstGeom prst="rect">
            <a:avLst/>
          </a:prstGeom>
        </p:spPr>
        <p:txBody>
          <a:bodyPr vert="horz" wrap="square" lIns="0" tIns="11946" rIns="0" bIns="0" rtlCol="0">
            <a:spAutoFit/>
          </a:bodyPr>
          <a:lstStyle/>
          <a:p>
            <a:pPr marL="10860" marR="4344">
              <a:lnSpc>
                <a:spcPct val="99200"/>
              </a:lnSpc>
              <a:spcBef>
                <a:spcPts val="94"/>
              </a:spcBef>
            </a:pPr>
            <a:r>
              <a:rPr sz="1026" spc="-13" dirty="0">
                <a:latin typeface="Meiryo UI"/>
                <a:cs typeface="Meiryo UI"/>
              </a:rPr>
              <a:t>難易度、求められる技術力等</a:t>
            </a:r>
            <a:endParaRPr sz="1026" dirty="0">
              <a:latin typeface="Meiryo UI"/>
              <a:cs typeface="Meiryo UI"/>
            </a:endParaRPr>
          </a:p>
        </p:txBody>
      </p:sp>
      <p:sp>
        <p:nvSpPr>
          <p:cNvPr id="32" name="object 32"/>
          <p:cNvSpPr txBox="1"/>
          <p:nvPr/>
        </p:nvSpPr>
        <p:spPr>
          <a:xfrm>
            <a:off x="6455534" y="2445640"/>
            <a:ext cx="587518" cy="326285"/>
          </a:xfrm>
          <a:prstGeom prst="rect">
            <a:avLst/>
          </a:prstGeom>
        </p:spPr>
        <p:txBody>
          <a:bodyPr vert="horz" wrap="square" lIns="0" tIns="17376" rIns="0" bIns="0" rtlCol="0">
            <a:spAutoFit/>
          </a:bodyPr>
          <a:lstStyle/>
          <a:p>
            <a:pPr marL="10860" marR="4344">
              <a:lnSpc>
                <a:spcPts val="1214"/>
              </a:lnSpc>
              <a:spcBef>
                <a:spcPts val="137"/>
              </a:spcBef>
            </a:pPr>
            <a:r>
              <a:rPr sz="1026" spc="-30" dirty="0">
                <a:latin typeface="Meiryo UI"/>
                <a:cs typeface="Meiryo UI"/>
              </a:rPr>
              <a:t>難易度 高</a:t>
            </a:r>
            <a:r>
              <a:rPr sz="1026" spc="-9" dirty="0">
                <a:latin typeface="Meiryo UI"/>
                <a:cs typeface="Meiryo UI"/>
              </a:rPr>
              <a:t>技術力 高</a:t>
            </a:r>
            <a:endParaRPr sz="1026">
              <a:latin typeface="Meiryo UI"/>
              <a:cs typeface="Meiryo UI"/>
            </a:endParaRPr>
          </a:p>
        </p:txBody>
      </p:sp>
      <p:sp>
        <p:nvSpPr>
          <p:cNvPr id="33" name="object 33"/>
          <p:cNvSpPr/>
          <p:nvPr/>
        </p:nvSpPr>
        <p:spPr>
          <a:xfrm>
            <a:off x="6396022" y="4963823"/>
            <a:ext cx="737927" cy="402901"/>
          </a:xfrm>
          <a:custGeom>
            <a:avLst/>
            <a:gdLst/>
            <a:ahLst/>
            <a:cxnLst/>
            <a:rect l="l" t="t" r="r" b="b"/>
            <a:pathLst>
              <a:path w="862965" h="471170">
                <a:moveTo>
                  <a:pt x="9143" y="461772"/>
                </a:moveTo>
                <a:lnTo>
                  <a:pt x="4572" y="461772"/>
                </a:lnTo>
                <a:lnTo>
                  <a:pt x="4572" y="470916"/>
                </a:lnTo>
                <a:lnTo>
                  <a:pt x="33527" y="470916"/>
                </a:lnTo>
                <a:lnTo>
                  <a:pt x="33527" y="466344"/>
                </a:lnTo>
                <a:lnTo>
                  <a:pt x="9143" y="466344"/>
                </a:lnTo>
                <a:lnTo>
                  <a:pt x="9143" y="461772"/>
                </a:lnTo>
                <a:close/>
              </a:path>
              <a:path w="862965" h="471170">
                <a:moveTo>
                  <a:pt x="9143" y="428244"/>
                </a:moveTo>
                <a:lnTo>
                  <a:pt x="0" y="428244"/>
                </a:lnTo>
                <a:lnTo>
                  <a:pt x="0" y="466344"/>
                </a:lnTo>
                <a:lnTo>
                  <a:pt x="4572" y="466344"/>
                </a:lnTo>
                <a:lnTo>
                  <a:pt x="4572" y="461772"/>
                </a:lnTo>
                <a:lnTo>
                  <a:pt x="9143" y="461772"/>
                </a:lnTo>
                <a:lnTo>
                  <a:pt x="9143" y="428244"/>
                </a:lnTo>
                <a:close/>
              </a:path>
              <a:path w="862965" h="471170">
                <a:moveTo>
                  <a:pt x="33527" y="461772"/>
                </a:moveTo>
                <a:lnTo>
                  <a:pt x="9143" y="461772"/>
                </a:lnTo>
                <a:lnTo>
                  <a:pt x="9143" y="466344"/>
                </a:lnTo>
                <a:lnTo>
                  <a:pt x="33527" y="466344"/>
                </a:lnTo>
                <a:lnTo>
                  <a:pt x="33527" y="461772"/>
                </a:lnTo>
                <a:close/>
              </a:path>
              <a:path w="862965" h="471170">
                <a:moveTo>
                  <a:pt x="9143" y="361188"/>
                </a:moveTo>
                <a:lnTo>
                  <a:pt x="0" y="361188"/>
                </a:lnTo>
                <a:lnTo>
                  <a:pt x="0" y="399288"/>
                </a:lnTo>
                <a:lnTo>
                  <a:pt x="9143" y="399288"/>
                </a:lnTo>
                <a:lnTo>
                  <a:pt x="9143" y="361188"/>
                </a:lnTo>
                <a:close/>
              </a:path>
              <a:path w="862965" h="471170">
                <a:moveTo>
                  <a:pt x="9143" y="294132"/>
                </a:moveTo>
                <a:lnTo>
                  <a:pt x="0" y="294132"/>
                </a:lnTo>
                <a:lnTo>
                  <a:pt x="0" y="332232"/>
                </a:lnTo>
                <a:lnTo>
                  <a:pt x="9143" y="332232"/>
                </a:lnTo>
                <a:lnTo>
                  <a:pt x="9143" y="294132"/>
                </a:lnTo>
                <a:close/>
              </a:path>
              <a:path w="862965" h="471170">
                <a:moveTo>
                  <a:pt x="9143" y="227076"/>
                </a:moveTo>
                <a:lnTo>
                  <a:pt x="0" y="227076"/>
                </a:lnTo>
                <a:lnTo>
                  <a:pt x="0" y="265176"/>
                </a:lnTo>
                <a:lnTo>
                  <a:pt x="9143" y="265176"/>
                </a:lnTo>
                <a:lnTo>
                  <a:pt x="9143" y="227076"/>
                </a:lnTo>
                <a:close/>
              </a:path>
              <a:path w="862965" h="471170">
                <a:moveTo>
                  <a:pt x="9143" y="161544"/>
                </a:moveTo>
                <a:lnTo>
                  <a:pt x="0" y="161544"/>
                </a:lnTo>
                <a:lnTo>
                  <a:pt x="0" y="199644"/>
                </a:lnTo>
                <a:lnTo>
                  <a:pt x="9143" y="199644"/>
                </a:lnTo>
                <a:lnTo>
                  <a:pt x="9143" y="161544"/>
                </a:lnTo>
                <a:close/>
              </a:path>
              <a:path w="862965" h="471170">
                <a:moveTo>
                  <a:pt x="9143" y="94488"/>
                </a:moveTo>
                <a:lnTo>
                  <a:pt x="0" y="94488"/>
                </a:lnTo>
                <a:lnTo>
                  <a:pt x="0" y="132588"/>
                </a:lnTo>
                <a:lnTo>
                  <a:pt x="9143" y="132588"/>
                </a:lnTo>
                <a:lnTo>
                  <a:pt x="9143" y="94488"/>
                </a:lnTo>
                <a:close/>
              </a:path>
              <a:path w="862965" h="471170">
                <a:moveTo>
                  <a:pt x="9143" y="27432"/>
                </a:moveTo>
                <a:lnTo>
                  <a:pt x="0" y="27432"/>
                </a:lnTo>
                <a:lnTo>
                  <a:pt x="0" y="65532"/>
                </a:lnTo>
                <a:lnTo>
                  <a:pt x="9143" y="65532"/>
                </a:lnTo>
                <a:lnTo>
                  <a:pt x="9143" y="27432"/>
                </a:lnTo>
                <a:close/>
              </a:path>
              <a:path w="862965" h="471170">
                <a:moveTo>
                  <a:pt x="47243" y="0"/>
                </a:moveTo>
                <a:lnTo>
                  <a:pt x="9143" y="0"/>
                </a:lnTo>
                <a:lnTo>
                  <a:pt x="9143" y="9144"/>
                </a:lnTo>
                <a:lnTo>
                  <a:pt x="47243" y="9144"/>
                </a:lnTo>
                <a:lnTo>
                  <a:pt x="47243" y="0"/>
                </a:lnTo>
                <a:close/>
              </a:path>
              <a:path w="862965" h="471170">
                <a:moveTo>
                  <a:pt x="114300" y="0"/>
                </a:moveTo>
                <a:lnTo>
                  <a:pt x="76200" y="0"/>
                </a:lnTo>
                <a:lnTo>
                  <a:pt x="76200" y="9144"/>
                </a:lnTo>
                <a:lnTo>
                  <a:pt x="114300" y="9144"/>
                </a:lnTo>
                <a:lnTo>
                  <a:pt x="114300" y="0"/>
                </a:lnTo>
                <a:close/>
              </a:path>
              <a:path w="862965" h="471170">
                <a:moveTo>
                  <a:pt x="181355" y="0"/>
                </a:moveTo>
                <a:lnTo>
                  <a:pt x="143255" y="0"/>
                </a:lnTo>
                <a:lnTo>
                  <a:pt x="143255" y="9144"/>
                </a:lnTo>
                <a:lnTo>
                  <a:pt x="181355" y="9144"/>
                </a:lnTo>
                <a:lnTo>
                  <a:pt x="181355" y="0"/>
                </a:lnTo>
                <a:close/>
              </a:path>
              <a:path w="862965" h="471170">
                <a:moveTo>
                  <a:pt x="246887" y="0"/>
                </a:moveTo>
                <a:lnTo>
                  <a:pt x="208787" y="0"/>
                </a:lnTo>
                <a:lnTo>
                  <a:pt x="208787" y="9144"/>
                </a:lnTo>
                <a:lnTo>
                  <a:pt x="246887" y="9144"/>
                </a:lnTo>
                <a:lnTo>
                  <a:pt x="246887" y="0"/>
                </a:lnTo>
                <a:close/>
              </a:path>
              <a:path w="862965" h="471170">
                <a:moveTo>
                  <a:pt x="313943" y="0"/>
                </a:moveTo>
                <a:lnTo>
                  <a:pt x="275843" y="0"/>
                </a:lnTo>
                <a:lnTo>
                  <a:pt x="275843" y="9144"/>
                </a:lnTo>
                <a:lnTo>
                  <a:pt x="313943" y="9144"/>
                </a:lnTo>
                <a:lnTo>
                  <a:pt x="313943" y="0"/>
                </a:lnTo>
                <a:close/>
              </a:path>
              <a:path w="862965" h="471170">
                <a:moveTo>
                  <a:pt x="381000" y="0"/>
                </a:moveTo>
                <a:lnTo>
                  <a:pt x="342900" y="0"/>
                </a:lnTo>
                <a:lnTo>
                  <a:pt x="342900" y="9144"/>
                </a:lnTo>
                <a:lnTo>
                  <a:pt x="381000" y="9144"/>
                </a:lnTo>
                <a:lnTo>
                  <a:pt x="381000" y="0"/>
                </a:lnTo>
                <a:close/>
              </a:path>
              <a:path w="862965" h="471170">
                <a:moveTo>
                  <a:pt x="448055" y="0"/>
                </a:moveTo>
                <a:lnTo>
                  <a:pt x="409955" y="0"/>
                </a:lnTo>
                <a:lnTo>
                  <a:pt x="409955" y="9144"/>
                </a:lnTo>
                <a:lnTo>
                  <a:pt x="448055" y="9144"/>
                </a:lnTo>
                <a:lnTo>
                  <a:pt x="448055" y="0"/>
                </a:lnTo>
                <a:close/>
              </a:path>
              <a:path w="862965" h="471170">
                <a:moveTo>
                  <a:pt x="513587" y="0"/>
                </a:moveTo>
                <a:lnTo>
                  <a:pt x="475487" y="0"/>
                </a:lnTo>
                <a:lnTo>
                  <a:pt x="475487" y="9144"/>
                </a:lnTo>
                <a:lnTo>
                  <a:pt x="513587" y="9144"/>
                </a:lnTo>
                <a:lnTo>
                  <a:pt x="513587" y="0"/>
                </a:lnTo>
                <a:close/>
              </a:path>
              <a:path w="862965" h="471170">
                <a:moveTo>
                  <a:pt x="580643" y="0"/>
                </a:moveTo>
                <a:lnTo>
                  <a:pt x="542543" y="0"/>
                </a:lnTo>
                <a:lnTo>
                  <a:pt x="542543" y="9144"/>
                </a:lnTo>
                <a:lnTo>
                  <a:pt x="580643" y="9144"/>
                </a:lnTo>
                <a:lnTo>
                  <a:pt x="580643" y="0"/>
                </a:lnTo>
                <a:close/>
              </a:path>
              <a:path w="862965" h="471170">
                <a:moveTo>
                  <a:pt x="647700" y="0"/>
                </a:moveTo>
                <a:lnTo>
                  <a:pt x="609600" y="0"/>
                </a:lnTo>
                <a:lnTo>
                  <a:pt x="609600" y="9144"/>
                </a:lnTo>
                <a:lnTo>
                  <a:pt x="647700" y="9144"/>
                </a:lnTo>
                <a:lnTo>
                  <a:pt x="647700" y="0"/>
                </a:lnTo>
                <a:close/>
              </a:path>
              <a:path w="862965" h="471170">
                <a:moveTo>
                  <a:pt x="714755" y="0"/>
                </a:moveTo>
                <a:lnTo>
                  <a:pt x="676655" y="0"/>
                </a:lnTo>
                <a:lnTo>
                  <a:pt x="676655" y="9144"/>
                </a:lnTo>
                <a:lnTo>
                  <a:pt x="714755" y="9144"/>
                </a:lnTo>
                <a:lnTo>
                  <a:pt x="714755" y="0"/>
                </a:lnTo>
                <a:close/>
              </a:path>
              <a:path w="862965" h="471170">
                <a:moveTo>
                  <a:pt x="780287" y="0"/>
                </a:moveTo>
                <a:lnTo>
                  <a:pt x="742187" y="0"/>
                </a:lnTo>
                <a:lnTo>
                  <a:pt x="742187" y="9144"/>
                </a:lnTo>
                <a:lnTo>
                  <a:pt x="780287" y="9144"/>
                </a:lnTo>
                <a:lnTo>
                  <a:pt x="780287" y="0"/>
                </a:lnTo>
                <a:close/>
              </a:path>
              <a:path w="862965" h="471170">
                <a:moveTo>
                  <a:pt x="847343" y="0"/>
                </a:moveTo>
                <a:lnTo>
                  <a:pt x="809243" y="0"/>
                </a:lnTo>
                <a:lnTo>
                  <a:pt x="809243" y="9144"/>
                </a:lnTo>
                <a:lnTo>
                  <a:pt x="847343" y="9144"/>
                </a:lnTo>
                <a:lnTo>
                  <a:pt x="847343" y="0"/>
                </a:lnTo>
                <a:close/>
              </a:path>
              <a:path w="862965" h="471170">
                <a:moveTo>
                  <a:pt x="862583" y="22860"/>
                </a:moveTo>
                <a:lnTo>
                  <a:pt x="853439" y="22860"/>
                </a:lnTo>
                <a:lnTo>
                  <a:pt x="853439" y="60960"/>
                </a:lnTo>
                <a:lnTo>
                  <a:pt x="862583" y="60960"/>
                </a:lnTo>
                <a:lnTo>
                  <a:pt x="862583" y="22860"/>
                </a:lnTo>
                <a:close/>
              </a:path>
              <a:path w="862965" h="471170">
                <a:moveTo>
                  <a:pt x="862583" y="89916"/>
                </a:moveTo>
                <a:lnTo>
                  <a:pt x="853439" y="89916"/>
                </a:lnTo>
                <a:lnTo>
                  <a:pt x="853439" y="128016"/>
                </a:lnTo>
                <a:lnTo>
                  <a:pt x="862583" y="128016"/>
                </a:lnTo>
                <a:lnTo>
                  <a:pt x="862583" y="89916"/>
                </a:lnTo>
                <a:close/>
              </a:path>
              <a:path w="862965" h="471170">
                <a:moveTo>
                  <a:pt x="862583" y="155448"/>
                </a:moveTo>
                <a:lnTo>
                  <a:pt x="853439" y="155448"/>
                </a:lnTo>
                <a:lnTo>
                  <a:pt x="853439" y="193548"/>
                </a:lnTo>
                <a:lnTo>
                  <a:pt x="862583" y="193548"/>
                </a:lnTo>
                <a:lnTo>
                  <a:pt x="862583" y="155448"/>
                </a:lnTo>
                <a:close/>
              </a:path>
              <a:path w="862965" h="471170">
                <a:moveTo>
                  <a:pt x="862583" y="222504"/>
                </a:moveTo>
                <a:lnTo>
                  <a:pt x="853439" y="222504"/>
                </a:lnTo>
                <a:lnTo>
                  <a:pt x="853439" y="260604"/>
                </a:lnTo>
                <a:lnTo>
                  <a:pt x="862583" y="260604"/>
                </a:lnTo>
                <a:lnTo>
                  <a:pt x="862583" y="222504"/>
                </a:lnTo>
                <a:close/>
              </a:path>
              <a:path w="862965" h="471170">
                <a:moveTo>
                  <a:pt x="862583" y="289560"/>
                </a:moveTo>
                <a:lnTo>
                  <a:pt x="853439" y="289560"/>
                </a:lnTo>
                <a:lnTo>
                  <a:pt x="853439" y="327660"/>
                </a:lnTo>
                <a:lnTo>
                  <a:pt x="862583" y="327660"/>
                </a:lnTo>
                <a:lnTo>
                  <a:pt x="862583" y="289560"/>
                </a:lnTo>
                <a:close/>
              </a:path>
              <a:path w="862965" h="471170">
                <a:moveTo>
                  <a:pt x="862583" y="356616"/>
                </a:moveTo>
                <a:lnTo>
                  <a:pt x="853439" y="356616"/>
                </a:lnTo>
                <a:lnTo>
                  <a:pt x="853439" y="394716"/>
                </a:lnTo>
                <a:lnTo>
                  <a:pt x="862583" y="394716"/>
                </a:lnTo>
                <a:lnTo>
                  <a:pt x="862583" y="356616"/>
                </a:lnTo>
                <a:close/>
              </a:path>
              <a:path w="862965" h="471170">
                <a:moveTo>
                  <a:pt x="862583" y="422148"/>
                </a:moveTo>
                <a:lnTo>
                  <a:pt x="853439" y="422148"/>
                </a:lnTo>
                <a:lnTo>
                  <a:pt x="853439" y="460248"/>
                </a:lnTo>
                <a:lnTo>
                  <a:pt x="862583" y="460248"/>
                </a:lnTo>
                <a:lnTo>
                  <a:pt x="862583" y="422148"/>
                </a:lnTo>
                <a:close/>
              </a:path>
              <a:path w="862965" h="471170">
                <a:moveTo>
                  <a:pt x="833627" y="461772"/>
                </a:moveTo>
                <a:lnTo>
                  <a:pt x="795527" y="461772"/>
                </a:lnTo>
                <a:lnTo>
                  <a:pt x="795527" y="470916"/>
                </a:lnTo>
                <a:lnTo>
                  <a:pt x="833627" y="470916"/>
                </a:lnTo>
                <a:lnTo>
                  <a:pt x="833627" y="461772"/>
                </a:lnTo>
                <a:close/>
              </a:path>
              <a:path w="862965" h="471170">
                <a:moveTo>
                  <a:pt x="766572" y="461772"/>
                </a:moveTo>
                <a:lnTo>
                  <a:pt x="728472" y="461772"/>
                </a:lnTo>
                <a:lnTo>
                  <a:pt x="728472" y="470916"/>
                </a:lnTo>
                <a:lnTo>
                  <a:pt x="766572" y="470916"/>
                </a:lnTo>
                <a:lnTo>
                  <a:pt x="766572" y="461772"/>
                </a:lnTo>
                <a:close/>
              </a:path>
              <a:path w="862965" h="471170">
                <a:moveTo>
                  <a:pt x="701039" y="461772"/>
                </a:moveTo>
                <a:lnTo>
                  <a:pt x="662939" y="461772"/>
                </a:lnTo>
                <a:lnTo>
                  <a:pt x="662939" y="470916"/>
                </a:lnTo>
                <a:lnTo>
                  <a:pt x="701039" y="470916"/>
                </a:lnTo>
                <a:lnTo>
                  <a:pt x="701039" y="461772"/>
                </a:lnTo>
                <a:close/>
              </a:path>
              <a:path w="862965" h="471170">
                <a:moveTo>
                  <a:pt x="633983" y="461772"/>
                </a:moveTo>
                <a:lnTo>
                  <a:pt x="595883" y="461772"/>
                </a:lnTo>
                <a:lnTo>
                  <a:pt x="595883" y="470916"/>
                </a:lnTo>
                <a:lnTo>
                  <a:pt x="633983" y="470916"/>
                </a:lnTo>
                <a:lnTo>
                  <a:pt x="633983" y="461772"/>
                </a:lnTo>
                <a:close/>
              </a:path>
              <a:path w="862965" h="471170">
                <a:moveTo>
                  <a:pt x="566927" y="461772"/>
                </a:moveTo>
                <a:lnTo>
                  <a:pt x="528827" y="461772"/>
                </a:lnTo>
                <a:lnTo>
                  <a:pt x="528827" y="470916"/>
                </a:lnTo>
                <a:lnTo>
                  <a:pt x="566927" y="470916"/>
                </a:lnTo>
                <a:lnTo>
                  <a:pt x="566927" y="461772"/>
                </a:lnTo>
                <a:close/>
              </a:path>
              <a:path w="862965" h="471170">
                <a:moveTo>
                  <a:pt x="499872" y="461772"/>
                </a:moveTo>
                <a:lnTo>
                  <a:pt x="461772" y="461772"/>
                </a:lnTo>
                <a:lnTo>
                  <a:pt x="461772" y="470916"/>
                </a:lnTo>
                <a:lnTo>
                  <a:pt x="499872" y="470916"/>
                </a:lnTo>
                <a:lnTo>
                  <a:pt x="499872" y="461772"/>
                </a:lnTo>
                <a:close/>
              </a:path>
              <a:path w="862965" h="471170">
                <a:moveTo>
                  <a:pt x="434339" y="461772"/>
                </a:moveTo>
                <a:lnTo>
                  <a:pt x="396239" y="461772"/>
                </a:lnTo>
                <a:lnTo>
                  <a:pt x="396239" y="470916"/>
                </a:lnTo>
                <a:lnTo>
                  <a:pt x="434339" y="470916"/>
                </a:lnTo>
                <a:lnTo>
                  <a:pt x="434339" y="461772"/>
                </a:lnTo>
                <a:close/>
              </a:path>
              <a:path w="862965" h="471170">
                <a:moveTo>
                  <a:pt x="367283" y="461772"/>
                </a:moveTo>
                <a:lnTo>
                  <a:pt x="329183" y="461772"/>
                </a:lnTo>
                <a:lnTo>
                  <a:pt x="329183" y="470916"/>
                </a:lnTo>
                <a:lnTo>
                  <a:pt x="367283" y="470916"/>
                </a:lnTo>
                <a:lnTo>
                  <a:pt x="367283" y="461772"/>
                </a:lnTo>
                <a:close/>
              </a:path>
              <a:path w="862965" h="471170">
                <a:moveTo>
                  <a:pt x="300227" y="461772"/>
                </a:moveTo>
                <a:lnTo>
                  <a:pt x="262127" y="461772"/>
                </a:lnTo>
                <a:lnTo>
                  <a:pt x="262127" y="470916"/>
                </a:lnTo>
                <a:lnTo>
                  <a:pt x="300227" y="470916"/>
                </a:lnTo>
                <a:lnTo>
                  <a:pt x="300227" y="461772"/>
                </a:lnTo>
                <a:close/>
              </a:path>
              <a:path w="862965" h="471170">
                <a:moveTo>
                  <a:pt x="233172" y="461772"/>
                </a:moveTo>
                <a:lnTo>
                  <a:pt x="195072" y="461772"/>
                </a:lnTo>
                <a:lnTo>
                  <a:pt x="195072" y="470916"/>
                </a:lnTo>
                <a:lnTo>
                  <a:pt x="233172" y="470916"/>
                </a:lnTo>
                <a:lnTo>
                  <a:pt x="233172" y="461772"/>
                </a:lnTo>
                <a:close/>
              </a:path>
              <a:path w="862965" h="471170">
                <a:moveTo>
                  <a:pt x="167639" y="461772"/>
                </a:moveTo>
                <a:lnTo>
                  <a:pt x="129539" y="461772"/>
                </a:lnTo>
                <a:lnTo>
                  <a:pt x="129539" y="470916"/>
                </a:lnTo>
                <a:lnTo>
                  <a:pt x="167639" y="470916"/>
                </a:lnTo>
                <a:lnTo>
                  <a:pt x="167639" y="461772"/>
                </a:lnTo>
                <a:close/>
              </a:path>
              <a:path w="862965" h="471170">
                <a:moveTo>
                  <a:pt x="100583" y="461772"/>
                </a:moveTo>
                <a:lnTo>
                  <a:pt x="62483" y="461772"/>
                </a:lnTo>
                <a:lnTo>
                  <a:pt x="62483" y="470916"/>
                </a:lnTo>
                <a:lnTo>
                  <a:pt x="100583" y="470916"/>
                </a:lnTo>
                <a:lnTo>
                  <a:pt x="100583" y="461772"/>
                </a:lnTo>
                <a:close/>
              </a:path>
            </a:pathLst>
          </a:custGeom>
          <a:solidFill>
            <a:srgbClr val="000000"/>
          </a:solidFill>
        </p:spPr>
        <p:txBody>
          <a:bodyPr wrap="square" lIns="0" tIns="0" rIns="0" bIns="0" rtlCol="0"/>
          <a:lstStyle/>
          <a:p>
            <a:endParaRPr sz="1749"/>
          </a:p>
        </p:txBody>
      </p:sp>
      <p:sp>
        <p:nvSpPr>
          <p:cNvPr id="34" name="object 34"/>
          <p:cNvSpPr txBox="1"/>
          <p:nvPr/>
        </p:nvSpPr>
        <p:spPr>
          <a:xfrm>
            <a:off x="6465959" y="4994665"/>
            <a:ext cx="587518" cy="326285"/>
          </a:xfrm>
          <a:prstGeom prst="rect">
            <a:avLst/>
          </a:prstGeom>
        </p:spPr>
        <p:txBody>
          <a:bodyPr vert="horz" wrap="square" lIns="0" tIns="17376" rIns="0" bIns="0" rtlCol="0">
            <a:spAutoFit/>
          </a:bodyPr>
          <a:lstStyle/>
          <a:p>
            <a:pPr marL="10860" marR="4344">
              <a:lnSpc>
                <a:spcPts val="1214"/>
              </a:lnSpc>
              <a:spcBef>
                <a:spcPts val="137"/>
              </a:spcBef>
            </a:pPr>
            <a:r>
              <a:rPr sz="1026" spc="-30" dirty="0">
                <a:latin typeface="Meiryo UI"/>
                <a:cs typeface="Meiryo UI"/>
              </a:rPr>
              <a:t>難易度 低</a:t>
            </a:r>
            <a:r>
              <a:rPr sz="1026" spc="-9" dirty="0">
                <a:latin typeface="Meiryo UI"/>
                <a:cs typeface="Meiryo UI"/>
              </a:rPr>
              <a:t>技術力 低</a:t>
            </a:r>
            <a:endParaRPr sz="1026">
              <a:latin typeface="Meiryo UI"/>
              <a:cs typeface="Meiryo UI"/>
            </a:endParaRPr>
          </a:p>
        </p:txBody>
      </p:sp>
      <p:sp>
        <p:nvSpPr>
          <p:cNvPr id="35" name="object 35"/>
          <p:cNvSpPr/>
          <p:nvPr/>
        </p:nvSpPr>
        <p:spPr>
          <a:xfrm>
            <a:off x="6656659" y="5606296"/>
            <a:ext cx="1493773" cy="402901"/>
          </a:xfrm>
          <a:custGeom>
            <a:avLst/>
            <a:gdLst/>
            <a:ahLst/>
            <a:cxnLst/>
            <a:rect l="l" t="t" r="r" b="b"/>
            <a:pathLst>
              <a:path w="1746884" h="471170">
                <a:moveTo>
                  <a:pt x="1744979" y="0"/>
                </a:moveTo>
                <a:lnTo>
                  <a:pt x="1524" y="0"/>
                </a:lnTo>
                <a:lnTo>
                  <a:pt x="0" y="1523"/>
                </a:lnTo>
                <a:lnTo>
                  <a:pt x="0" y="469391"/>
                </a:lnTo>
                <a:lnTo>
                  <a:pt x="1524" y="470915"/>
                </a:lnTo>
                <a:lnTo>
                  <a:pt x="1744979" y="470915"/>
                </a:lnTo>
                <a:lnTo>
                  <a:pt x="1746503" y="469391"/>
                </a:lnTo>
                <a:lnTo>
                  <a:pt x="1746503" y="466343"/>
                </a:lnTo>
                <a:lnTo>
                  <a:pt x="9143" y="466343"/>
                </a:lnTo>
                <a:lnTo>
                  <a:pt x="4572" y="461771"/>
                </a:lnTo>
                <a:lnTo>
                  <a:pt x="9143" y="461771"/>
                </a:lnTo>
                <a:lnTo>
                  <a:pt x="9143" y="9143"/>
                </a:lnTo>
                <a:lnTo>
                  <a:pt x="4572" y="9143"/>
                </a:lnTo>
                <a:lnTo>
                  <a:pt x="9143" y="4571"/>
                </a:lnTo>
                <a:lnTo>
                  <a:pt x="1746503" y="4571"/>
                </a:lnTo>
                <a:lnTo>
                  <a:pt x="1746503" y="1523"/>
                </a:lnTo>
                <a:lnTo>
                  <a:pt x="1744979" y="0"/>
                </a:lnTo>
                <a:close/>
              </a:path>
              <a:path w="1746884" h="471170">
                <a:moveTo>
                  <a:pt x="9143" y="461771"/>
                </a:moveTo>
                <a:lnTo>
                  <a:pt x="4572" y="461771"/>
                </a:lnTo>
                <a:lnTo>
                  <a:pt x="9143" y="466343"/>
                </a:lnTo>
                <a:lnTo>
                  <a:pt x="9143" y="461771"/>
                </a:lnTo>
                <a:close/>
              </a:path>
              <a:path w="1746884" h="471170">
                <a:moveTo>
                  <a:pt x="1737359" y="461771"/>
                </a:moveTo>
                <a:lnTo>
                  <a:pt x="9143" y="461771"/>
                </a:lnTo>
                <a:lnTo>
                  <a:pt x="9143" y="466343"/>
                </a:lnTo>
                <a:lnTo>
                  <a:pt x="1737359" y="466343"/>
                </a:lnTo>
                <a:lnTo>
                  <a:pt x="1737359" y="461771"/>
                </a:lnTo>
                <a:close/>
              </a:path>
              <a:path w="1746884" h="471170">
                <a:moveTo>
                  <a:pt x="1737359" y="4571"/>
                </a:moveTo>
                <a:lnTo>
                  <a:pt x="1737359" y="466343"/>
                </a:lnTo>
                <a:lnTo>
                  <a:pt x="1741931" y="461771"/>
                </a:lnTo>
                <a:lnTo>
                  <a:pt x="1746503" y="461771"/>
                </a:lnTo>
                <a:lnTo>
                  <a:pt x="1746503" y="9143"/>
                </a:lnTo>
                <a:lnTo>
                  <a:pt x="1741931" y="9143"/>
                </a:lnTo>
                <a:lnTo>
                  <a:pt x="1737359" y="4571"/>
                </a:lnTo>
                <a:close/>
              </a:path>
              <a:path w="1746884" h="471170">
                <a:moveTo>
                  <a:pt x="1746503" y="461771"/>
                </a:moveTo>
                <a:lnTo>
                  <a:pt x="1741931" y="461771"/>
                </a:lnTo>
                <a:lnTo>
                  <a:pt x="1737359" y="466343"/>
                </a:lnTo>
                <a:lnTo>
                  <a:pt x="1746503" y="466343"/>
                </a:lnTo>
                <a:lnTo>
                  <a:pt x="1746503" y="461771"/>
                </a:lnTo>
                <a:close/>
              </a:path>
              <a:path w="1746884" h="471170">
                <a:moveTo>
                  <a:pt x="9143" y="4571"/>
                </a:moveTo>
                <a:lnTo>
                  <a:pt x="4572" y="9143"/>
                </a:lnTo>
                <a:lnTo>
                  <a:pt x="9143" y="9143"/>
                </a:lnTo>
                <a:lnTo>
                  <a:pt x="9143" y="4571"/>
                </a:lnTo>
                <a:close/>
              </a:path>
              <a:path w="1746884" h="471170">
                <a:moveTo>
                  <a:pt x="1737359" y="4571"/>
                </a:moveTo>
                <a:lnTo>
                  <a:pt x="9143" y="4571"/>
                </a:lnTo>
                <a:lnTo>
                  <a:pt x="9143" y="9143"/>
                </a:lnTo>
                <a:lnTo>
                  <a:pt x="1737359" y="9143"/>
                </a:lnTo>
                <a:lnTo>
                  <a:pt x="1737359" y="4571"/>
                </a:lnTo>
                <a:close/>
              </a:path>
              <a:path w="1746884" h="471170">
                <a:moveTo>
                  <a:pt x="1746503" y="4571"/>
                </a:moveTo>
                <a:lnTo>
                  <a:pt x="1737359" y="4571"/>
                </a:lnTo>
                <a:lnTo>
                  <a:pt x="1741931" y="9143"/>
                </a:lnTo>
                <a:lnTo>
                  <a:pt x="1746503" y="9143"/>
                </a:lnTo>
                <a:lnTo>
                  <a:pt x="1746503" y="4571"/>
                </a:lnTo>
                <a:close/>
              </a:path>
            </a:pathLst>
          </a:custGeom>
          <a:solidFill>
            <a:srgbClr val="000000"/>
          </a:solidFill>
        </p:spPr>
        <p:txBody>
          <a:bodyPr wrap="square" lIns="0" tIns="0" rIns="0" bIns="0" rtlCol="0"/>
          <a:lstStyle/>
          <a:p>
            <a:endParaRPr sz="1749"/>
          </a:p>
        </p:txBody>
      </p:sp>
      <p:sp>
        <p:nvSpPr>
          <p:cNvPr id="36" name="object 36"/>
          <p:cNvSpPr txBox="1"/>
          <p:nvPr/>
        </p:nvSpPr>
        <p:spPr>
          <a:xfrm>
            <a:off x="6733112" y="5639746"/>
            <a:ext cx="1678716" cy="326833"/>
          </a:xfrm>
          <a:prstGeom prst="rect">
            <a:avLst/>
          </a:prstGeom>
        </p:spPr>
        <p:txBody>
          <a:bodyPr vert="horz" wrap="square" lIns="0" tIns="17919" rIns="0" bIns="0" rtlCol="0">
            <a:spAutoFit/>
          </a:bodyPr>
          <a:lstStyle/>
          <a:p>
            <a:pPr marL="221538" marR="4344" indent="-211223">
              <a:lnSpc>
                <a:spcPts val="1214"/>
              </a:lnSpc>
              <a:spcBef>
                <a:spcPts val="141"/>
              </a:spcBef>
            </a:pPr>
            <a:r>
              <a:rPr sz="1026" spc="-9" dirty="0">
                <a:latin typeface="Meiryo UI"/>
                <a:cs typeface="Meiryo UI"/>
              </a:rPr>
              <a:t>業務の難易度等に応じた</a:t>
            </a:r>
            <a:r>
              <a:rPr sz="1026" spc="-13" dirty="0">
                <a:latin typeface="Meiryo UI"/>
                <a:cs typeface="Meiryo UI"/>
              </a:rPr>
              <a:t>類型化のイメージ</a:t>
            </a:r>
            <a:endParaRPr sz="1026" dirty="0">
              <a:latin typeface="Meiryo UI"/>
              <a:cs typeface="Meiryo U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53735" y="6333039"/>
            <a:ext cx="115657" cy="194087"/>
          </a:xfrm>
          <a:prstGeom prst="rect">
            <a:avLst/>
          </a:prstGeom>
        </p:spPr>
        <p:txBody>
          <a:bodyPr vert="horz" wrap="square" lIns="0" tIns="9774" rIns="0" bIns="0" rtlCol="0">
            <a:spAutoFit/>
          </a:bodyPr>
          <a:lstStyle/>
          <a:p>
            <a:pPr marL="10860">
              <a:spcBef>
                <a:spcPts val="77"/>
              </a:spcBef>
            </a:pPr>
            <a:r>
              <a:rPr sz="1197" spc="-43" dirty="0">
                <a:latin typeface="Meiryo UI"/>
                <a:cs typeface="Meiryo UI"/>
              </a:rPr>
              <a:t>1</a:t>
            </a:r>
            <a:endParaRPr sz="1197">
              <a:latin typeface="Meiryo UI"/>
              <a:cs typeface="Meiryo UI"/>
            </a:endParaRPr>
          </a:p>
        </p:txBody>
      </p:sp>
      <p:sp>
        <p:nvSpPr>
          <p:cNvPr id="3" name="object 3"/>
          <p:cNvSpPr/>
          <p:nvPr/>
        </p:nvSpPr>
        <p:spPr>
          <a:xfrm>
            <a:off x="252817" y="966962"/>
            <a:ext cx="8619469" cy="4755532"/>
          </a:xfrm>
          <a:custGeom>
            <a:avLst/>
            <a:gdLst/>
            <a:ahLst/>
            <a:cxnLst/>
            <a:rect l="l" t="t" r="r" b="b"/>
            <a:pathLst>
              <a:path w="10079990" h="5561330">
                <a:moveTo>
                  <a:pt x="0" y="0"/>
                </a:moveTo>
                <a:lnTo>
                  <a:pt x="10079736" y="0"/>
                </a:lnTo>
                <a:lnTo>
                  <a:pt x="10079736" y="5561081"/>
                </a:lnTo>
                <a:lnTo>
                  <a:pt x="0" y="5561081"/>
                </a:lnTo>
                <a:lnTo>
                  <a:pt x="0" y="0"/>
                </a:lnTo>
                <a:close/>
              </a:path>
            </a:pathLst>
          </a:custGeom>
          <a:ln w="30479">
            <a:solidFill>
              <a:srgbClr val="953634"/>
            </a:solidFill>
          </a:ln>
        </p:spPr>
        <p:txBody>
          <a:bodyPr wrap="square" lIns="0" tIns="0" rIns="0" bIns="0" rtlCol="0"/>
          <a:lstStyle/>
          <a:p>
            <a:endParaRPr sz="1749"/>
          </a:p>
        </p:txBody>
      </p:sp>
      <p:sp>
        <p:nvSpPr>
          <p:cNvPr id="4" name="object 4"/>
          <p:cNvSpPr txBox="1"/>
          <p:nvPr/>
        </p:nvSpPr>
        <p:spPr>
          <a:xfrm>
            <a:off x="251513" y="966962"/>
            <a:ext cx="3438231" cy="512961"/>
          </a:xfrm>
          <a:prstGeom prst="rect">
            <a:avLst/>
          </a:prstGeom>
          <a:solidFill>
            <a:srgbClr val="953634"/>
          </a:solidFill>
        </p:spPr>
        <p:txBody>
          <a:bodyPr vert="horz" wrap="square" lIns="0" tIns="0" rIns="0" bIns="0" rtlCol="0">
            <a:spAutoFit/>
          </a:bodyPr>
          <a:lstStyle/>
          <a:p>
            <a:pPr marL="99909">
              <a:lnSpc>
                <a:spcPts val="1980"/>
              </a:lnSpc>
            </a:pPr>
            <a:r>
              <a:rPr sz="1667" b="1" spc="-34" dirty="0">
                <a:solidFill>
                  <a:srgbClr val="FFFFFF"/>
                </a:solidFill>
                <a:latin typeface="Meiryo UI"/>
                <a:cs typeface="Meiryo UI"/>
              </a:rPr>
              <a:t>総力戦で取り組むインフラマネジメント</a:t>
            </a:r>
            <a:endParaRPr sz="1667">
              <a:latin typeface="Meiryo UI"/>
              <a:cs typeface="Meiryo UI"/>
            </a:endParaRPr>
          </a:p>
        </p:txBody>
      </p:sp>
      <p:sp>
        <p:nvSpPr>
          <p:cNvPr id="5" name="object 5"/>
          <p:cNvSpPr txBox="1">
            <a:spLocks noGrp="1"/>
          </p:cNvSpPr>
          <p:nvPr>
            <p:ph type="title"/>
          </p:nvPr>
        </p:nvSpPr>
        <p:spPr>
          <a:xfrm>
            <a:off x="62118" y="273234"/>
            <a:ext cx="3300854" cy="234996"/>
          </a:xfrm>
          <a:prstGeom prst="rect">
            <a:avLst/>
          </a:prstGeom>
        </p:spPr>
        <p:txBody>
          <a:bodyPr vert="horz" wrap="square" lIns="0" tIns="9774" rIns="0" bIns="0" rtlCol="0">
            <a:spAutoFit/>
          </a:bodyPr>
          <a:lstStyle/>
          <a:p>
            <a:pPr marL="10860">
              <a:lnSpc>
                <a:spcPct val="100000"/>
              </a:lnSpc>
              <a:spcBef>
                <a:spcPts val="77"/>
              </a:spcBef>
              <a:tabLst>
                <a:tab pos="940999" algn="l"/>
              </a:tabLst>
            </a:pPr>
            <a:r>
              <a:rPr spc="-30" dirty="0"/>
              <a:t>群</a:t>
            </a:r>
            <a:r>
              <a:rPr spc="-26" dirty="0"/>
              <a:t>マ</a:t>
            </a:r>
            <a:r>
              <a:rPr spc="-43" dirty="0"/>
              <a:t>ネ</a:t>
            </a:r>
            <a:r>
              <a:rPr dirty="0"/>
              <a:t>	</a:t>
            </a:r>
            <a:r>
              <a:rPr spc="-30" dirty="0"/>
              <a:t>全体</a:t>
            </a:r>
            <a:r>
              <a:rPr spc="-26" dirty="0"/>
              <a:t>イメ</a:t>
            </a:r>
            <a:r>
              <a:rPr spc="-34" dirty="0"/>
              <a:t>ー</a:t>
            </a:r>
            <a:r>
              <a:rPr spc="-26" dirty="0"/>
              <a:t>ジ</a:t>
            </a:r>
            <a:r>
              <a:rPr spc="-30" dirty="0"/>
              <a:t>（案</a:t>
            </a:r>
            <a:r>
              <a:rPr spc="-43" dirty="0"/>
              <a:t>）</a:t>
            </a:r>
          </a:p>
        </p:txBody>
      </p:sp>
      <p:sp>
        <p:nvSpPr>
          <p:cNvPr id="6" name="object 6"/>
          <p:cNvSpPr/>
          <p:nvPr/>
        </p:nvSpPr>
        <p:spPr>
          <a:xfrm>
            <a:off x="6351714" y="598161"/>
            <a:ext cx="2731797" cy="234573"/>
          </a:xfrm>
          <a:custGeom>
            <a:avLst/>
            <a:gdLst/>
            <a:ahLst/>
            <a:cxnLst/>
            <a:rect l="l" t="t" r="r" b="b"/>
            <a:pathLst>
              <a:path w="3194684" h="274320">
                <a:moveTo>
                  <a:pt x="3194304" y="0"/>
                </a:moveTo>
                <a:lnTo>
                  <a:pt x="0" y="0"/>
                </a:lnTo>
                <a:lnTo>
                  <a:pt x="0" y="274320"/>
                </a:lnTo>
                <a:lnTo>
                  <a:pt x="3194304" y="274320"/>
                </a:lnTo>
                <a:lnTo>
                  <a:pt x="3194304" y="0"/>
                </a:lnTo>
                <a:close/>
              </a:path>
            </a:pathLst>
          </a:custGeom>
          <a:solidFill>
            <a:srgbClr val="FFFFFF"/>
          </a:solidFill>
        </p:spPr>
        <p:txBody>
          <a:bodyPr wrap="square" lIns="0" tIns="0" rIns="0" bIns="0" rtlCol="0"/>
          <a:lstStyle/>
          <a:p>
            <a:endParaRPr sz="1749"/>
          </a:p>
        </p:txBody>
      </p:sp>
      <p:sp>
        <p:nvSpPr>
          <p:cNvPr id="7" name="object 7"/>
          <p:cNvSpPr txBox="1"/>
          <p:nvPr/>
        </p:nvSpPr>
        <p:spPr>
          <a:xfrm>
            <a:off x="6351714" y="598161"/>
            <a:ext cx="2731797" cy="218262"/>
          </a:xfrm>
          <a:prstGeom prst="rect">
            <a:avLst/>
          </a:prstGeom>
          <a:ln w="13715">
            <a:solidFill>
              <a:srgbClr val="000000"/>
            </a:solidFill>
          </a:ln>
        </p:spPr>
        <p:txBody>
          <a:bodyPr vert="horz" wrap="square" lIns="0" tIns="20634" rIns="0" bIns="0" rtlCol="0">
            <a:spAutoFit/>
          </a:bodyPr>
          <a:lstStyle/>
          <a:p>
            <a:pPr marL="196562">
              <a:spcBef>
                <a:spcPts val="162"/>
              </a:spcBef>
            </a:pPr>
            <a:r>
              <a:rPr sz="1283" spc="-9" dirty="0">
                <a:latin typeface="Meiryo UI"/>
                <a:cs typeface="Meiryo UI"/>
              </a:rPr>
              <a:t>3/7</a:t>
            </a:r>
            <a:r>
              <a:rPr sz="1283" spc="-4" dirty="0">
                <a:latin typeface="Meiryo UI"/>
                <a:cs typeface="Meiryo UI"/>
              </a:rPr>
              <a:t>計画検討会の資料を一部更新</a:t>
            </a:r>
            <a:endParaRPr sz="1283">
              <a:latin typeface="Meiryo UI"/>
              <a:cs typeface="Meiryo UI"/>
            </a:endParaRPr>
          </a:p>
        </p:txBody>
      </p:sp>
      <p:sp>
        <p:nvSpPr>
          <p:cNvPr id="8" name="object 8"/>
          <p:cNvSpPr txBox="1"/>
          <p:nvPr/>
        </p:nvSpPr>
        <p:spPr>
          <a:xfrm>
            <a:off x="372275" y="5826101"/>
            <a:ext cx="8305076" cy="602973"/>
          </a:xfrm>
          <a:prstGeom prst="rect">
            <a:avLst/>
          </a:prstGeom>
        </p:spPr>
        <p:txBody>
          <a:bodyPr vert="horz" wrap="square" lIns="0" tIns="24435" rIns="0" bIns="0" rtlCol="0">
            <a:spAutoFit/>
          </a:bodyPr>
          <a:lstStyle/>
          <a:p>
            <a:pPr marL="253033" marR="4344" indent="-242716">
              <a:lnSpc>
                <a:spcPts val="1479"/>
              </a:lnSpc>
              <a:spcBef>
                <a:spcPts val="192"/>
              </a:spcBef>
            </a:pPr>
            <a:r>
              <a:rPr sz="1283" dirty="0">
                <a:latin typeface="Meiryo UI"/>
                <a:cs typeface="Meiryo UI"/>
              </a:rPr>
              <a:t>※ </a:t>
            </a:r>
            <a:r>
              <a:rPr sz="1283" b="1" u="heavy" spc="-9" dirty="0">
                <a:solidFill>
                  <a:srgbClr val="FF0000"/>
                </a:solidFill>
                <a:uFill>
                  <a:solidFill>
                    <a:srgbClr val="FF0000"/>
                  </a:solidFill>
                </a:uFill>
                <a:latin typeface="Meiryo UI"/>
                <a:cs typeface="Meiryo UI"/>
              </a:rPr>
              <a:t>群マネ</a:t>
            </a:r>
            <a:r>
              <a:rPr sz="1283" spc="-13" dirty="0">
                <a:latin typeface="Meiryo UI"/>
                <a:cs typeface="Meiryo UI"/>
              </a:rPr>
              <a:t>とは、持続可能なインフラメンテナンスの実現に向けて、各地域の将来像に基づき、広域・複数・多分野のインフラを「群」</a:t>
            </a:r>
            <a:r>
              <a:rPr sz="1283" spc="-17" dirty="0">
                <a:latin typeface="Meiryo UI"/>
                <a:cs typeface="Meiryo UI"/>
              </a:rPr>
              <a:t>として捉え、総合的かつ多角的な視点から戦略的に地域のインフラをマネジメントするものであり、地方公共団体や事業者がそ</a:t>
            </a:r>
            <a:endParaRPr sz="1283">
              <a:latin typeface="Meiryo UI"/>
              <a:cs typeface="Meiryo UI"/>
            </a:endParaRPr>
          </a:p>
        </p:txBody>
      </p:sp>
      <p:sp>
        <p:nvSpPr>
          <p:cNvPr id="9" name="object 9"/>
          <p:cNvSpPr txBox="1"/>
          <p:nvPr/>
        </p:nvSpPr>
        <p:spPr>
          <a:xfrm>
            <a:off x="614667" y="6201418"/>
            <a:ext cx="4460143" cy="406914"/>
          </a:xfrm>
          <a:prstGeom prst="rect">
            <a:avLst/>
          </a:prstGeom>
        </p:spPr>
        <p:txBody>
          <a:bodyPr vert="horz" wrap="square" lIns="0" tIns="11946" rIns="0" bIns="0" rtlCol="0">
            <a:spAutoFit/>
          </a:bodyPr>
          <a:lstStyle/>
          <a:p>
            <a:pPr marL="10860">
              <a:spcBef>
                <a:spcPts val="94"/>
              </a:spcBef>
            </a:pPr>
            <a:r>
              <a:rPr sz="1283" spc="-13" dirty="0">
                <a:latin typeface="Meiryo UI"/>
                <a:cs typeface="Meiryo UI"/>
              </a:rPr>
              <a:t>れぞれ機能的、空間的及び時間的なマネジメントの統合を図るもの。</a:t>
            </a:r>
            <a:endParaRPr sz="1283">
              <a:latin typeface="Meiryo UI"/>
              <a:cs typeface="Meiryo UI"/>
            </a:endParaRPr>
          </a:p>
        </p:txBody>
      </p:sp>
      <p:grpSp>
        <p:nvGrpSpPr>
          <p:cNvPr id="10" name="object 10"/>
          <p:cNvGrpSpPr/>
          <p:nvPr/>
        </p:nvGrpSpPr>
        <p:grpSpPr>
          <a:xfrm>
            <a:off x="1292540" y="1236504"/>
            <a:ext cx="6596277" cy="3876426"/>
            <a:chOff x="1511553" y="1217422"/>
            <a:chExt cx="7713980" cy="4533265"/>
          </a:xfrm>
        </p:grpSpPr>
        <p:sp>
          <p:nvSpPr>
            <p:cNvPr id="11" name="object 11"/>
            <p:cNvSpPr/>
            <p:nvPr/>
          </p:nvSpPr>
          <p:spPr>
            <a:xfrm>
              <a:off x="1525523" y="1231392"/>
              <a:ext cx="7686040" cy="4505325"/>
            </a:xfrm>
            <a:custGeom>
              <a:avLst/>
              <a:gdLst/>
              <a:ahLst/>
              <a:cxnLst/>
              <a:rect l="l" t="t" r="r" b="b"/>
              <a:pathLst>
                <a:path w="7686040" h="4505325">
                  <a:moveTo>
                    <a:pt x="3843528" y="0"/>
                  </a:moveTo>
                  <a:lnTo>
                    <a:pt x="3783553" y="268"/>
                  </a:lnTo>
                  <a:lnTo>
                    <a:pt x="3723800" y="1072"/>
                  </a:lnTo>
                  <a:lnTo>
                    <a:pt x="3664275" y="2406"/>
                  </a:lnTo>
                  <a:lnTo>
                    <a:pt x="3604985" y="4268"/>
                  </a:lnTo>
                  <a:lnTo>
                    <a:pt x="3545937" y="6653"/>
                  </a:lnTo>
                  <a:lnTo>
                    <a:pt x="3487136" y="9556"/>
                  </a:lnTo>
                  <a:lnTo>
                    <a:pt x="3428590" y="12976"/>
                  </a:lnTo>
                  <a:lnTo>
                    <a:pt x="3370305" y="16906"/>
                  </a:lnTo>
                  <a:lnTo>
                    <a:pt x="3312289" y="21345"/>
                  </a:lnTo>
                  <a:lnTo>
                    <a:pt x="3254547" y="26287"/>
                  </a:lnTo>
                  <a:lnTo>
                    <a:pt x="3197086" y="31728"/>
                  </a:lnTo>
                  <a:lnTo>
                    <a:pt x="3139913" y="37666"/>
                  </a:lnTo>
                  <a:lnTo>
                    <a:pt x="3083035" y="44095"/>
                  </a:lnTo>
                  <a:lnTo>
                    <a:pt x="3026458" y="51013"/>
                  </a:lnTo>
                  <a:lnTo>
                    <a:pt x="2970189" y="58414"/>
                  </a:lnTo>
                  <a:lnTo>
                    <a:pt x="2914234" y="66296"/>
                  </a:lnTo>
                  <a:lnTo>
                    <a:pt x="2858600" y="74654"/>
                  </a:lnTo>
                  <a:lnTo>
                    <a:pt x="2803294" y="83485"/>
                  </a:lnTo>
                  <a:lnTo>
                    <a:pt x="2748322" y="92784"/>
                  </a:lnTo>
                  <a:lnTo>
                    <a:pt x="2693692" y="102548"/>
                  </a:lnTo>
                  <a:lnTo>
                    <a:pt x="2639409" y="112773"/>
                  </a:lnTo>
                  <a:lnTo>
                    <a:pt x="2585480" y="123454"/>
                  </a:lnTo>
                  <a:lnTo>
                    <a:pt x="2531913" y="134588"/>
                  </a:lnTo>
                  <a:lnTo>
                    <a:pt x="2478713" y="146172"/>
                  </a:lnTo>
                  <a:lnTo>
                    <a:pt x="2425887" y="158200"/>
                  </a:lnTo>
                  <a:lnTo>
                    <a:pt x="2373442" y="170670"/>
                  </a:lnTo>
                  <a:lnTo>
                    <a:pt x="2321384" y="183577"/>
                  </a:lnTo>
                  <a:lnTo>
                    <a:pt x="2269721" y="196918"/>
                  </a:lnTo>
                  <a:lnTo>
                    <a:pt x="2218459" y="210688"/>
                  </a:lnTo>
                  <a:lnTo>
                    <a:pt x="2167604" y="224884"/>
                  </a:lnTo>
                  <a:lnTo>
                    <a:pt x="2117163" y="239501"/>
                  </a:lnTo>
                  <a:lnTo>
                    <a:pt x="2067142" y="254536"/>
                  </a:lnTo>
                  <a:lnTo>
                    <a:pt x="2017549" y="269986"/>
                  </a:lnTo>
                  <a:lnTo>
                    <a:pt x="1968391" y="285845"/>
                  </a:lnTo>
                  <a:lnTo>
                    <a:pt x="1919672" y="302110"/>
                  </a:lnTo>
                  <a:lnTo>
                    <a:pt x="1871401" y="318778"/>
                  </a:lnTo>
                  <a:lnTo>
                    <a:pt x="1823584" y="335844"/>
                  </a:lnTo>
                  <a:lnTo>
                    <a:pt x="1776228" y="353304"/>
                  </a:lnTo>
                  <a:lnTo>
                    <a:pt x="1729338" y="371155"/>
                  </a:lnTo>
                  <a:lnTo>
                    <a:pt x="1682923" y="389393"/>
                  </a:lnTo>
                  <a:lnTo>
                    <a:pt x="1636988" y="408013"/>
                  </a:lnTo>
                  <a:lnTo>
                    <a:pt x="1591540" y="427013"/>
                  </a:lnTo>
                  <a:lnTo>
                    <a:pt x="1546586" y="446387"/>
                  </a:lnTo>
                  <a:lnTo>
                    <a:pt x="1502133" y="466132"/>
                  </a:lnTo>
                  <a:lnTo>
                    <a:pt x="1458186" y="486244"/>
                  </a:lnTo>
                  <a:lnTo>
                    <a:pt x="1414753" y="506720"/>
                  </a:lnTo>
                  <a:lnTo>
                    <a:pt x="1371841" y="527555"/>
                  </a:lnTo>
                  <a:lnTo>
                    <a:pt x="1329455" y="548745"/>
                  </a:lnTo>
                  <a:lnTo>
                    <a:pt x="1287603" y="570287"/>
                  </a:lnTo>
                  <a:lnTo>
                    <a:pt x="1246291" y="592176"/>
                  </a:lnTo>
                  <a:lnTo>
                    <a:pt x="1205526" y="614409"/>
                  </a:lnTo>
                  <a:lnTo>
                    <a:pt x="1165315" y="636983"/>
                  </a:lnTo>
                  <a:lnTo>
                    <a:pt x="1125664" y="659891"/>
                  </a:lnTo>
                  <a:lnTo>
                    <a:pt x="1086580" y="683133"/>
                  </a:lnTo>
                  <a:lnTo>
                    <a:pt x="1048069" y="706702"/>
                  </a:lnTo>
                  <a:lnTo>
                    <a:pt x="1010138" y="730595"/>
                  </a:lnTo>
                  <a:lnTo>
                    <a:pt x="972794" y="754809"/>
                  </a:lnTo>
                  <a:lnTo>
                    <a:pt x="936044" y="779339"/>
                  </a:lnTo>
                  <a:lnTo>
                    <a:pt x="899893" y="804182"/>
                  </a:lnTo>
                  <a:lnTo>
                    <a:pt x="864349" y="829333"/>
                  </a:lnTo>
                  <a:lnTo>
                    <a:pt x="829419" y="854789"/>
                  </a:lnTo>
                  <a:lnTo>
                    <a:pt x="795108" y="880546"/>
                  </a:lnTo>
                  <a:lnTo>
                    <a:pt x="761424" y="906600"/>
                  </a:lnTo>
                  <a:lnTo>
                    <a:pt x="728373" y="932947"/>
                  </a:lnTo>
                  <a:lnTo>
                    <a:pt x="695962" y="959583"/>
                  </a:lnTo>
                  <a:lnTo>
                    <a:pt x="664198" y="986504"/>
                  </a:lnTo>
                  <a:lnTo>
                    <a:pt x="633086" y="1013707"/>
                  </a:lnTo>
                  <a:lnTo>
                    <a:pt x="602635" y="1041187"/>
                  </a:lnTo>
                  <a:lnTo>
                    <a:pt x="572850" y="1068940"/>
                  </a:lnTo>
                  <a:lnTo>
                    <a:pt x="543738" y="1096963"/>
                  </a:lnTo>
                  <a:lnTo>
                    <a:pt x="515306" y="1125252"/>
                  </a:lnTo>
                  <a:lnTo>
                    <a:pt x="487560" y="1153803"/>
                  </a:lnTo>
                  <a:lnTo>
                    <a:pt x="460507" y="1182612"/>
                  </a:lnTo>
                  <a:lnTo>
                    <a:pt x="434154" y="1211674"/>
                  </a:lnTo>
                  <a:lnTo>
                    <a:pt x="408507" y="1240987"/>
                  </a:lnTo>
                  <a:lnTo>
                    <a:pt x="383572" y="1270546"/>
                  </a:lnTo>
                  <a:lnTo>
                    <a:pt x="359358" y="1300348"/>
                  </a:lnTo>
                  <a:lnTo>
                    <a:pt x="335870" y="1330387"/>
                  </a:lnTo>
                  <a:lnTo>
                    <a:pt x="291098" y="1391167"/>
                  </a:lnTo>
                  <a:lnTo>
                    <a:pt x="249311" y="1452853"/>
                  </a:lnTo>
                  <a:lnTo>
                    <a:pt x="210562" y="1515415"/>
                  </a:lnTo>
                  <a:lnTo>
                    <a:pt x="174904" y="1578822"/>
                  </a:lnTo>
                  <a:lnTo>
                    <a:pt x="142389" y="1643042"/>
                  </a:lnTo>
                  <a:lnTo>
                    <a:pt x="113072" y="1708044"/>
                  </a:lnTo>
                  <a:lnTo>
                    <a:pt x="87004" y="1773796"/>
                  </a:lnTo>
                  <a:lnTo>
                    <a:pt x="64240" y="1840269"/>
                  </a:lnTo>
                  <a:lnTo>
                    <a:pt x="44832" y="1907430"/>
                  </a:lnTo>
                  <a:lnTo>
                    <a:pt x="28834" y="1975249"/>
                  </a:lnTo>
                  <a:lnTo>
                    <a:pt x="16299" y="2043693"/>
                  </a:lnTo>
                  <a:lnTo>
                    <a:pt x="7279" y="2112733"/>
                  </a:lnTo>
                  <a:lnTo>
                    <a:pt x="1828" y="2182336"/>
                  </a:lnTo>
                  <a:lnTo>
                    <a:pt x="0" y="2252471"/>
                  </a:lnTo>
                  <a:lnTo>
                    <a:pt x="458" y="2287604"/>
                  </a:lnTo>
                  <a:lnTo>
                    <a:pt x="4104" y="2357477"/>
                  </a:lnTo>
                  <a:lnTo>
                    <a:pt x="11346" y="2426803"/>
                  </a:lnTo>
                  <a:lnTo>
                    <a:pt x="22130" y="2495548"/>
                  </a:lnTo>
                  <a:lnTo>
                    <a:pt x="36404" y="2563684"/>
                  </a:lnTo>
                  <a:lnTo>
                    <a:pt x="54113" y="2631178"/>
                  </a:lnTo>
                  <a:lnTo>
                    <a:pt x="75206" y="2697998"/>
                  </a:lnTo>
                  <a:lnTo>
                    <a:pt x="99628" y="2764115"/>
                  </a:lnTo>
                  <a:lnTo>
                    <a:pt x="127327" y="2829496"/>
                  </a:lnTo>
                  <a:lnTo>
                    <a:pt x="158250" y="2894111"/>
                  </a:lnTo>
                  <a:lnTo>
                    <a:pt x="192343" y="2957928"/>
                  </a:lnTo>
                  <a:lnTo>
                    <a:pt x="229554" y="3020916"/>
                  </a:lnTo>
                  <a:lnTo>
                    <a:pt x="269828" y="3083044"/>
                  </a:lnTo>
                  <a:lnTo>
                    <a:pt x="313114" y="3144281"/>
                  </a:lnTo>
                  <a:lnTo>
                    <a:pt x="359358" y="3204595"/>
                  </a:lnTo>
                  <a:lnTo>
                    <a:pt x="383572" y="3234397"/>
                  </a:lnTo>
                  <a:lnTo>
                    <a:pt x="408507" y="3263956"/>
                  </a:lnTo>
                  <a:lnTo>
                    <a:pt x="434154" y="3293269"/>
                  </a:lnTo>
                  <a:lnTo>
                    <a:pt x="460507" y="3322331"/>
                  </a:lnTo>
                  <a:lnTo>
                    <a:pt x="487560" y="3351140"/>
                  </a:lnTo>
                  <a:lnTo>
                    <a:pt x="515306" y="3379691"/>
                  </a:lnTo>
                  <a:lnTo>
                    <a:pt x="543738" y="3407980"/>
                  </a:lnTo>
                  <a:lnTo>
                    <a:pt x="572850" y="3436003"/>
                  </a:lnTo>
                  <a:lnTo>
                    <a:pt x="602635" y="3463756"/>
                  </a:lnTo>
                  <a:lnTo>
                    <a:pt x="633086" y="3491236"/>
                  </a:lnTo>
                  <a:lnTo>
                    <a:pt x="664198" y="3518439"/>
                  </a:lnTo>
                  <a:lnTo>
                    <a:pt x="695962" y="3545360"/>
                  </a:lnTo>
                  <a:lnTo>
                    <a:pt x="728373" y="3571996"/>
                  </a:lnTo>
                  <a:lnTo>
                    <a:pt x="761424" y="3598343"/>
                  </a:lnTo>
                  <a:lnTo>
                    <a:pt x="795108" y="3624397"/>
                  </a:lnTo>
                  <a:lnTo>
                    <a:pt x="829419" y="3650154"/>
                  </a:lnTo>
                  <a:lnTo>
                    <a:pt x="864349" y="3675610"/>
                  </a:lnTo>
                  <a:lnTo>
                    <a:pt x="899893" y="3700761"/>
                  </a:lnTo>
                  <a:lnTo>
                    <a:pt x="936044" y="3725604"/>
                  </a:lnTo>
                  <a:lnTo>
                    <a:pt x="972794" y="3750134"/>
                  </a:lnTo>
                  <a:lnTo>
                    <a:pt x="1010138" y="3774348"/>
                  </a:lnTo>
                  <a:lnTo>
                    <a:pt x="1048069" y="3798241"/>
                  </a:lnTo>
                  <a:lnTo>
                    <a:pt x="1086580" y="3821810"/>
                  </a:lnTo>
                  <a:lnTo>
                    <a:pt x="1125664" y="3845052"/>
                  </a:lnTo>
                  <a:lnTo>
                    <a:pt x="1165315" y="3867960"/>
                  </a:lnTo>
                  <a:lnTo>
                    <a:pt x="1205526" y="3890534"/>
                  </a:lnTo>
                  <a:lnTo>
                    <a:pt x="1246291" y="3912767"/>
                  </a:lnTo>
                  <a:lnTo>
                    <a:pt x="1287603" y="3934656"/>
                  </a:lnTo>
                  <a:lnTo>
                    <a:pt x="1329455" y="3956198"/>
                  </a:lnTo>
                  <a:lnTo>
                    <a:pt x="1371841" y="3977388"/>
                  </a:lnTo>
                  <a:lnTo>
                    <a:pt x="1414753" y="3998223"/>
                  </a:lnTo>
                  <a:lnTo>
                    <a:pt x="1458186" y="4018699"/>
                  </a:lnTo>
                  <a:lnTo>
                    <a:pt x="1502133" y="4038811"/>
                  </a:lnTo>
                  <a:lnTo>
                    <a:pt x="1546586" y="4058556"/>
                  </a:lnTo>
                  <a:lnTo>
                    <a:pt x="1591540" y="4077930"/>
                  </a:lnTo>
                  <a:lnTo>
                    <a:pt x="1636988" y="4096930"/>
                  </a:lnTo>
                  <a:lnTo>
                    <a:pt x="1682923" y="4115550"/>
                  </a:lnTo>
                  <a:lnTo>
                    <a:pt x="1729338" y="4133788"/>
                  </a:lnTo>
                  <a:lnTo>
                    <a:pt x="1776228" y="4151639"/>
                  </a:lnTo>
                  <a:lnTo>
                    <a:pt x="1823584" y="4169099"/>
                  </a:lnTo>
                  <a:lnTo>
                    <a:pt x="1871401" y="4186165"/>
                  </a:lnTo>
                  <a:lnTo>
                    <a:pt x="1919672" y="4202833"/>
                  </a:lnTo>
                  <a:lnTo>
                    <a:pt x="1968391" y="4219098"/>
                  </a:lnTo>
                  <a:lnTo>
                    <a:pt x="2017549" y="4234957"/>
                  </a:lnTo>
                  <a:lnTo>
                    <a:pt x="2067142" y="4250407"/>
                  </a:lnTo>
                  <a:lnTo>
                    <a:pt x="2117163" y="4265442"/>
                  </a:lnTo>
                  <a:lnTo>
                    <a:pt x="2167604" y="4280059"/>
                  </a:lnTo>
                  <a:lnTo>
                    <a:pt x="2218459" y="4294255"/>
                  </a:lnTo>
                  <a:lnTo>
                    <a:pt x="2269721" y="4308025"/>
                  </a:lnTo>
                  <a:lnTo>
                    <a:pt x="2321384" y="4321366"/>
                  </a:lnTo>
                  <a:lnTo>
                    <a:pt x="2373442" y="4334273"/>
                  </a:lnTo>
                  <a:lnTo>
                    <a:pt x="2425887" y="4346743"/>
                  </a:lnTo>
                  <a:lnTo>
                    <a:pt x="2478713" y="4358771"/>
                  </a:lnTo>
                  <a:lnTo>
                    <a:pt x="2531913" y="4370355"/>
                  </a:lnTo>
                  <a:lnTo>
                    <a:pt x="2585480" y="4381489"/>
                  </a:lnTo>
                  <a:lnTo>
                    <a:pt x="2639409" y="4392170"/>
                  </a:lnTo>
                  <a:lnTo>
                    <a:pt x="2693692" y="4402395"/>
                  </a:lnTo>
                  <a:lnTo>
                    <a:pt x="2748322" y="4412159"/>
                  </a:lnTo>
                  <a:lnTo>
                    <a:pt x="2803294" y="4421458"/>
                  </a:lnTo>
                  <a:lnTo>
                    <a:pt x="2858600" y="4430289"/>
                  </a:lnTo>
                  <a:lnTo>
                    <a:pt x="2914234" y="4438647"/>
                  </a:lnTo>
                  <a:lnTo>
                    <a:pt x="2970189" y="4446529"/>
                  </a:lnTo>
                  <a:lnTo>
                    <a:pt x="3026458" y="4453930"/>
                  </a:lnTo>
                  <a:lnTo>
                    <a:pt x="3083035" y="4460848"/>
                  </a:lnTo>
                  <a:lnTo>
                    <a:pt x="3139913" y="4467277"/>
                  </a:lnTo>
                  <a:lnTo>
                    <a:pt x="3197086" y="4473215"/>
                  </a:lnTo>
                  <a:lnTo>
                    <a:pt x="3254547" y="4478656"/>
                  </a:lnTo>
                  <a:lnTo>
                    <a:pt x="3312289" y="4483598"/>
                  </a:lnTo>
                  <a:lnTo>
                    <a:pt x="3370305" y="4488037"/>
                  </a:lnTo>
                  <a:lnTo>
                    <a:pt x="3428590" y="4491967"/>
                  </a:lnTo>
                  <a:lnTo>
                    <a:pt x="3487136" y="4495387"/>
                  </a:lnTo>
                  <a:lnTo>
                    <a:pt x="3545937" y="4498290"/>
                  </a:lnTo>
                  <a:lnTo>
                    <a:pt x="3604985" y="4500675"/>
                  </a:lnTo>
                  <a:lnTo>
                    <a:pt x="3664275" y="4502537"/>
                  </a:lnTo>
                  <a:lnTo>
                    <a:pt x="3723800" y="4503871"/>
                  </a:lnTo>
                  <a:lnTo>
                    <a:pt x="3783553" y="4504675"/>
                  </a:lnTo>
                  <a:lnTo>
                    <a:pt x="3843528" y="4504944"/>
                  </a:lnTo>
                  <a:lnTo>
                    <a:pt x="3903459" y="4504675"/>
                  </a:lnTo>
                  <a:lnTo>
                    <a:pt x="3963170" y="4503871"/>
                  </a:lnTo>
                  <a:lnTo>
                    <a:pt x="4022654" y="4502537"/>
                  </a:lnTo>
                  <a:lnTo>
                    <a:pt x="4081904" y="4500675"/>
                  </a:lnTo>
                  <a:lnTo>
                    <a:pt x="4140913" y="4498290"/>
                  </a:lnTo>
                  <a:lnTo>
                    <a:pt x="4199675" y="4495387"/>
                  </a:lnTo>
                  <a:lnTo>
                    <a:pt x="4258183" y="4491967"/>
                  </a:lnTo>
                  <a:lnTo>
                    <a:pt x="4316430" y="4488037"/>
                  </a:lnTo>
                  <a:lnTo>
                    <a:pt x="4374410" y="4483598"/>
                  </a:lnTo>
                  <a:lnTo>
                    <a:pt x="4432116" y="4478656"/>
                  </a:lnTo>
                  <a:lnTo>
                    <a:pt x="4489542" y="4473215"/>
                  </a:lnTo>
                  <a:lnTo>
                    <a:pt x="4546681" y="4467277"/>
                  </a:lnTo>
                  <a:lnTo>
                    <a:pt x="4603525" y="4460848"/>
                  </a:lnTo>
                  <a:lnTo>
                    <a:pt x="4660070" y="4453930"/>
                  </a:lnTo>
                  <a:lnTo>
                    <a:pt x="4716307" y="4446529"/>
                  </a:lnTo>
                  <a:lnTo>
                    <a:pt x="4772230" y="4438647"/>
                  </a:lnTo>
                  <a:lnTo>
                    <a:pt x="4827833" y="4430289"/>
                  </a:lnTo>
                  <a:lnTo>
                    <a:pt x="4883109" y="4421458"/>
                  </a:lnTo>
                  <a:lnTo>
                    <a:pt x="4938051" y="4412159"/>
                  </a:lnTo>
                  <a:lnTo>
                    <a:pt x="4992653" y="4402395"/>
                  </a:lnTo>
                  <a:lnTo>
                    <a:pt x="5046908" y="4392170"/>
                  </a:lnTo>
                  <a:lnTo>
                    <a:pt x="5100809" y="4381489"/>
                  </a:lnTo>
                  <a:lnTo>
                    <a:pt x="5154350" y="4370355"/>
                  </a:lnTo>
                  <a:lnTo>
                    <a:pt x="5207524" y="4358771"/>
                  </a:lnTo>
                  <a:lnTo>
                    <a:pt x="5260324" y="4346743"/>
                  </a:lnTo>
                  <a:lnTo>
                    <a:pt x="5312744" y="4334273"/>
                  </a:lnTo>
                  <a:lnTo>
                    <a:pt x="5364777" y="4321366"/>
                  </a:lnTo>
                  <a:lnTo>
                    <a:pt x="5416417" y="4308025"/>
                  </a:lnTo>
                  <a:lnTo>
                    <a:pt x="5467657" y="4294255"/>
                  </a:lnTo>
                  <a:lnTo>
                    <a:pt x="5518489" y="4280059"/>
                  </a:lnTo>
                  <a:lnTo>
                    <a:pt x="5568908" y="4265442"/>
                  </a:lnTo>
                  <a:lnTo>
                    <a:pt x="5618907" y="4250407"/>
                  </a:lnTo>
                  <a:lnTo>
                    <a:pt x="5668479" y="4234957"/>
                  </a:lnTo>
                  <a:lnTo>
                    <a:pt x="5717618" y="4219098"/>
                  </a:lnTo>
                  <a:lnTo>
                    <a:pt x="5766317" y="4202833"/>
                  </a:lnTo>
                  <a:lnTo>
                    <a:pt x="5814569" y="4186165"/>
                  </a:lnTo>
                  <a:lnTo>
                    <a:pt x="5862367" y="4169099"/>
                  </a:lnTo>
                  <a:lnTo>
                    <a:pt x="5909706" y="4151639"/>
                  </a:lnTo>
                  <a:lnTo>
                    <a:pt x="5956577" y="4133788"/>
                  </a:lnTo>
                  <a:lnTo>
                    <a:pt x="6002976" y="4115550"/>
                  </a:lnTo>
                  <a:lnTo>
                    <a:pt x="6048894" y="4096930"/>
                  </a:lnTo>
                  <a:lnTo>
                    <a:pt x="6094326" y="4077930"/>
                  </a:lnTo>
                  <a:lnTo>
                    <a:pt x="6139265" y="4058556"/>
                  </a:lnTo>
                  <a:lnTo>
                    <a:pt x="6183703" y="4038811"/>
                  </a:lnTo>
                  <a:lnTo>
                    <a:pt x="6227635" y="4018699"/>
                  </a:lnTo>
                  <a:lnTo>
                    <a:pt x="6271054" y="3998223"/>
                  </a:lnTo>
                  <a:lnTo>
                    <a:pt x="6313953" y="3977388"/>
                  </a:lnTo>
                  <a:lnTo>
                    <a:pt x="6356326" y="3956198"/>
                  </a:lnTo>
                  <a:lnTo>
                    <a:pt x="6398165" y="3934656"/>
                  </a:lnTo>
                  <a:lnTo>
                    <a:pt x="6439465" y="3912767"/>
                  </a:lnTo>
                  <a:lnTo>
                    <a:pt x="6480217" y="3890534"/>
                  </a:lnTo>
                  <a:lnTo>
                    <a:pt x="6520417" y="3867960"/>
                  </a:lnTo>
                  <a:lnTo>
                    <a:pt x="6560058" y="3845052"/>
                  </a:lnTo>
                  <a:lnTo>
                    <a:pt x="6599131" y="3821810"/>
                  </a:lnTo>
                  <a:lnTo>
                    <a:pt x="6637632" y="3798241"/>
                  </a:lnTo>
                  <a:lnTo>
                    <a:pt x="6675553" y="3774348"/>
                  </a:lnTo>
                  <a:lnTo>
                    <a:pt x="6712887" y="3750134"/>
                  </a:lnTo>
                  <a:lnTo>
                    <a:pt x="6749629" y="3725604"/>
                  </a:lnTo>
                  <a:lnTo>
                    <a:pt x="6785771" y="3700761"/>
                  </a:lnTo>
                  <a:lnTo>
                    <a:pt x="6821306" y="3675610"/>
                  </a:lnTo>
                  <a:lnTo>
                    <a:pt x="6856229" y="3650154"/>
                  </a:lnTo>
                  <a:lnTo>
                    <a:pt x="6890532" y="3624397"/>
                  </a:lnTo>
                  <a:lnTo>
                    <a:pt x="6924209" y="3598343"/>
                  </a:lnTo>
                  <a:lnTo>
                    <a:pt x="6957253" y="3571996"/>
                  </a:lnTo>
                  <a:lnTo>
                    <a:pt x="6989657" y="3545360"/>
                  </a:lnTo>
                  <a:lnTo>
                    <a:pt x="7021415" y="3518439"/>
                  </a:lnTo>
                  <a:lnTo>
                    <a:pt x="7052521" y="3491236"/>
                  </a:lnTo>
                  <a:lnTo>
                    <a:pt x="7082966" y="3463756"/>
                  </a:lnTo>
                  <a:lnTo>
                    <a:pt x="7112746" y="3436003"/>
                  </a:lnTo>
                  <a:lnTo>
                    <a:pt x="7141853" y="3407980"/>
                  </a:lnTo>
                  <a:lnTo>
                    <a:pt x="7170280" y="3379691"/>
                  </a:lnTo>
                  <a:lnTo>
                    <a:pt x="7198022" y="3351140"/>
                  </a:lnTo>
                  <a:lnTo>
                    <a:pt x="7225070" y="3322331"/>
                  </a:lnTo>
                  <a:lnTo>
                    <a:pt x="7251419" y="3293269"/>
                  </a:lnTo>
                  <a:lnTo>
                    <a:pt x="7277063" y="3263956"/>
                  </a:lnTo>
                  <a:lnTo>
                    <a:pt x="7301993" y="3234397"/>
                  </a:lnTo>
                  <a:lnTo>
                    <a:pt x="7326204" y="3204595"/>
                  </a:lnTo>
                  <a:lnTo>
                    <a:pt x="7349689" y="3174556"/>
                  </a:lnTo>
                  <a:lnTo>
                    <a:pt x="7394455" y="3113776"/>
                  </a:lnTo>
                  <a:lnTo>
                    <a:pt x="7436237" y="3052090"/>
                  </a:lnTo>
                  <a:lnTo>
                    <a:pt x="7474982" y="2989528"/>
                  </a:lnTo>
                  <a:lnTo>
                    <a:pt x="7510638" y="2926121"/>
                  </a:lnTo>
                  <a:lnTo>
                    <a:pt x="7543149" y="2861901"/>
                  </a:lnTo>
                  <a:lnTo>
                    <a:pt x="7572465" y="2796899"/>
                  </a:lnTo>
                  <a:lnTo>
                    <a:pt x="7598530" y="2731147"/>
                  </a:lnTo>
                  <a:lnTo>
                    <a:pt x="7621293" y="2664674"/>
                  </a:lnTo>
                  <a:lnTo>
                    <a:pt x="7640700" y="2597513"/>
                  </a:lnTo>
                  <a:lnTo>
                    <a:pt x="7656697" y="2529694"/>
                  </a:lnTo>
                  <a:lnTo>
                    <a:pt x="7669233" y="2461250"/>
                  </a:lnTo>
                  <a:lnTo>
                    <a:pt x="7678252" y="2392210"/>
                  </a:lnTo>
                  <a:lnTo>
                    <a:pt x="7683703" y="2322607"/>
                  </a:lnTo>
                  <a:lnTo>
                    <a:pt x="7685532" y="2252471"/>
                  </a:lnTo>
                  <a:lnTo>
                    <a:pt x="7685073" y="2217339"/>
                  </a:lnTo>
                  <a:lnTo>
                    <a:pt x="7681427" y="2147466"/>
                  </a:lnTo>
                  <a:lnTo>
                    <a:pt x="7674185" y="2078140"/>
                  </a:lnTo>
                  <a:lnTo>
                    <a:pt x="7663401" y="2009395"/>
                  </a:lnTo>
                  <a:lnTo>
                    <a:pt x="7649128" y="1941259"/>
                  </a:lnTo>
                  <a:lnTo>
                    <a:pt x="7631419" y="1873765"/>
                  </a:lnTo>
                  <a:lnTo>
                    <a:pt x="7610328" y="1806945"/>
                  </a:lnTo>
                  <a:lnTo>
                    <a:pt x="7585907" y="1740828"/>
                  </a:lnTo>
                  <a:lnTo>
                    <a:pt x="7558210" y="1675447"/>
                  </a:lnTo>
                  <a:lnTo>
                    <a:pt x="7527290" y="1610832"/>
                  </a:lnTo>
                  <a:lnTo>
                    <a:pt x="7493200" y="1547015"/>
                  </a:lnTo>
                  <a:lnTo>
                    <a:pt x="7455993" y="1484027"/>
                  </a:lnTo>
                  <a:lnTo>
                    <a:pt x="7415723" y="1421899"/>
                  </a:lnTo>
                  <a:lnTo>
                    <a:pt x="7372442" y="1360662"/>
                  </a:lnTo>
                  <a:lnTo>
                    <a:pt x="7326204" y="1300348"/>
                  </a:lnTo>
                  <a:lnTo>
                    <a:pt x="7301993" y="1270546"/>
                  </a:lnTo>
                  <a:lnTo>
                    <a:pt x="7277063" y="1240987"/>
                  </a:lnTo>
                  <a:lnTo>
                    <a:pt x="7251419" y="1211674"/>
                  </a:lnTo>
                  <a:lnTo>
                    <a:pt x="7225070" y="1182612"/>
                  </a:lnTo>
                  <a:lnTo>
                    <a:pt x="7198022" y="1153803"/>
                  </a:lnTo>
                  <a:lnTo>
                    <a:pt x="7170280" y="1125252"/>
                  </a:lnTo>
                  <a:lnTo>
                    <a:pt x="7141853" y="1096963"/>
                  </a:lnTo>
                  <a:lnTo>
                    <a:pt x="7112746" y="1068940"/>
                  </a:lnTo>
                  <a:lnTo>
                    <a:pt x="7082966" y="1041187"/>
                  </a:lnTo>
                  <a:lnTo>
                    <a:pt x="7052521" y="1013707"/>
                  </a:lnTo>
                  <a:lnTo>
                    <a:pt x="7021415" y="986504"/>
                  </a:lnTo>
                  <a:lnTo>
                    <a:pt x="6989657" y="959583"/>
                  </a:lnTo>
                  <a:lnTo>
                    <a:pt x="6957253" y="932947"/>
                  </a:lnTo>
                  <a:lnTo>
                    <a:pt x="6924209" y="906600"/>
                  </a:lnTo>
                  <a:lnTo>
                    <a:pt x="6890532" y="880546"/>
                  </a:lnTo>
                  <a:lnTo>
                    <a:pt x="6856229" y="854789"/>
                  </a:lnTo>
                  <a:lnTo>
                    <a:pt x="6821306" y="829333"/>
                  </a:lnTo>
                  <a:lnTo>
                    <a:pt x="6785771" y="804182"/>
                  </a:lnTo>
                  <a:lnTo>
                    <a:pt x="6749629" y="779339"/>
                  </a:lnTo>
                  <a:lnTo>
                    <a:pt x="6712887" y="754809"/>
                  </a:lnTo>
                  <a:lnTo>
                    <a:pt x="6675553" y="730595"/>
                  </a:lnTo>
                  <a:lnTo>
                    <a:pt x="6637632" y="706702"/>
                  </a:lnTo>
                  <a:lnTo>
                    <a:pt x="6599131" y="683133"/>
                  </a:lnTo>
                  <a:lnTo>
                    <a:pt x="6560058" y="659891"/>
                  </a:lnTo>
                  <a:lnTo>
                    <a:pt x="6520417" y="636983"/>
                  </a:lnTo>
                  <a:lnTo>
                    <a:pt x="6480217" y="614409"/>
                  </a:lnTo>
                  <a:lnTo>
                    <a:pt x="6439465" y="592176"/>
                  </a:lnTo>
                  <a:lnTo>
                    <a:pt x="6398165" y="570287"/>
                  </a:lnTo>
                  <a:lnTo>
                    <a:pt x="6356326" y="548745"/>
                  </a:lnTo>
                  <a:lnTo>
                    <a:pt x="6313953" y="527555"/>
                  </a:lnTo>
                  <a:lnTo>
                    <a:pt x="6271054" y="506720"/>
                  </a:lnTo>
                  <a:lnTo>
                    <a:pt x="6227635" y="486244"/>
                  </a:lnTo>
                  <a:lnTo>
                    <a:pt x="6183703" y="466132"/>
                  </a:lnTo>
                  <a:lnTo>
                    <a:pt x="6139265" y="446387"/>
                  </a:lnTo>
                  <a:lnTo>
                    <a:pt x="6094326" y="427013"/>
                  </a:lnTo>
                  <a:lnTo>
                    <a:pt x="6048894" y="408013"/>
                  </a:lnTo>
                  <a:lnTo>
                    <a:pt x="6002976" y="389393"/>
                  </a:lnTo>
                  <a:lnTo>
                    <a:pt x="5956577" y="371155"/>
                  </a:lnTo>
                  <a:lnTo>
                    <a:pt x="5909706" y="353304"/>
                  </a:lnTo>
                  <a:lnTo>
                    <a:pt x="5862367" y="335844"/>
                  </a:lnTo>
                  <a:lnTo>
                    <a:pt x="5814569" y="318778"/>
                  </a:lnTo>
                  <a:lnTo>
                    <a:pt x="5766317" y="302110"/>
                  </a:lnTo>
                  <a:lnTo>
                    <a:pt x="5717618" y="285845"/>
                  </a:lnTo>
                  <a:lnTo>
                    <a:pt x="5668479" y="269986"/>
                  </a:lnTo>
                  <a:lnTo>
                    <a:pt x="5618907" y="254536"/>
                  </a:lnTo>
                  <a:lnTo>
                    <a:pt x="5568908" y="239501"/>
                  </a:lnTo>
                  <a:lnTo>
                    <a:pt x="5518489" y="224884"/>
                  </a:lnTo>
                  <a:lnTo>
                    <a:pt x="5467657" y="210688"/>
                  </a:lnTo>
                  <a:lnTo>
                    <a:pt x="5416417" y="196918"/>
                  </a:lnTo>
                  <a:lnTo>
                    <a:pt x="5364777" y="183577"/>
                  </a:lnTo>
                  <a:lnTo>
                    <a:pt x="5312744" y="170670"/>
                  </a:lnTo>
                  <a:lnTo>
                    <a:pt x="5260324" y="158200"/>
                  </a:lnTo>
                  <a:lnTo>
                    <a:pt x="5207524" y="146172"/>
                  </a:lnTo>
                  <a:lnTo>
                    <a:pt x="5154350" y="134588"/>
                  </a:lnTo>
                  <a:lnTo>
                    <a:pt x="5100809" y="123454"/>
                  </a:lnTo>
                  <a:lnTo>
                    <a:pt x="5046908" y="112773"/>
                  </a:lnTo>
                  <a:lnTo>
                    <a:pt x="4992653" y="102548"/>
                  </a:lnTo>
                  <a:lnTo>
                    <a:pt x="4938051" y="92784"/>
                  </a:lnTo>
                  <a:lnTo>
                    <a:pt x="4883109" y="83485"/>
                  </a:lnTo>
                  <a:lnTo>
                    <a:pt x="4827833" y="74654"/>
                  </a:lnTo>
                  <a:lnTo>
                    <a:pt x="4772230" y="66296"/>
                  </a:lnTo>
                  <a:lnTo>
                    <a:pt x="4716307" y="58414"/>
                  </a:lnTo>
                  <a:lnTo>
                    <a:pt x="4660070" y="51013"/>
                  </a:lnTo>
                  <a:lnTo>
                    <a:pt x="4603525" y="44095"/>
                  </a:lnTo>
                  <a:lnTo>
                    <a:pt x="4546681" y="37666"/>
                  </a:lnTo>
                  <a:lnTo>
                    <a:pt x="4489542" y="31728"/>
                  </a:lnTo>
                  <a:lnTo>
                    <a:pt x="4432116" y="26287"/>
                  </a:lnTo>
                  <a:lnTo>
                    <a:pt x="4374410" y="21345"/>
                  </a:lnTo>
                  <a:lnTo>
                    <a:pt x="4316430" y="16906"/>
                  </a:lnTo>
                  <a:lnTo>
                    <a:pt x="4258183" y="12976"/>
                  </a:lnTo>
                  <a:lnTo>
                    <a:pt x="4199675" y="9556"/>
                  </a:lnTo>
                  <a:lnTo>
                    <a:pt x="4140913" y="6653"/>
                  </a:lnTo>
                  <a:lnTo>
                    <a:pt x="4081904" y="4268"/>
                  </a:lnTo>
                  <a:lnTo>
                    <a:pt x="4022654" y="2406"/>
                  </a:lnTo>
                  <a:lnTo>
                    <a:pt x="3963170" y="1072"/>
                  </a:lnTo>
                  <a:lnTo>
                    <a:pt x="3903459" y="268"/>
                  </a:lnTo>
                  <a:lnTo>
                    <a:pt x="3843528" y="0"/>
                  </a:lnTo>
                  <a:close/>
                </a:path>
              </a:pathLst>
            </a:custGeom>
            <a:solidFill>
              <a:srgbClr val="DBEDF4"/>
            </a:solidFill>
          </p:spPr>
          <p:txBody>
            <a:bodyPr wrap="square" lIns="0" tIns="0" rIns="0" bIns="0" rtlCol="0"/>
            <a:lstStyle/>
            <a:p>
              <a:endParaRPr sz="1749"/>
            </a:p>
          </p:txBody>
        </p:sp>
        <p:sp>
          <p:nvSpPr>
            <p:cNvPr id="12" name="object 12"/>
            <p:cNvSpPr/>
            <p:nvPr/>
          </p:nvSpPr>
          <p:spPr>
            <a:xfrm>
              <a:off x="1525523" y="1231392"/>
              <a:ext cx="7686040" cy="4505325"/>
            </a:xfrm>
            <a:custGeom>
              <a:avLst/>
              <a:gdLst/>
              <a:ahLst/>
              <a:cxnLst/>
              <a:rect l="l" t="t" r="r" b="b"/>
              <a:pathLst>
                <a:path w="7686040" h="4505325">
                  <a:moveTo>
                    <a:pt x="0" y="2252471"/>
                  </a:moveTo>
                  <a:lnTo>
                    <a:pt x="1828" y="2182336"/>
                  </a:lnTo>
                  <a:lnTo>
                    <a:pt x="7279" y="2112733"/>
                  </a:lnTo>
                  <a:lnTo>
                    <a:pt x="16299" y="2043693"/>
                  </a:lnTo>
                  <a:lnTo>
                    <a:pt x="28834" y="1975249"/>
                  </a:lnTo>
                  <a:lnTo>
                    <a:pt x="44832" y="1907430"/>
                  </a:lnTo>
                  <a:lnTo>
                    <a:pt x="64240" y="1840269"/>
                  </a:lnTo>
                  <a:lnTo>
                    <a:pt x="87004" y="1773796"/>
                  </a:lnTo>
                  <a:lnTo>
                    <a:pt x="113072" y="1708044"/>
                  </a:lnTo>
                  <a:lnTo>
                    <a:pt x="142389" y="1643042"/>
                  </a:lnTo>
                  <a:lnTo>
                    <a:pt x="174904" y="1578822"/>
                  </a:lnTo>
                  <a:lnTo>
                    <a:pt x="210562" y="1515415"/>
                  </a:lnTo>
                  <a:lnTo>
                    <a:pt x="249311" y="1452853"/>
                  </a:lnTo>
                  <a:lnTo>
                    <a:pt x="291098" y="1391167"/>
                  </a:lnTo>
                  <a:lnTo>
                    <a:pt x="335870" y="1330387"/>
                  </a:lnTo>
                  <a:lnTo>
                    <a:pt x="359358" y="1300348"/>
                  </a:lnTo>
                  <a:lnTo>
                    <a:pt x="383572" y="1270546"/>
                  </a:lnTo>
                  <a:lnTo>
                    <a:pt x="408507" y="1240987"/>
                  </a:lnTo>
                  <a:lnTo>
                    <a:pt x="434154" y="1211674"/>
                  </a:lnTo>
                  <a:lnTo>
                    <a:pt x="460507" y="1182612"/>
                  </a:lnTo>
                  <a:lnTo>
                    <a:pt x="487560" y="1153803"/>
                  </a:lnTo>
                  <a:lnTo>
                    <a:pt x="515306" y="1125252"/>
                  </a:lnTo>
                  <a:lnTo>
                    <a:pt x="543738" y="1096963"/>
                  </a:lnTo>
                  <a:lnTo>
                    <a:pt x="572850" y="1068940"/>
                  </a:lnTo>
                  <a:lnTo>
                    <a:pt x="602635" y="1041187"/>
                  </a:lnTo>
                  <a:lnTo>
                    <a:pt x="633086" y="1013707"/>
                  </a:lnTo>
                  <a:lnTo>
                    <a:pt x="664198" y="986504"/>
                  </a:lnTo>
                  <a:lnTo>
                    <a:pt x="695962" y="959583"/>
                  </a:lnTo>
                  <a:lnTo>
                    <a:pt x="728373" y="932947"/>
                  </a:lnTo>
                  <a:lnTo>
                    <a:pt x="761424" y="906600"/>
                  </a:lnTo>
                  <a:lnTo>
                    <a:pt x="795108" y="880546"/>
                  </a:lnTo>
                  <a:lnTo>
                    <a:pt x="829419" y="854789"/>
                  </a:lnTo>
                  <a:lnTo>
                    <a:pt x="864349" y="829333"/>
                  </a:lnTo>
                  <a:lnTo>
                    <a:pt x="899893" y="804182"/>
                  </a:lnTo>
                  <a:lnTo>
                    <a:pt x="936044" y="779339"/>
                  </a:lnTo>
                  <a:lnTo>
                    <a:pt x="972794" y="754809"/>
                  </a:lnTo>
                  <a:lnTo>
                    <a:pt x="1010138" y="730595"/>
                  </a:lnTo>
                  <a:lnTo>
                    <a:pt x="1048069" y="706702"/>
                  </a:lnTo>
                  <a:lnTo>
                    <a:pt x="1086580" y="683133"/>
                  </a:lnTo>
                  <a:lnTo>
                    <a:pt x="1125664" y="659891"/>
                  </a:lnTo>
                  <a:lnTo>
                    <a:pt x="1165315" y="636983"/>
                  </a:lnTo>
                  <a:lnTo>
                    <a:pt x="1205526" y="614409"/>
                  </a:lnTo>
                  <a:lnTo>
                    <a:pt x="1246291" y="592176"/>
                  </a:lnTo>
                  <a:lnTo>
                    <a:pt x="1287603" y="570287"/>
                  </a:lnTo>
                  <a:lnTo>
                    <a:pt x="1329455" y="548745"/>
                  </a:lnTo>
                  <a:lnTo>
                    <a:pt x="1371841" y="527555"/>
                  </a:lnTo>
                  <a:lnTo>
                    <a:pt x="1414753" y="506720"/>
                  </a:lnTo>
                  <a:lnTo>
                    <a:pt x="1458186" y="486244"/>
                  </a:lnTo>
                  <a:lnTo>
                    <a:pt x="1502133" y="466132"/>
                  </a:lnTo>
                  <a:lnTo>
                    <a:pt x="1546586" y="446387"/>
                  </a:lnTo>
                  <a:lnTo>
                    <a:pt x="1591540" y="427013"/>
                  </a:lnTo>
                  <a:lnTo>
                    <a:pt x="1636988" y="408013"/>
                  </a:lnTo>
                  <a:lnTo>
                    <a:pt x="1682923" y="389393"/>
                  </a:lnTo>
                  <a:lnTo>
                    <a:pt x="1729338" y="371155"/>
                  </a:lnTo>
                  <a:lnTo>
                    <a:pt x="1776228" y="353304"/>
                  </a:lnTo>
                  <a:lnTo>
                    <a:pt x="1823584" y="335844"/>
                  </a:lnTo>
                  <a:lnTo>
                    <a:pt x="1871401" y="318778"/>
                  </a:lnTo>
                  <a:lnTo>
                    <a:pt x="1919672" y="302110"/>
                  </a:lnTo>
                  <a:lnTo>
                    <a:pt x="1968391" y="285845"/>
                  </a:lnTo>
                  <a:lnTo>
                    <a:pt x="2017549" y="269986"/>
                  </a:lnTo>
                  <a:lnTo>
                    <a:pt x="2067142" y="254536"/>
                  </a:lnTo>
                  <a:lnTo>
                    <a:pt x="2117163" y="239501"/>
                  </a:lnTo>
                  <a:lnTo>
                    <a:pt x="2167604" y="224884"/>
                  </a:lnTo>
                  <a:lnTo>
                    <a:pt x="2218459" y="210688"/>
                  </a:lnTo>
                  <a:lnTo>
                    <a:pt x="2269721" y="196918"/>
                  </a:lnTo>
                  <a:lnTo>
                    <a:pt x="2321384" y="183577"/>
                  </a:lnTo>
                  <a:lnTo>
                    <a:pt x="2373442" y="170670"/>
                  </a:lnTo>
                  <a:lnTo>
                    <a:pt x="2425887" y="158200"/>
                  </a:lnTo>
                  <a:lnTo>
                    <a:pt x="2478713" y="146172"/>
                  </a:lnTo>
                  <a:lnTo>
                    <a:pt x="2531913" y="134588"/>
                  </a:lnTo>
                  <a:lnTo>
                    <a:pt x="2585480" y="123454"/>
                  </a:lnTo>
                  <a:lnTo>
                    <a:pt x="2639409" y="112773"/>
                  </a:lnTo>
                  <a:lnTo>
                    <a:pt x="2693692" y="102548"/>
                  </a:lnTo>
                  <a:lnTo>
                    <a:pt x="2748322" y="92784"/>
                  </a:lnTo>
                  <a:lnTo>
                    <a:pt x="2803294" y="83485"/>
                  </a:lnTo>
                  <a:lnTo>
                    <a:pt x="2858600" y="74654"/>
                  </a:lnTo>
                  <a:lnTo>
                    <a:pt x="2914234" y="66296"/>
                  </a:lnTo>
                  <a:lnTo>
                    <a:pt x="2970189" y="58414"/>
                  </a:lnTo>
                  <a:lnTo>
                    <a:pt x="3026458" y="51013"/>
                  </a:lnTo>
                  <a:lnTo>
                    <a:pt x="3083035" y="44095"/>
                  </a:lnTo>
                  <a:lnTo>
                    <a:pt x="3139913" y="37666"/>
                  </a:lnTo>
                  <a:lnTo>
                    <a:pt x="3197086" y="31728"/>
                  </a:lnTo>
                  <a:lnTo>
                    <a:pt x="3254547" y="26287"/>
                  </a:lnTo>
                  <a:lnTo>
                    <a:pt x="3312289" y="21345"/>
                  </a:lnTo>
                  <a:lnTo>
                    <a:pt x="3370305" y="16906"/>
                  </a:lnTo>
                  <a:lnTo>
                    <a:pt x="3428590" y="12976"/>
                  </a:lnTo>
                  <a:lnTo>
                    <a:pt x="3487136" y="9556"/>
                  </a:lnTo>
                  <a:lnTo>
                    <a:pt x="3545937" y="6653"/>
                  </a:lnTo>
                  <a:lnTo>
                    <a:pt x="3604985" y="4268"/>
                  </a:lnTo>
                  <a:lnTo>
                    <a:pt x="3664275" y="2406"/>
                  </a:lnTo>
                  <a:lnTo>
                    <a:pt x="3723800" y="1072"/>
                  </a:lnTo>
                  <a:lnTo>
                    <a:pt x="3783553" y="268"/>
                  </a:lnTo>
                  <a:lnTo>
                    <a:pt x="3843528" y="0"/>
                  </a:lnTo>
                  <a:lnTo>
                    <a:pt x="3903459" y="268"/>
                  </a:lnTo>
                  <a:lnTo>
                    <a:pt x="3963170" y="1072"/>
                  </a:lnTo>
                  <a:lnTo>
                    <a:pt x="4022654" y="2406"/>
                  </a:lnTo>
                  <a:lnTo>
                    <a:pt x="4081904" y="4268"/>
                  </a:lnTo>
                  <a:lnTo>
                    <a:pt x="4140913" y="6653"/>
                  </a:lnTo>
                  <a:lnTo>
                    <a:pt x="4199675" y="9556"/>
                  </a:lnTo>
                  <a:lnTo>
                    <a:pt x="4258183" y="12976"/>
                  </a:lnTo>
                  <a:lnTo>
                    <a:pt x="4316430" y="16906"/>
                  </a:lnTo>
                  <a:lnTo>
                    <a:pt x="4374410" y="21345"/>
                  </a:lnTo>
                  <a:lnTo>
                    <a:pt x="4432116" y="26287"/>
                  </a:lnTo>
                  <a:lnTo>
                    <a:pt x="4489542" y="31728"/>
                  </a:lnTo>
                  <a:lnTo>
                    <a:pt x="4546681" y="37666"/>
                  </a:lnTo>
                  <a:lnTo>
                    <a:pt x="4603525" y="44095"/>
                  </a:lnTo>
                  <a:lnTo>
                    <a:pt x="4660070" y="51013"/>
                  </a:lnTo>
                  <a:lnTo>
                    <a:pt x="4716307" y="58414"/>
                  </a:lnTo>
                  <a:lnTo>
                    <a:pt x="4772230" y="66296"/>
                  </a:lnTo>
                  <a:lnTo>
                    <a:pt x="4827833" y="74654"/>
                  </a:lnTo>
                  <a:lnTo>
                    <a:pt x="4883109" y="83485"/>
                  </a:lnTo>
                  <a:lnTo>
                    <a:pt x="4938051" y="92784"/>
                  </a:lnTo>
                  <a:lnTo>
                    <a:pt x="4992653" y="102548"/>
                  </a:lnTo>
                  <a:lnTo>
                    <a:pt x="5046908" y="112773"/>
                  </a:lnTo>
                  <a:lnTo>
                    <a:pt x="5100809" y="123454"/>
                  </a:lnTo>
                  <a:lnTo>
                    <a:pt x="5154350" y="134588"/>
                  </a:lnTo>
                  <a:lnTo>
                    <a:pt x="5207524" y="146172"/>
                  </a:lnTo>
                  <a:lnTo>
                    <a:pt x="5260324" y="158200"/>
                  </a:lnTo>
                  <a:lnTo>
                    <a:pt x="5312744" y="170670"/>
                  </a:lnTo>
                  <a:lnTo>
                    <a:pt x="5364777" y="183577"/>
                  </a:lnTo>
                  <a:lnTo>
                    <a:pt x="5416417" y="196918"/>
                  </a:lnTo>
                  <a:lnTo>
                    <a:pt x="5467657" y="210688"/>
                  </a:lnTo>
                  <a:lnTo>
                    <a:pt x="5518489" y="224884"/>
                  </a:lnTo>
                  <a:lnTo>
                    <a:pt x="5568908" y="239501"/>
                  </a:lnTo>
                  <a:lnTo>
                    <a:pt x="5618907" y="254536"/>
                  </a:lnTo>
                  <a:lnTo>
                    <a:pt x="5668479" y="269986"/>
                  </a:lnTo>
                  <a:lnTo>
                    <a:pt x="5717618" y="285845"/>
                  </a:lnTo>
                  <a:lnTo>
                    <a:pt x="5766317" y="302110"/>
                  </a:lnTo>
                  <a:lnTo>
                    <a:pt x="5814569" y="318778"/>
                  </a:lnTo>
                  <a:lnTo>
                    <a:pt x="5862367" y="335844"/>
                  </a:lnTo>
                  <a:lnTo>
                    <a:pt x="5909706" y="353304"/>
                  </a:lnTo>
                  <a:lnTo>
                    <a:pt x="5956577" y="371155"/>
                  </a:lnTo>
                  <a:lnTo>
                    <a:pt x="6002976" y="389393"/>
                  </a:lnTo>
                  <a:lnTo>
                    <a:pt x="6048894" y="408013"/>
                  </a:lnTo>
                  <a:lnTo>
                    <a:pt x="6094326" y="427013"/>
                  </a:lnTo>
                  <a:lnTo>
                    <a:pt x="6139265" y="446387"/>
                  </a:lnTo>
                  <a:lnTo>
                    <a:pt x="6183703" y="466132"/>
                  </a:lnTo>
                  <a:lnTo>
                    <a:pt x="6227635" y="486244"/>
                  </a:lnTo>
                  <a:lnTo>
                    <a:pt x="6271054" y="506720"/>
                  </a:lnTo>
                  <a:lnTo>
                    <a:pt x="6313953" y="527555"/>
                  </a:lnTo>
                  <a:lnTo>
                    <a:pt x="6356326" y="548745"/>
                  </a:lnTo>
                  <a:lnTo>
                    <a:pt x="6398165" y="570287"/>
                  </a:lnTo>
                  <a:lnTo>
                    <a:pt x="6439465" y="592176"/>
                  </a:lnTo>
                  <a:lnTo>
                    <a:pt x="6480217" y="614409"/>
                  </a:lnTo>
                  <a:lnTo>
                    <a:pt x="6520417" y="636983"/>
                  </a:lnTo>
                  <a:lnTo>
                    <a:pt x="6560058" y="659891"/>
                  </a:lnTo>
                  <a:lnTo>
                    <a:pt x="6599131" y="683133"/>
                  </a:lnTo>
                  <a:lnTo>
                    <a:pt x="6637632" y="706702"/>
                  </a:lnTo>
                  <a:lnTo>
                    <a:pt x="6675553" y="730595"/>
                  </a:lnTo>
                  <a:lnTo>
                    <a:pt x="6712887" y="754809"/>
                  </a:lnTo>
                  <a:lnTo>
                    <a:pt x="6749629" y="779339"/>
                  </a:lnTo>
                  <a:lnTo>
                    <a:pt x="6785771" y="804182"/>
                  </a:lnTo>
                  <a:lnTo>
                    <a:pt x="6821306" y="829333"/>
                  </a:lnTo>
                  <a:lnTo>
                    <a:pt x="6856229" y="854789"/>
                  </a:lnTo>
                  <a:lnTo>
                    <a:pt x="6890532" y="880546"/>
                  </a:lnTo>
                  <a:lnTo>
                    <a:pt x="6924209" y="906600"/>
                  </a:lnTo>
                  <a:lnTo>
                    <a:pt x="6957253" y="932947"/>
                  </a:lnTo>
                  <a:lnTo>
                    <a:pt x="6989657" y="959583"/>
                  </a:lnTo>
                  <a:lnTo>
                    <a:pt x="7021415" y="986504"/>
                  </a:lnTo>
                  <a:lnTo>
                    <a:pt x="7052521" y="1013707"/>
                  </a:lnTo>
                  <a:lnTo>
                    <a:pt x="7082966" y="1041187"/>
                  </a:lnTo>
                  <a:lnTo>
                    <a:pt x="7112746" y="1068940"/>
                  </a:lnTo>
                  <a:lnTo>
                    <a:pt x="7141853" y="1096963"/>
                  </a:lnTo>
                  <a:lnTo>
                    <a:pt x="7170280" y="1125252"/>
                  </a:lnTo>
                  <a:lnTo>
                    <a:pt x="7198022" y="1153803"/>
                  </a:lnTo>
                  <a:lnTo>
                    <a:pt x="7225070" y="1182612"/>
                  </a:lnTo>
                  <a:lnTo>
                    <a:pt x="7251419" y="1211674"/>
                  </a:lnTo>
                  <a:lnTo>
                    <a:pt x="7277063" y="1240987"/>
                  </a:lnTo>
                  <a:lnTo>
                    <a:pt x="7301993" y="1270546"/>
                  </a:lnTo>
                  <a:lnTo>
                    <a:pt x="7326204" y="1300348"/>
                  </a:lnTo>
                  <a:lnTo>
                    <a:pt x="7349689" y="1330387"/>
                  </a:lnTo>
                  <a:lnTo>
                    <a:pt x="7394455" y="1391167"/>
                  </a:lnTo>
                  <a:lnTo>
                    <a:pt x="7436237" y="1452853"/>
                  </a:lnTo>
                  <a:lnTo>
                    <a:pt x="7474982" y="1515415"/>
                  </a:lnTo>
                  <a:lnTo>
                    <a:pt x="7510638" y="1578822"/>
                  </a:lnTo>
                  <a:lnTo>
                    <a:pt x="7543149" y="1643042"/>
                  </a:lnTo>
                  <a:lnTo>
                    <a:pt x="7572465" y="1708044"/>
                  </a:lnTo>
                  <a:lnTo>
                    <a:pt x="7598530" y="1773796"/>
                  </a:lnTo>
                  <a:lnTo>
                    <a:pt x="7621293" y="1840269"/>
                  </a:lnTo>
                  <a:lnTo>
                    <a:pt x="7640700" y="1907430"/>
                  </a:lnTo>
                  <a:lnTo>
                    <a:pt x="7656697" y="1975249"/>
                  </a:lnTo>
                  <a:lnTo>
                    <a:pt x="7669233" y="2043693"/>
                  </a:lnTo>
                  <a:lnTo>
                    <a:pt x="7678252" y="2112733"/>
                  </a:lnTo>
                  <a:lnTo>
                    <a:pt x="7683703" y="2182336"/>
                  </a:lnTo>
                  <a:lnTo>
                    <a:pt x="7685532" y="2252471"/>
                  </a:lnTo>
                  <a:lnTo>
                    <a:pt x="7685073" y="2287604"/>
                  </a:lnTo>
                  <a:lnTo>
                    <a:pt x="7681427" y="2357477"/>
                  </a:lnTo>
                  <a:lnTo>
                    <a:pt x="7674185" y="2426803"/>
                  </a:lnTo>
                  <a:lnTo>
                    <a:pt x="7663401" y="2495548"/>
                  </a:lnTo>
                  <a:lnTo>
                    <a:pt x="7649128" y="2563684"/>
                  </a:lnTo>
                  <a:lnTo>
                    <a:pt x="7631419" y="2631178"/>
                  </a:lnTo>
                  <a:lnTo>
                    <a:pt x="7610328" y="2697998"/>
                  </a:lnTo>
                  <a:lnTo>
                    <a:pt x="7585907" y="2764115"/>
                  </a:lnTo>
                  <a:lnTo>
                    <a:pt x="7558210" y="2829496"/>
                  </a:lnTo>
                  <a:lnTo>
                    <a:pt x="7527290" y="2894111"/>
                  </a:lnTo>
                  <a:lnTo>
                    <a:pt x="7493200" y="2957928"/>
                  </a:lnTo>
                  <a:lnTo>
                    <a:pt x="7455993" y="3020916"/>
                  </a:lnTo>
                  <a:lnTo>
                    <a:pt x="7415723" y="3083044"/>
                  </a:lnTo>
                  <a:lnTo>
                    <a:pt x="7372442" y="3144281"/>
                  </a:lnTo>
                  <a:lnTo>
                    <a:pt x="7326204" y="3204595"/>
                  </a:lnTo>
                  <a:lnTo>
                    <a:pt x="7301993" y="3234397"/>
                  </a:lnTo>
                  <a:lnTo>
                    <a:pt x="7277063" y="3263956"/>
                  </a:lnTo>
                  <a:lnTo>
                    <a:pt x="7251419" y="3293269"/>
                  </a:lnTo>
                  <a:lnTo>
                    <a:pt x="7225070" y="3322331"/>
                  </a:lnTo>
                  <a:lnTo>
                    <a:pt x="7198022" y="3351140"/>
                  </a:lnTo>
                  <a:lnTo>
                    <a:pt x="7170280" y="3379691"/>
                  </a:lnTo>
                  <a:lnTo>
                    <a:pt x="7141853" y="3407980"/>
                  </a:lnTo>
                  <a:lnTo>
                    <a:pt x="7112746" y="3436003"/>
                  </a:lnTo>
                  <a:lnTo>
                    <a:pt x="7082966" y="3463756"/>
                  </a:lnTo>
                  <a:lnTo>
                    <a:pt x="7052521" y="3491236"/>
                  </a:lnTo>
                  <a:lnTo>
                    <a:pt x="7021415" y="3518439"/>
                  </a:lnTo>
                  <a:lnTo>
                    <a:pt x="6989657" y="3545360"/>
                  </a:lnTo>
                  <a:lnTo>
                    <a:pt x="6957253" y="3571996"/>
                  </a:lnTo>
                  <a:lnTo>
                    <a:pt x="6924209" y="3598343"/>
                  </a:lnTo>
                  <a:lnTo>
                    <a:pt x="6890532" y="3624397"/>
                  </a:lnTo>
                  <a:lnTo>
                    <a:pt x="6856229" y="3650154"/>
                  </a:lnTo>
                  <a:lnTo>
                    <a:pt x="6821306" y="3675610"/>
                  </a:lnTo>
                  <a:lnTo>
                    <a:pt x="6785771" y="3700761"/>
                  </a:lnTo>
                  <a:lnTo>
                    <a:pt x="6749629" y="3725604"/>
                  </a:lnTo>
                  <a:lnTo>
                    <a:pt x="6712887" y="3750134"/>
                  </a:lnTo>
                  <a:lnTo>
                    <a:pt x="6675553" y="3774348"/>
                  </a:lnTo>
                  <a:lnTo>
                    <a:pt x="6637632" y="3798241"/>
                  </a:lnTo>
                  <a:lnTo>
                    <a:pt x="6599131" y="3821810"/>
                  </a:lnTo>
                  <a:lnTo>
                    <a:pt x="6560058" y="3845052"/>
                  </a:lnTo>
                  <a:lnTo>
                    <a:pt x="6520417" y="3867960"/>
                  </a:lnTo>
                  <a:lnTo>
                    <a:pt x="6480217" y="3890534"/>
                  </a:lnTo>
                  <a:lnTo>
                    <a:pt x="6439465" y="3912767"/>
                  </a:lnTo>
                  <a:lnTo>
                    <a:pt x="6398165" y="3934656"/>
                  </a:lnTo>
                  <a:lnTo>
                    <a:pt x="6356326" y="3956198"/>
                  </a:lnTo>
                  <a:lnTo>
                    <a:pt x="6313953" y="3977388"/>
                  </a:lnTo>
                  <a:lnTo>
                    <a:pt x="6271054" y="3998223"/>
                  </a:lnTo>
                  <a:lnTo>
                    <a:pt x="6227635" y="4018699"/>
                  </a:lnTo>
                  <a:lnTo>
                    <a:pt x="6183703" y="4038811"/>
                  </a:lnTo>
                  <a:lnTo>
                    <a:pt x="6139265" y="4058556"/>
                  </a:lnTo>
                  <a:lnTo>
                    <a:pt x="6094326" y="4077930"/>
                  </a:lnTo>
                  <a:lnTo>
                    <a:pt x="6048894" y="4096930"/>
                  </a:lnTo>
                  <a:lnTo>
                    <a:pt x="6002976" y="4115550"/>
                  </a:lnTo>
                  <a:lnTo>
                    <a:pt x="5956577" y="4133788"/>
                  </a:lnTo>
                  <a:lnTo>
                    <a:pt x="5909706" y="4151639"/>
                  </a:lnTo>
                  <a:lnTo>
                    <a:pt x="5862367" y="4169099"/>
                  </a:lnTo>
                  <a:lnTo>
                    <a:pt x="5814569" y="4186165"/>
                  </a:lnTo>
                  <a:lnTo>
                    <a:pt x="5766317" y="4202833"/>
                  </a:lnTo>
                  <a:lnTo>
                    <a:pt x="5717618" y="4219098"/>
                  </a:lnTo>
                  <a:lnTo>
                    <a:pt x="5668479" y="4234957"/>
                  </a:lnTo>
                  <a:lnTo>
                    <a:pt x="5618907" y="4250407"/>
                  </a:lnTo>
                  <a:lnTo>
                    <a:pt x="5568908" y="4265442"/>
                  </a:lnTo>
                  <a:lnTo>
                    <a:pt x="5518489" y="4280059"/>
                  </a:lnTo>
                  <a:lnTo>
                    <a:pt x="5467657" y="4294255"/>
                  </a:lnTo>
                  <a:lnTo>
                    <a:pt x="5416417" y="4308025"/>
                  </a:lnTo>
                  <a:lnTo>
                    <a:pt x="5364777" y="4321366"/>
                  </a:lnTo>
                  <a:lnTo>
                    <a:pt x="5312744" y="4334273"/>
                  </a:lnTo>
                  <a:lnTo>
                    <a:pt x="5260324" y="4346743"/>
                  </a:lnTo>
                  <a:lnTo>
                    <a:pt x="5207524" y="4358771"/>
                  </a:lnTo>
                  <a:lnTo>
                    <a:pt x="5154350" y="4370355"/>
                  </a:lnTo>
                  <a:lnTo>
                    <a:pt x="5100809" y="4381489"/>
                  </a:lnTo>
                  <a:lnTo>
                    <a:pt x="5046908" y="4392170"/>
                  </a:lnTo>
                  <a:lnTo>
                    <a:pt x="4992653" y="4402395"/>
                  </a:lnTo>
                  <a:lnTo>
                    <a:pt x="4938051" y="4412159"/>
                  </a:lnTo>
                  <a:lnTo>
                    <a:pt x="4883109" y="4421458"/>
                  </a:lnTo>
                  <a:lnTo>
                    <a:pt x="4827833" y="4430289"/>
                  </a:lnTo>
                  <a:lnTo>
                    <a:pt x="4772230" y="4438647"/>
                  </a:lnTo>
                  <a:lnTo>
                    <a:pt x="4716307" y="4446529"/>
                  </a:lnTo>
                  <a:lnTo>
                    <a:pt x="4660070" y="4453930"/>
                  </a:lnTo>
                  <a:lnTo>
                    <a:pt x="4603525" y="4460848"/>
                  </a:lnTo>
                  <a:lnTo>
                    <a:pt x="4546681" y="4467277"/>
                  </a:lnTo>
                  <a:lnTo>
                    <a:pt x="4489542" y="4473215"/>
                  </a:lnTo>
                  <a:lnTo>
                    <a:pt x="4432116" y="4478656"/>
                  </a:lnTo>
                  <a:lnTo>
                    <a:pt x="4374410" y="4483598"/>
                  </a:lnTo>
                  <a:lnTo>
                    <a:pt x="4316430" y="4488037"/>
                  </a:lnTo>
                  <a:lnTo>
                    <a:pt x="4258183" y="4491967"/>
                  </a:lnTo>
                  <a:lnTo>
                    <a:pt x="4199675" y="4495387"/>
                  </a:lnTo>
                  <a:lnTo>
                    <a:pt x="4140913" y="4498290"/>
                  </a:lnTo>
                  <a:lnTo>
                    <a:pt x="4081904" y="4500675"/>
                  </a:lnTo>
                  <a:lnTo>
                    <a:pt x="4022654" y="4502537"/>
                  </a:lnTo>
                  <a:lnTo>
                    <a:pt x="3963170" y="4503871"/>
                  </a:lnTo>
                  <a:lnTo>
                    <a:pt x="3903459" y="4504675"/>
                  </a:lnTo>
                  <a:lnTo>
                    <a:pt x="3843528" y="4504944"/>
                  </a:lnTo>
                  <a:lnTo>
                    <a:pt x="3783553" y="4504675"/>
                  </a:lnTo>
                  <a:lnTo>
                    <a:pt x="3723800" y="4503871"/>
                  </a:lnTo>
                  <a:lnTo>
                    <a:pt x="3664275" y="4502537"/>
                  </a:lnTo>
                  <a:lnTo>
                    <a:pt x="3604985" y="4500675"/>
                  </a:lnTo>
                  <a:lnTo>
                    <a:pt x="3545937" y="4498290"/>
                  </a:lnTo>
                  <a:lnTo>
                    <a:pt x="3487136" y="4495387"/>
                  </a:lnTo>
                  <a:lnTo>
                    <a:pt x="3428590" y="4491967"/>
                  </a:lnTo>
                  <a:lnTo>
                    <a:pt x="3370305" y="4488037"/>
                  </a:lnTo>
                  <a:lnTo>
                    <a:pt x="3312289" y="4483598"/>
                  </a:lnTo>
                  <a:lnTo>
                    <a:pt x="3254547" y="4478656"/>
                  </a:lnTo>
                  <a:lnTo>
                    <a:pt x="3197086" y="4473215"/>
                  </a:lnTo>
                  <a:lnTo>
                    <a:pt x="3139913" y="4467277"/>
                  </a:lnTo>
                  <a:lnTo>
                    <a:pt x="3083035" y="4460848"/>
                  </a:lnTo>
                  <a:lnTo>
                    <a:pt x="3026458" y="4453930"/>
                  </a:lnTo>
                  <a:lnTo>
                    <a:pt x="2970189" y="4446529"/>
                  </a:lnTo>
                  <a:lnTo>
                    <a:pt x="2914234" y="4438647"/>
                  </a:lnTo>
                  <a:lnTo>
                    <a:pt x="2858600" y="4430289"/>
                  </a:lnTo>
                  <a:lnTo>
                    <a:pt x="2803294" y="4421458"/>
                  </a:lnTo>
                  <a:lnTo>
                    <a:pt x="2748322" y="4412159"/>
                  </a:lnTo>
                  <a:lnTo>
                    <a:pt x="2693692" y="4402395"/>
                  </a:lnTo>
                  <a:lnTo>
                    <a:pt x="2639409" y="4392170"/>
                  </a:lnTo>
                  <a:lnTo>
                    <a:pt x="2585480" y="4381489"/>
                  </a:lnTo>
                  <a:lnTo>
                    <a:pt x="2531913" y="4370355"/>
                  </a:lnTo>
                  <a:lnTo>
                    <a:pt x="2478713" y="4358771"/>
                  </a:lnTo>
                  <a:lnTo>
                    <a:pt x="2425887" y="4346743"/>
                  </a:lnTo>
                  <a:lnTo>
                    <a:pt x="2373442" y="4334273"/>
                  </a:lnTo>
                  <a:lnTo>
                    <a:pt x="2321384" y="4321366"/>
                  </a:lnTo>
                  <a:lnTo>
                    <a:pt x="2269721" y="4308025"/>
                  </a:lnTo>
                  <a:lnTo>
                    <a:pt x="2218459" y="4294255"/>
                  </a:lnTo>
                  <a:lnTo>
                    <a:pt x="2167604" y="4280059"/>
                  </a:lnTo>
                  <a:lnTo>
                    <a:pt x="2117163" y="4265442"/>
                  </a:lnTo>
                  <a:lnTo>
                    <a:pt x="2067142" y="4250407"/>
                  </a:lnTo>
                  <a:lnTo>
                    <a:pt x="2017549" y="4234957"/>
                  </a:lnTo>
                  <a:lnTo>
                    <a:pt x="1968391" y="4219098"/>
                  </a:lnTo>
                  <a:lnTo>
                    <a:pt x="1919672" y="4202833"/>
                  </a:lnTo>
                  <a:lnTo>
                    <a:pt x="1871401" y="4186165"/>
                  </a:lnTo>
                  <a:lnTo>
                    <a:pt x="1823584" y="4169099"/>
                  </a:lnTo>
                  <a:lnTo>
                    <a:pt x="1776228" y="4151639"/>
                  </a:lnTo>
                  <a:lnTo>
                    <a:pt x="1729338" y="4133788"/>
                  </a:lnTo>
                  <a:lnTo>
                    <a:pt x="1682923" y="4115550"/>
                  </a:lnTo>
                  <a:lnTo>
                    <a:pt x="1636988" y="4096930"/>
                  </a:lnTo>
                  <a:lnTo>
                    <a:pt x="1591540" y="4077930"/>
                  </a:lnTo>
                  <a:lnTo>
                    <a:pt x="1546586" y="4058556"/>
                  </a:lnTo>
                  <a:lnTo>
                    <a:pt x="1502133" y="4038811"/>
                  </a:lnTo>
                  <a:lnTo>
                    <a:pt x="1458186" y="4018699"/>
                  </a:lnTo>
                  <a:lnTo>
                    <a:pt x="1414753" y="3998223"/>
                  </a:lnTo>
                  <a:lnTo>
                    <a:pt x="1371841" y="3977388"/>
                  </a:lnTo>
                  <a:lnTo>
                    <a:pt x="1329455" y="3956198"/>
                  </a:lnTo>
                  <a:lnTo>
                    <a:pt x="1287603" y="3934656"/>
                  </a:lnTo>
                  <a:lnTo>
                    <a:pt x="1246291" y="3912767"/>
                  </a:lnTo>
                  <a:lnTo>
                    <a:pt x="1205526" y="3890534"/>
                  </a:lnTo>
                  <a:lnTo>
                    <a:pt x="1165315" y="3867960"/>
                  </a:lnTo>
                  <a:lnTo>
                    <a:pt x="1125664" y="3845052"/>
                  </a:lnTo>
                  <a:lnTo>
                    <a:pt x="1086580" y="3821810"/>
                  </a:lnTo>
                  <a:lnTo>
                    <a:pt x="1048069" y="3798241"/>
                  </a:lnTo>
                  <a:lnTo>
                    <a:pt x="1010138" y="3774348"/>
                  </a:lnTo>
                  <a:lnTo>
                    <a:pt x="972794" y="3750134"/>
                  </a:lnTo>
                  <a:lnTo>
                    <a:pt x="936044" y="3725604"/>
                  </a:lnTo>
                  <a:lnTo>
                    <a:pt x="899893" y="3700761"/>
                  </a:lnTo>
                  <a:lnTo>
                    <a:pt x="864349" y="3675610"/>
                  </a:lnTo>
                  <a:lnTo>
                    <a:pt x="829419" y="3650154"/>
                  </a:lnTo>
                  <a:lnTo>
                    <a:pt x="795108" y="3624397"/>
                  </a:lnTo>
                  <a:lnTo>
                    <a:pt x="761424" y="3598343"/>
                  </a:lnTo>
                  <a:lnTo>
                    <a:pt x="728373" y="3571996"/>
                  </a:lnTo>
                  <a:lnTo>
                    <a:pt x="695962" y="3545360"/>
                  </a:lnTo>
                  <a:lnTo>
                    <a:pt x="664198" y="3518439"/>
                  </a:lnTo>
                  <a:lnTo>
                    <a:pt x="633086" y="3491236"/>
                  </a:lnTo>
                  <a:lnTo>
                    <a:pt x="602635" y="3463756"/>
                  </a:lnTo>
                  <a:lnTo>
                    <a:pt x="572850" y="3436003"/>
                  </a:lnTo>
                  <a:lnTo>
                    <a:pt x="543738" y="3407980"/>
                  </a:lnTo>
                  <a:lnTo>
                    <a:pt x="515306" y="3379691"/>
                  </a:lnTo>
                  <a:lnTo>
                    <a:pt x="487560" y="3351140"/>
                  </a:lnTo>
                  <a:lnTo>
                    <a:pt x="460507" y="3322331"/>
                  </a:lnTo>
                  <a:lnTo>
                    <a:pt x="434154" y="3293269"/>
                  </a:lnTo>
                  <a:lnTo>
                    <a:pt x="408507" y="3263956"/>
                  </a:lnTo>
                  <a:lnTo>
                    <a:pt x="383572" y="3234397"/>
                  </a:lnTo>
                  <a:lnTo>
                    <a:pt x="359358" y="3204595"/>
                  </a:lnTo>
                  <a:lnTo>
                    <a:pt x="335870" y="3174556"/>
                  </a:lnTo>
                  <a:lnTo>
                    <a:pt x="291098" y="3113776"/>
                  </a:lnTo>
                  <a:lnTo>
                    <a:pt x="249311" y="3052090"/>
                  </a:lnTo>
                  <a:lnTo>
                    <a:pt x="210562" y="2989528"/>
                  </a:lnTo>
                  <a:lnTo>
                    <a:pt x="174904" y="2926121"/>
                  </a:lnTo>
                  <a:lnTo>
                    <a:pt x="142389" y="2861901"/>
                  </a:lnTo>
                  <a:lnTo>
                    <a:pt x="113072" y="2796899"/>
                  </a:lnTo>
                  <a:lnTo>
                    <a:pt x="87004" y="2731147"/>
                  </a:lnTo>
                  <a:lnTo>
                    <a:pt x="64240" y="2664674"/>
                  </a:lnTo>
                  <a:lnTo>
                    <a:pt x="44832" y="2597513"/>
                  </a:lnTo>
                  <a:lnTo>
                    <a:pt x="28834" y="2529694"/>
                  </a:lnTo>
                  <a:lnTo>
                    <a:pt x="16299" y="2461250"/>
                  </a:lnTo>
                  <a:lnTo>
                    <a:pt x="7279" y="2392210"/>
                  </a:lnTo>
                  <a:lnTo>
                    <a:pt x="1828" y="2322607"/>
                  </a:lnTo>
                  <a:lnTo>
                    <a:pt x="0" y="2252471"/>
                  </a:lnTo>
                </a:path>
              </a:pathLst>
            </a:custGeom>
            <a:ln w="27432">
              <a:solidFill>
                <a:srgbClr val="215967"/>
              </a:solidFill>
            </a:ln>
          </p:spPr>
          <p:txBody>
            <a:bodyPr wrap="square" lIns="0" tIns="0" rIns="0" bIns="0" rtlCol="0"/>
            <a:lstStyle/>
            <a:p>
              <a:endParaRPr sz="1749"/>
            </a:p>
          </p:txBody>
        </p:sp>
        <p:sp>
          <p:nvSpPr>
            <p:cNvPr id="13" name="object 13"/>
            <p:cNvSpPr/>
            <p:nvPr/>
          </p:nvSpPr>
          <p:spPr>
            <a:xfrm>
              <a:off x="4421124" y="4008120"/>
              <a:ext cx="1871980" cy="5080"/>
            </a:xfrm>
            <a:custGeom>
              <a:avLst/>
              <a:gdLst/>
              <a:ahLst/>
              <a:cxnLst/>
              <a:rect l="l" t="t" r="r" b="b"/>
              <a:pathLst>
                <a:path w="1871979" h="5079">
                  <a:moveTo>
                    <a:pt x="0" y="0"/>
                  </a:moveTo>
                  <a:lnTo>
                    <a:pt x="1871472" y="4572"/>
                  </a:lnTo>
                </a:path>
              </a:pathLst>
            </a:custGeom>
            <a:ln w="65532">
              <a:solidFill>
                <a:srgbClr val="215967"/>
              </a:solidFill>
            </a:ln>
          </p:spPr>
          <p:txBody>
            <a:bodyPr wrap="square" lIns="0" tIns="0" rIns="0" bIns="0" rtlCol="0"/>
            <a:lstStyle/>
            <a:p>
              <a:endParaRPr sz="1749"/>
            </a:p>
          </p:txBody>
        </p:sp>
      </p:grpSp>
      <p:sp>
        <p:nvSpPr>
          <p:cNvPr id="14" name="object 14"/>
          <p:cNvSpPr txBox="1"/>
          <p:nvPr/>
        </p:nvSpPr>
        <p:spPr>
          <a:xfrm>
            <a:off x="5439050" y="4144990"/>
            <a:ext cx="1375944" cy="270381"/>
          </a:xfrm>
          <a:prstGeom prst="rect">
            <a:avLst/>
          </a:prstGeom>
        </p:spPr>
        <p:txBody>
          <a:bodyPr vert="horz" wrap="square" lIns="0" tIns="13575" rIns="0" bIns="0" rtlCol="0">
            <a:spAutoFit/>
          </a:bodyPr>
          <a:lstStyle/>
          <a:p>
            <a:pPr marL="90136" indent="-79276">
              <a:spcBef>
                <a:spcPts val="107"/>
              </a:spcBef>
              <a:buFont typeface="Arial"/>
              <a:buChar char="•"/>
              <a:tabLst>
                <a:tab pos="90136" algn="l"/>
              </a:tabLst>
            </a:pPr>
            <a:r>
              <a:rPr sz="941" b="1" spc="-9" dirty="0">
                <a:latin typeface="Meiryo UI"/>
                <a:cs typeface="Meiryo UI"/>
              </a:rPr>
              <a:t>事業者間連携</a:t>
            </a:r>
            <a:endParaRPr sz="941">
              <a:latin typeface="Meiryo UI"/>
              <a:cs typeface="Meiryo UI"/>
            </a:endParaRPr>
          </a:p>
          <a:p>
            <a:pPr marL="41810">
              <a:spcBef>
                <a:spcPts val="38"/>
              </a:spcBef>
            </a:pPr>
            <a:r>
              <a:rPr sz="727" b="1" dirty="0">
                <a:latin typeface="Meiryo UI"/>
                <a:cs typeface="Meiryo UI"/>
              </a:rPr>
              <a:t>(土木以外の異業種連携を含む</a:t>
            </a:r>
            <a:r>
              <a:rPr sz="727" b="1" spc="-43" dirty="0">
                <a:latin typeface="Meiryo UI"/>
                <a:cs typeface="Meiryo UI"/>
              </a:rPr>
              <a:t>）</a:t>
            </a:r>
            <a:endParaRPr sz="727">
              <a:latin typeface="Meiryo UI"/>
              <a:cs typeface="Meiryo UI"/>
            </a:endParaRPr>
          </a:p>
        </p:txBody>
      </p:sp>
      <p:sp>
        <p:nvSpPr>
          <p:cNvPr id="15" name="object 15"/>
          <p:cNvSpPr txBox="1"/>
          <p:nvPr/>
        </p:nvSpPr>
        <p:spPr>
          <a:xfrm>
            <a:off x="3059440" y="5186233"/>
            <a:ext cx="571771" cy="290614"/>
          </a:xfrm>
          <a:prstGeom prst="rect">
            <a:avLst/>
          </a:prstGeom>
        </p:spPr>
        <p:txBody>
          <a:bodyPr vert="horz" wrap="square" lIns="0" tIns="14118" rIns="0" bIns="0" rtlCol="0">
            <a:spAutoFit/>
          </a:bodyPr>
          <a:lstStyle/>
          <a:p>
            <a:pPr marL="90679" indent="-79819">
              <a:spcBef>
                <a:spcPts val="111"/>
              </a:spcBef>
              <a:buFont typeface="Arial"/>
              <a:buChar char="•"/>
              <a:tabLst>
                <a:tab pos="90679" algn="l"/>
              </a:tabLst>
            </a:pPr>
            <a:r>
              <a:rPr sz="898" b="1" spc="-13" dirty="0">
                <a:latin typeface="Meiryo UI"/>
                <a:cs typeface="Meiryo UI"/>
              </a:rPr>
              <a:t>人材育成</a:t>
            </a:r>
            <a:endParaRPr sz="898">
              <a:latin typeface="Meiryo UI"/>
              <a:cs typeface="Meiryo UI"/>
            </a:endParaRPr>
          </a:p>
          <a:p>
            <a:pPr marL="90679" indent="-79819">
              <a:spcBef>
                <a:spcPts val="30"/>
              </a:spcBef>
              <a:buFont typeface="Arial"/>
              <a:buChar char="•"/>
              <a:tabLst>
                <a:tab pos="90679" algn="l"/>
              </a:tabLst>
            </a:pPr>
            <a:r>
              <a:rPr sz="898" b="1" spc="-21" dirty="0">
                <a:latin typeface="Meiryo UI"/>
                <a:cs typeface="Meiryo UI"/>
              </a:rPr>
              <a:t>研究</a:t>
            </a:r>
            <a:endParaRPr sz="898">
              <a:latin typeface="Meiryo UI"/>
              <a:cs typeface="Meiryo UI"/>
            </a:endParaRPr>
          </a:p>
        </p:txBody>
      </p:sp>
      <p:grpSp>
        <p:nvGrpSpPr>
          <p:cNvPr id="16" name="object 16"/>
          <p:cNvGrpSpPr/>
          <p:nvPr/>
        </p:nvGrpSpPr>
        <p:grpSpPr>
          <a:xfrm>
            <a:off x="5104350" y="4093080"/>
            <a:ext cx="326339" cy="325253"/>
            <a:chOff x="5969253" y="4558029"/>
            <a:chExt cx="381635" cy="380365"/>
          </a:xfrm>
        </p:grpSpPr>
        <p:sp>
          <p:nvSpPr>
            <p:cNvPr id="17" name="object 17"/>
            <p:cNvSpPr/>
            <p:nvPr/>
          </p:nvSpPr>
          <p:spPr>
            <a:xfrm>
              <a:off x="5983223" y="4571999"/>
              <a:ext cx="353695" cy="352425"/>
            </a:xfrm>
            <a:custGeom>
              <a:avLst/>
              <a:gdLst/>
              <a:ahLst/>
              <a:cxnLst/>
              <a:rect l="l" t="t" r="r" b="b"/>
              <a:pathLst>
                <a:path w="353695" h="352425">
                  <a:moveTo>
                    <a:pt x="176784" y="0"/>
                  </a:moveTo>
                  <a:lnTo>
                    <a:pt x="129822" y="6314"/>
                  </a:lnTo>
                  <a:lnTo>
                    <a:pt x="87601" y="24101"/>
                  </a:lnTo>
                  <a:lnTo>
                    <a:pt x="51816" y="51625"/>
                  </a:lnTo>
                  <a:lnTo>
                    <a:pt x="24158" y="87150"/>
                  </a:lnTo>
                  <a:lnTo>
                    <a:pt x="6321" y="128940"/>
                  </a:lnTo>
                  <a:lnTo>
                    <a:pt x="0" y="175260"/>
                  </a:lnTo>
                  <a:lnTo>
                    <a:pt x="6321" y="222221"/>
                  </a:lnTo>
                  <a:lnTo>
                    <a:pt x="24158" y="264442"/>
                  </a:lnTo>
                  <a:lnTo>
                    <a:pt x="51815" y="300228"/>
                  </a:lnTo>
                  <a:lnTo>
                    <a:pt x="87601" y="327885"/>
                  </a:lnTo>
                  <a:lnTo>
                    <a:pt x="129822" y="345722"/>
                  </a:lnTo>
                  <a:lnTo>
                    <a:pt x="176784" y="352044"/>
                  </a:lnTo>
                  <a:lnTo>
                    <a:pt x="223745" y="345722"/>
                  </a:lnTo>
                  <a:lnTo>
                    <a:pt x="265966" y="327885"/>
                  </a:lnTo>
                  <a:lnTo>
                    <a:pt x="301751" y="300228"/>
                  </a:lnTo>
                  <a:lnTo>
                    <a:pt x="329409" y="264442"/>
                  </a:lnTo>
                  <a:lnTo>
                    <a:pt x="347246" y="222221"/>
                  </a:lnTo>
                  <a:lnTo>
                    <a:pt x="353567" y="175260"/>
                  </a:lnTo>
                  <a:lnTo>
                    <a:pt x="347246" y="128940"/>
                  </a:lnTo>
                  <a:lnTo>
                    <a:pt x="329409" y="87150"/>
                  </a:lnTo>
                  <a:lnTo>
                    <a:pt x="301752" y="51625"/>
                  </a:lnTo>
                  <a:lnTo>
                    <a:pt x="265966" y="24101"/>
                  </a:lnTo>
                  <a:lnTo>
                    <a:pt x="223745" y="6314"/>
                  </a:lnTo>
                  <a:lnTo>
                    <a:pt x="176784" y="0"/>
                  </a:lnTo>
                  <a:close/>
                </a:path>
              </a:pathLst>
            </a:custGeom>
            <a:solidFill>
              <a:srgbClr val="DBEDF4"/>
            </a:solidFill>
          </p:spPr>
          <p:txBody>
            <a:bodyPr wrap="square" lIns="0" tIns="0" rIns="0" bIns="0" rtlCol="0"/>
            <a:lstStyle/>
            <a:p>
              <a:endParaRPr sz="1749"/>
            </a:p>
          </p:txBody>
        </p:sp>
        <p:sp>
          <p:nvSpPr>
            <p:cNvPr id="18" name="object 18"/>
            <p:cNvSpPr/>
            <p:nvPr/>
          </p:nvSpPr>
          <p:spPr>
            <a:xfrm>
              <a:off x="5983223" y="4571999"/>
              <a:ext cx="353695" cy="352425"/>
            </a:xfrm>
            <a:custGeom>
              <a:avLst/>
              <a:gdLst/>
              <a:ahLst/>
              <a:cxnLst/>
              <a:rect l="l" t="t" r="r" b="b"/>
              <a:pathLst>
                <a:path w="353695" h="352425">
                  <a:moveTo>
                    <a:pt x="0" y="175260"/>
                  </a:moveTo>
                  <a:lnTo>
                    <a:pt x="6321" y="128940"/>
                  </a:lnTo>
                  <a:lnTo>
                    <a:pt x="24158" y="87150"/>
                  </a:lnTo>
                  <a:lnTo>
                    <a:pt x="51816" y="51625"/>
                  </a:lnTo>
                  <a:lnTo>
                    <a:pt x="87601" y="24101"/>
                  </a:lnTo>
                  <a:lnTo>
                    <a:pt x="129822" y="6314"/>
                  </a:lnTo>
                  <a:lnTo>
                    <a:pt x="176784" y="0"/>
                  </a:lnTo>
                  <a:lnTo>
                    <a:pt x="223745" y="6314"/>
                  </a:lnTo>
                  <a:lnTo>
                    <a:pt x="265966" y="24101"/>
                  </a:lnTo>
                  <a:lnTo>
                    <a:pt x="301752" y="51625"/>
                  </a:lnTo>
                  <a:lnTo>
                    <a:pt x="329409" y="87150"/>
                  </a:lnTo>
                  <a:lnTo>
                    <a:pt x="347246" y="128940"/>
                  </a:lnTo>
                  <a:lnTo>
                    <a:pt x="353567" y="175260"/>
                  </a:lnTo>
                  <a:lnTo>
                    <a:pt x="347246" y="222221"/>
                  </a:lnTo>
                  <a:lnTo>
                    <a:pt x="329409" y="264442"/>
                  </a:lnTo>
                  <a:lnTo>
                    <a:pt x="301751" y="300228"/>
                  </a:lnTo>
                  <a:lnTo>
                    <a:pt x="265966" y="327885"/>
                  </a:lnTo>
                  <a:lnTo>
                    <a:pt x="223745" y="345722"/>
                  </a:lnTo>
                  <a:lnTo>
                    <a:pt x="176784" y="352044"/>
                  </a:lnTo>
                  <a:lnTo>
                    <a:pt x="129822" y="345722"/>
                  </a:lnTo>
                  <a:lnTo>
                    <a:pt x="87601" y="327885"/>
                  </a:lnTo>
                  <a:lnTo>
                    <a:pt x="51815" y="300228"/>
                  </a:lnTo>
                  <a:lnTo>
                    <a:pt x="24158" y="264442"/>
                  </a:lnTo>
                  <a:lnTo>
                    <a:pt x="6321" y="222221"/>
                  </a:lnTo>
                  <a:lnTo>
                    <a:pt x="0" y="175260"/>
                  </a:lnTo>
                </a:path>
              </a:pathLst>
            </a:custGeom>
            <a:ln w="27432">
              <a:solidFill>
                <a:srgbClr val="000000"/>
              </a:solidFill>
            </a:ln>
          </p:spPr>
          <p:txBody>
            <a:bodyPr wrap="square" lIns="0" tIns="0" rIns="0" bIns="0" rtlCol="0"/>
            <a:lstStyle/>
            <a:p>
              <a:endParaRPr sz="1749"/>
            </a:p>
          </p:txBody>
        </p:sp>
      </p:grpSp>
      <p:sp>
        <p:nvSpPr>
          <p:cNvPr id="19" name="object 19"/>
          <p:cNvSpPr txBox="1"/>
          <p:nvPr/>
        </p:nvSpPr>
        <p:spPr>
          <a:xfrm>
            <a:off x="5162776" y="4133262"/>
            <a:ext cx="209595" cy="237487"/>
          </a:xfrm>
          <a:prstGeom prst="rect">
            <a:avLst/>
          </a:prstGeom>
        </p:spPr>
        <p:txBody>
          <a:bodyPr vert="horz" wrap="square" lIns="0" tIns="13575" rIns="0" bIns="0" rtlCol="0">
            <a:spAutoFit/>
          </a:bodyPr>
          <a:lstStyle/>
          <a:p>
            <a:pPr marL="10860">
              <a:spcBef>
                <a:spcPts val="107"/>
              </a:spcBef>
            </a:pPr>
            <a:r>
              <a:rPr sz="1454" b="1" spc="-43" dirty="0">
                <a:latin typeface="Meiryo UI"/>
                <a:cs typeface="Meiryo UI"/>
              </a:rPr>
              <a:t>産</a:t>
            </a:r>
            <a:endParaRPr sz="1454">
              <a:latin typeface="Meiryo UI"/>
              <a:cs typeface="Meiryo UI"/>
            </a:endParaRPr>
          </a:p>
        </p:txBody>
      </p:sp>
      <p:grpSp>
        <p:nvGrpSpPr>
          <p:cNvPr id="20" name="object 20"/>
          <p:cNvGrpSpPr/>
          <p:nvPr/>
        </p:nvGrpSpPr>
        <p:grpSpPr>
          <a:xfrm>
            <a:off x="3543137" y="4113931"/>
            <a:ext cx="326339" cy="326339"/>
            <a:chOff x="4143502" y="4582414"/>
            <a:chExt cx="381635" cy="381635"/>
          </a:xfrm>
        </p:grpSpPr>
        <p:sp>
          <p:nvSpPr>
            <p:cNvPr id="21" name="object 21"/>
            <p:cNvSpPr/>
            <p:nvPr/>
          </p:nvSpPr>
          <p:spPr>
            <a:xfrm>
              <a:off x="4157472" y="4596384"/>
              <a:ext cx="353695" cy="353695"/>
            </a:xfrm>
            <a:custGeom>
              <a:avLst/>
              <a:gdLst/>
              <a:ahLst/>
              <a:cxnLst/>
              <a:rect l="l" t="t" r="r" b="b"/>
              <a:pathLst>
                <a:path w="353695" h="353695">
                  <a:moveTo>
                    <a:pt x="176783" y="0"/>
                  </a:moveTo>
                  <a:lnTo>
                    <a:pt x="129822" y="6321"/>
                  </a:lnTo>
                  <a:lnTo>
                    <a:pt x="87601" y="24158"/>
                  </a:lnTo>
                  <a:lnTo>
                    <a:pt x="51815" y="51815"/>
                  </a:lnTo>
                  <a:lnTo>
                    <a:pt x="24158" y="87601"/>
                  </a:lnTo>
                  <a:lnTo>
                    <a:pt x="6321" y="129822"/>
                  </a:lnTo>
                  <a:lnTo>
                    <a:pt x="0" y="176783"/>
                  </a:lnTo>
                  <a:lnTo>
                    <a:pt x="6321" y="223745"/>
                  </a:lnTo>
                  <a:lnTo>
                    <a:pt x="24158" y="265966"/>
                  </a:lnTo>
                  <a:lnTo>
                    <a:pt x="51815" y="301752"/>
                  </a:lnTo>
                  <a:lnTo>
                    <a:pt x="87601" y="329409"/>
                  </a:lnTo>
                  <a:lnTo>
                    <a:pt x="129822" y="347246"/>
                  </a:lnTo>
                  <a:lnTo>
                    <a:pt x="176783" y="353568"/>
                  </a:lnTo>
                  <a:lnTo>
                    <a:pt x="223745" y="347246"/>
                  </a:lnTo>
                  <a:lnTo>
                    <a:pt x="265966" y="329409"/>
                  </a:lnTo>
                  <a:lnTo>
                    <a:pt x="301751" y="301752"/>
                  </a:lnTo>
                  <a:lnTo>
                    <a:pt x="329409" y="265966"/>
                  </a:lnTo>
                  <a:lnTo>
                    <a:pt x="347246" y="223745"/>
                  </a:lnTo>
                  <a:lnTo>
                    <a:pt x="353567" y="176783"/>
                  </a:lnTo>
                  <a:lnTo>
                    <a:pt x="347246" y="129822"/>
                  </a:lnTo>
                  <a:lnTo>
                    <a:pt x="329409" y="87601"/>
                  </a:lnTo>
                  <a:lnTo>
                    <a:pt x="301751" y="51815"/>
                  </a:lnTo>
                  <a:lnTo>
                    <a:pt x="265966" y="24158"/>
                  </a:lnTo>
                  <a:lnTo>
                    <a:pt x="223745" y="6321"/>
                  </a:lnTo>
                  <a:lnTo>
                    <a:pt x="176783" y="0"/>
                  </a:lnTo>
                  <a:close/>
                </a:path>
              </a:pathLst>
            </a:custGeom>
            <a:solidFill>
              <a:srgbClr val="DBEDF4"/>
            </a:solidFill>
          </p:spPr>
          <p:txBody>
            <a:bodyPr wrap="square" lIns="0" tIns="0" rIns="0" bIns="0" rtlCol="0"/>
            <a:lstStyle/>
            <a:p>
              <a:endParaRPr sz="1749"/>
            </a:p>
          </p:txBody>
        </p:sp>
        <p:sp>
          <p:nvSpPr>
            <p:cNvPr id="22" name="object 22"/>
            <p:cNvSpPr/>
            <p:nvPr/>
          </p:nvSpPr>
          <p:spPr>
            <a:xfrm>
              <a:off x="4157472" y="4596384"/>
              <a:ext cx="353695" cy="353695"/>
            </a:xfrm>
            <a:custGeom>
              <a:avLst/>
              <a:gdLst/>
              <a:ahLst/>
              <a:cxnLst/>
              <a:rect l="l" t="t" r="r" b="b"/>
              <a:pathLst>
                <a:path w="353695" h="353695">
                  <a:moveTo>
                    <a:pt x="0" y="176783"/>
                  </a:moveTo>
                  <a:lnTo>
                    <a:pt x="6321" y="129822"/>
                  </a:lnTo>
                  <a:lnTo>
                    <a:pt x="24158" y="87601"/>
                  </a:lnTo>
                  <a:lnTo>
                    <a:pt x="51815" y="51815"/>
                  </a:lnTo>
                  <a:lnTo>
                    <a:pt x="87601" y="24158"/>
                  </a:lnTo>
                  <a:lnTo>
                    <a:pt x="129822" y="6321"/>
                  </a:lnTo>
                  <a:lnTo>
                    <a:pt x="176783" y="0"/>
                  </a:lnTo>
                  <a:lnTo>
                    <a:pt x="223745" y="6321"/>
                  </a:lnTo>
                  <a:lnTo>
                    <a:pt x="265966" y="24158"/>
                  </a:lnTo>
                  <a:lnTo>
                    <a:pt x="301751" y="51815"/>
                  </a:lnTo>
                  <a:lnTo>
                    <a:pt x="329409" y="87601"/>
                  </a:lnTo>
                  <a:lnTo>
                    <a:pt x="347246" y="129822"/>
                  </a:lnTo>
                  <a:lnTo>
                    <a:pt x="353567" y="176783"/>
                  </a:lnTo>
                  <a:lnTo>
                    <a:pt x="347246" y="223745"/>
                  </a:lnTo>
                  <a:lnTo>
                    <a:pt x="329409" y="265966"/>
                  </a:lnTo>
                  <a:lnTo>
                    <a:pt x="301751" y="301752"/>
                  </a:lnTo>
                  <a:lnTo>
                    <a:pt x="265966" y="329409"/>
                  </a:lnTo>
                  <a:lnTo>
                    <a:pt x="223745" y="347246"/>
                  </a:lnTo>
                  <a:lnTo>
                    <a:pt x="176783" y="353568"/>
                  </a:lnTo>
                  <a:lnTo>
                    <a:pt x="129822" y="347246"/>
                  </a:lnTo>
                  <a:lnTo>
                    <a:pt x="87601" y="329409"/>
                  </a:lnTo>
                  <a:lnTo>
                    <a:pt x="51815" y="301752"/>
                  </a:lnTo>
                  <a:lnTo>
                    <a:pt x="24158" y="265966"/>
                  </a:lnTo>
                  <a:lnTo>
                    <a:pt x="6321" y="223745"/>
                  </a:lnTo>
                  <a:lnTo>
                    <a:pt x="0" y="176783"/>
                  </a:lnTo>
                </a:path>
              </a:pathLst>
            </a:custGeom>
            <a:ln w="27432">
              <a:solidFill>
                <a:srgbClr val="000000"/>
              </a:solidFill>
            </a:ln>
          </p:spPr>
          <p:txBody>
            <a:bodyPr wrap="square" lIns="0" tIns="0" rIns="0" bIns="0" rtlCol="0"/>
            <a:lstStyle/>
            <a:p>
              <a:endParaRPr sz="1749"/>
            </a:p>
          </p:txBody>
        </p:sp>
      </p:grpSp>
      <p:sp>
        <p:nvSpPr>
          <p:cNvPr id="23" name="object 23"/>
          <p:cNvSpPr txBox="1"/>
          <p:nvPr/>
        </p:nvSpPr>
        <p:spPr>
          <a:xfrm>
            <a:off x="3602866" y="4154112"/>
            <a:ext cx="209595" cy="237487"/>
          </a:xfrm>
          <a:prstGeom prst="rect">
            <a:avLst/>
          </a:prstGeom>
        </p:spPr>
        <p:txBody>
          <a:bodyPr vert="horz" wrap="square" lIns="0" tIns="13575" rIns="0" bIns="0" rtlCol="0">
            <a:spAutoFit/>
          </a:bodyPr>
          <a:lstStyle/>
          <a:p>
            <a:pPr marL="10860">
              <a:spcBef>
                <a:spcPts val="107"/>
              </a:spcBef>
            </a:pPr>
            <a:r>
              <a:rPr sz="1454" b="1" spc="-43" dirty="0">
                <a:latin typeface="Meiryo UI"/>
                <a:cs typeface="Meiryo UI"/>
              </a:rPr>
              <a:t>官</a:t>
            </a:r>
            <a:endParaRPr sz="1454">
              <a:latin typeface="Meiryo UI"/>
              <a:cs typeface="Meiryo UI"/>
            </a:endParaRPr>
          </a:p>
        </p:txBody>
      </p:sp>
      <p:sp>
        <p:nvSpPr>
          <p:cNvPr id="24" name="object 24"/>
          <p:cNvSpPr txBox="1"/>
          <p:nvPr/>
        </p:nvSpPr>
        <p:spPr>
          <a:xfrm>
            <a:off x="1626372" y="1571638"/>
            <a:ext cx="1196756" cy="257226"/>
          </a:xfrm>
          <a:prstGeom prst="rect">
            <a:avLst/>
          </a:prstGeom>
          <a:solidFill>
            <a:srgbClr val="FFFFFF"/>
          </a:solidFill>
          <a:ln w="30479">
            <a:solidFill>
              <a:srgbClr val="215967"/>
            </a:solidFill>
          </a:ln>
        </p:spPr>
        <p:txBody>
          <a:bodyPr vert="horz" wrap="square" lIns="0" tIns="33123" rIns="0" bIns="0" rtlCol="0">
            <a:spAutoFit/>
          </a:bodyPr>
          <a:lstStyle/>
          <a:p>
            <a:pPr marL="78190">
              <a:spcBef>
                <a:spcPts val="261"/>
              </a:spcBef>
            </a:pPr>
            <a:r>
              <a:rPr sz="1454" b="1" spc="-9" dirty="0">
                <a:solidFill>
                  <a:srgbClr val="215967"/>
                </a:solidFill>
                <a:latin typeface="Meiryo UI"/>
                <a:cs typeface="Meiryo UI"/>
              </a:rPr>
              <a:t>群マネの対象</a:t>
            </a:r>
            <a:endParaRPr sz="1454">
              <a:latin typeface="Meiryo UI"/>
              <a:cs typeface="Meiryo UI"/>
            </a:endParaRPr>
          </a:p>
        </p:txBody>
      </p:sp>
      <p:sp>
        <p:nvSpPr>
          <p:cNvPr id="25" name="object 25"/>
          <p:cNvSpPr txBox="1"/>
          <p:nvPr/>
        </p:nvSpPr>
        <p:spPr>
          <a:xfrm>
            <a:off x="877910" y="4691023"/>
            <a:ext cx="1015940" cy="294563"/>
          </a:xfrm>
          <a:prstGeom prst="rect">
            <a:avLst/>
          </a:prstGeom>
        </p:spPr>
        <p:txBody>
          <a:bodyPr vert="horz" wrap="square" lIns="0" tIns="9774" rIns="0" bIns="0" rtlCol="0">
            <a:spAutoFit/>
          </a:bodyPr>
          <a:lstStyle/>
          <a:p>
            <a:pPr marL="208508" marR="4344" indent="-198191">
              <a:lnSpc>
                <a:spcPct val="102899"/>
              </a:lnSpc>
              <a:spcBef>
                <a:spcPts val="77"/>
              </a:spcBef>
            </a:pPr>
            <a:r>
              <a:rPr sz="898" spc="-9" dirty="0">
                <a:solidFill>
                  <a:srgbClr val="8064A1"/>
                </a:solidFill>
                <a:latin typeface="Meiryo UI"/>
                <a:cs typeface="Meiryo UI"/>
              </a:rPr>
              <a:t>都道府県外の大学、土木学会等</a:t>
            </a:r>
            <a:endParaRPr sz="898">
              <a:latin typeface="Meiryo UI"/>
              <a:cs typeface="Meiryo UI"/>
            </a:endParaRPr>
          </a:p>
        </p:txBody>
      </p:sp>
      <p:sp>
        <p:nvSpPr>
          <p:cNvPr id="26" name="object 26"/>
          <p:cNvSpPr/>
          <p:nvPr/>
        </p:nvSpPr>
        <p:spPr>
          <a:xfrm>
            <a:off x="1539059" y="5238794"/>
            <a:ext cx="249234" cy="247605"/>
          </a:xfrm>
          <a:custGeom>
            <a:avLst/>
            <a:gdLst/>
            <a:ahLst/>
            <a:cxnLst/>
            <a:rect l="l" t="t" r="r" b="b"/>
            <a:pathLst>
              <a:path w="291464" h="289560">
                <a:moveTo>
                  <a:pt x="0" y="144779"/>
                </a:moveTo>
                <a:lnTo>
                  <a:pt x="7461" y="99291"/>
                </a:lnTo>
                <a:lnTo>
                  <a:pt x="28236" y="59582"/>
                </a:lnTo>
                <a:lnTo>
                  <a:pt x="59911" y="28139"/>
                </a:lnTo>
                <a:lnTo>
                  <a:pt x="100071" y="7449"/>
                </a:lnTo>
                <a:lnTo>
                  <a:pt x="146304" y="0"/>
                </a:lnTo>
                <a:lnTo>
                  <a:pt x="191792" y="7449"/>
                </a:lnTo>
                <a:lnTo>
                  <a:pt x="231501" y="28139"/>
                </a:lnTo>
                <a:lnTo>
                  <a:pt x="262944" y="59582"/>
                </a:lnTo>
                <a:lnTo>
                  <a:pt x="283634" y="99291"/>
                </a:lnTo>
                <a:lnTo>
                  <a:pt x="291083" y="144779"/>
                </a:lnTo>
                <a:lnTo>
                  <a:pt x="283634" y="190853"/>
                </a:lnTo>
                <a:lnTo>
                  <a:pt x="262944" y="230636"/>
                </a:lnTo>
                <a:lnTo>
                  <a:pt x="231501" y="261859"/>
                </a:lnTo>
                <a:lnTo>
                  <a:pt x="191792" y="282256"/>
                </a:lnTo>
                <a:lnTo>
                  <a:pt x="146304" y="289559"/>
                </a:lnTo>
                <a:lnTo>
                  <a:pt x="100071" y="282256"/>
                </a:lnTo>
                <a:lnTo>
                  <a:pt x="59911" y="261859"/>
                </a:lnTo>
                <a:lnTo>
                  <a:pt x="28236" y="230636"/>
                </a:lnTo>
                <a:lnTo>
                  <a:pt x="7461" y="190853"/>
                </a:lnTo>
                <a:lnTo>
                  <a:pt x="0" y="144779"/>
                </a:lnTo>
              </a:path>
            </a:pathLst>
          </a:custGeom>
          <a:ln w="27432">
            <a:solidFill>
              <a:srgbClr val="000000"/>
            </a:solidFill>
          </a:ln>
        </p:spPr>
        <p:txBody>
          <a:bodyPr wrap="square" lIns="0" tIns="0" rIns="0" bIns="0" rtlCol="0"/>
          <a:lstStyle/>
          <a:p>
            <a:endParaRPr sz="1749"/>
          </a:p>
        </p:txBody>
      </p:sp>
      <p:sp>
        <p:nvSpPr>
          <p:cNvPr id="27" name="object 27"/>
          <p:cNvSpPr txBox="1"/>
          <p:nvPr/>
        </p:nvSpPr>
        <p:spPr>
          <a:xfrm>
            <a:off x="1582932" y="5268333"/>
            <a:ext cx="162898" cy="181555"/>
          </a:xfrm>
          <a:prstGeom prst="rect">
            <a:avLst/>
          </a:prstGeom>
        </p:spPr>
        <p:txBody>
          <a:bodyPr vert="horz" wrap="square" lIns="0" tIns="10317" rIns="0" bIns="0" rtlCol="0">
            <a:spAutoFit/>
          </a:bodyPr>
          <a:lstStyle/>
          <a:p>
            <a:pPr marL="10860">
              <a:spcBef>
                <a:spcPts val="81"/>
              </a:spcBef>
            </a:pPr>
            <a:r>
              <a:rPr sz="1112" b="1" spc="-43" dirty="0">
                <a:latin typeface="Meiryo UI"/>
                <a:cs typeface="Meiryo UI"/>
              </a:rPr>
              <a:t>学</a:t>
            </a:r>
            <a:endParaRPr sz="1112">
              <a:latin typeface="Meiryo UI"/>
              <a:cs typeface="Meiryo UI"/>
            </a:endParaRPr>
          </a:p>
        </p:txBody>
      </p:sp>
      <p:grpSp>
        <p:nvGrpSpPr>
          <p:cNvPr id="28" name="object 28"/>
          <p:cNvGrpSpPr/>
          <p:nvPr/>
        </p:nvGrpSpPr>
        <p:grpSpPr>
          <a:xfrm>
            <a:off x="6081738" y="1738228"/>
            <a:ext cx="326339" cy="326339"/>
            <a:chOff x="7112254" y="1804161"/>
            <a:chExt cx="381635" cy="381635"/>
          </a:xfrm>
        </p:grpSpPr>
        <p:sp>
          <p:nvSpPr>
            <p:cNvPr id="29" name="object 29"/>
            <p:cNvSpPr/>
            <p:nvPr/>
          </p:nvSpPr>
          <p:spPr>
            <a:xfrm>
              <a:off x="7126224" y="1818131"/>
              <a:ext cx="353695" cy="353695"/>
            </a:xfrm>
            <a:custGeom>
              <a:avLst/>
              <a:gdLst/>
              <a:ahLst/>
              <a:cxnLst/>
              <a:rect l="l" t="t" r="r" b="b"/>
              <a:pathLst>
                <a:path w="353695" h="353694">
                  <a:moveTo>
                    <a:pt x="176783" y="0"/>
                  </a:moveTo>
                  <a:lnTo>
                    <a:pt x="129822" y="6321"/>
                  </a:lnTo>
                  <a:lnTo>
                    <a:pt x="87601" y="24158"/>
                  </a:lnTo>
                  <a:lnTo>
                    <a:pt x="51816" y="51815"/>
                  </a:lnTo>
                  <a:lnTo>
                    <a:pt x="24158" y="87601"/>
                  </a:lnTo>
                  <a:lnTo>
                    <a:pt x="6321" y="129822"/>
                  </a:lnTo>
                  <a:lnTo>
                    <a:pt x="0" y="176783"/>
                  </a:lnTo>
                  <a:lnTo>
                    <a:pt x="6321" y="223745"/>
                  </a:lnTo>
                  <a:lnTo>
                    <a:pt x="24158" y="265966"/>
                  </a:lnTo>
                  <a:lnTo>
                    <a:pt x="51815" y="301751"/>
                  </a:lnTo>
                  <a:lnTo>
                    <a:pt x="87601" y="329409"/>
                  </a:lnTo>
                  <a:lnTo>
                    <a:pt x="129822" y="347246"/>
                  </a:lnTo>
                  <a:lnTo>
                    <a:pt x="176783" y="353567"/>
                  </a:lnTo>
                  <a:lnTo>
                    <a:pt x="223745" y="347246"/>
                  </a:lnTo>
                  <a:lnTo>
                    <a:pt x="265966" y="329409"/>
                  </a:lnTo>
                  <a:lnTo>
                    <a:pt x="301751" y="301751"/>
                  </a:lnTo>
                  <a:lnTo>
                    <a:pt x="329409" y="265966"/>
                  </a:lnTo>
                  <a:lnTo>
                    <a:pt x="347246" y="223745"/>
                  </a:lnTo>
                  <a:lnTo>
                    <a:pt x="353568" y="176783"/>
                  </a:lnTo>
                  <a:lnTo>
                    <a:pt x="347246" y="129822"/>
                  </a:lnTo>
                  <a:lnTo>
                    <a:pt x="329409" y="87601"/>
                  </a:lnTo>
                  <a:lnTo>
                    <a:pt x="301751" y="51815"/>
                  </a:lnTo>
                  <a:lnTo>
                    <a:pt x="265966" y="24158"/>
                  </a:lnTo>
                  <a:lnTo>
                    <a:pt x="223745" y="6321"/>
                  </a:lnTo>
                  <a:lnTo>
                    <a:pt x="176783" y="0"/>
                  </a:lnTo>
                  <a:close/>
                </a:path>
              </a:pathLst>
            </a:custGeom>
            <a:solidFill>
              <a:srgbClr val="DBEDF4"/>
            </a:solidFill>
          </p:spPr>
          <p:txBody>
            <a:bodyPr wrap="square" lIns="0" tIns="0" rIns="0" bIns="0" rtlCol="0"/>
            <a:lstStyle/>
            <a:p>
              <a:endParaRPr sz="1749"/>
            </a:p>
          </p:txBody>
        </p:sp>
        <p:sp>
          <p:nvSpPr>
            <p:cNvPr id="30" name="object 30"/>
            <p:cNvSpPr/>
            <p:nvPr/>
          </p:nvSpPr>
          <p:spPr>
            <a:xfrm>
              <a:off x="7126224" y="1818131"/>
              <a:ext cx="353695" cy="353695"/>
            </a:xfrm>
            <a:custGeom>
              <a:avLst/>
              <a:gdLst/>
              <a:ahLst/>
              <a:cxnLst/>
              <a:rect l="l" t="t" r="r" b="b"/>
              <a:pathLst>
                <a:path w="353695" h="353694">
                  <a:moveTo>
                    <a:pt x="0" y="176783"/>
                  </a:moveTo>
                  <a:lnTo>
                    <a:pt x="6321" y="129822"/>
                  </a:lnTo>
                  <a:lnTo>
                    <a:pt x="24158" y="87601"/>
                  </a:lnTo>
                  <a:lnTo>
                    <a:pt x="51816" y="51815"/>
                  </a:lnTo>
                  <a:lnTo>
                    <a:pt x="87601" y="24158"/>
                  </a:lnTo>
                  <a:lnTo>
                    <a:pt x="129822" y="6321"/>
                  </a:lnTo>
                  <a:lnTo>
                    <a:pt x="176783" y="0"/>
                  </a:lnTo>
                  <a:lnTo>
                    <a:pt x="223745" y="6321"/>
                  </a:lnTo>
                  <a:lnTo>
                    <a:pt x="265966" y="24158"/>
                  </a:lnTo>
                  <a:lnTo>
                    <a:pt x="301751" y="51815"/>
                  </a:lnTo>
                  <a:lnTo>
                    <a:pt x="329409" y="87601"/>
                  </a:lnTo>
                  <a:lnTo>
                    <a:pt x="347246" y="129822"/>
                  </a:lnTo>
                  <a:lnTo>
                    <a:pt x="353568" y="176783"/>
                  </a:lnTo>
                  <a:lnTo>
                    <a:pt x="347246" y="223745"/>
                  </a:lnTo>
                  <a:lnTo>
                    <a:pt x="329409" y="265966"/>
                  </a:lnTo>
                  <a:lnTo>
                    <a:pt x="301751" y="301751"/>
                  </a:lnTo>
                  <a:lnTo>
                    <a:pt x="265966" y="329409"/>
                  </a:lnTo>
                  <a:lnTo>
                    <a:pt x="223745" y="347246"/>
                  </a:lnTo>
                  <a:lnTo>
                    <a:pt x="176783" y="353567"/>
                  </a:lnTo>
                  <a:lnTo>
                    <a:pt x="129822" y="347246"/>
                  </a:lnTo>
                  <a:lnTo>
                    <a:pt x="87601" y="329409"/>
                  </a:lnTo>
                  <a:lnTo>
                    <a:pt x="51815" y="301751"/>
                  </a:lnTo>
                  <a:lnTo>
                    <a:pt x="24158" y="265966"/>
                  </a:lnTo>
                  <a:lnTo>
                    <a:pt x="6321" y="223745"/>
                  </a:lnTo>
                  <a:lnTo>
                    <a:pt x="0" y="176783"/>
                  </a:lnTo>
                </a:path>
              </a:pathLst>
            </a:custGeom>
            <a:ln w="27432">
              <a:solidFill>
                <a:srgbClr val="000000"/>
              </a:solidFill>
            </a:ln>
          </p:spPr>
          <p:txBody>
            <a:bodyPr wrap="square" lIns="0" tIns="0" rIns="0" bIns="0" rtlCol="0"/>
            <a:lstStyle/>
            <a:p>
              <a:endParaRPr sz="1749"/>
            </a:p>
          </p:txBody>
        </p:sp>
      </p:grpSp>
      <p:sp>
        <p:nvSpPr>
          <p:cNvPr id="31" name="object 31"/>
          <p:cNvSpPr txBox="1"/>
          <p:nvPr/>
        </p:nvSpPr>
        <p:spPr>
          <a:xfrm>
            <a:off x="6141467" y="1778411"/>
            <a:ext cx="209595" cy="237487"/>
          </a:xfrm>
          <a:prstGeom prst="rect">
            <a:avLst/>
          </a:prstGeom>
        </p:spPr>
        <p:txBody>
          <a:bodyPr vert="horz" wrap="square" lIns="0" tIns="13575" rIns="0" bIns="0" rtlCol="0">
            <a:spAutoFit/>
          </a:bodyPr>
          <a:lstStyle/>
          <a:p>
            <a:pPr marL="10860">
              <a:spcBef>
                <a:spcPts val="107"/>
              </a:spcBef>
            </a:pPr>
            <a:r>
              <a:rPr sz="1454" b="1" spc="-43" dirty="0">
                <a:latin typeface="Meiryo UI"/>
                <a:cs typeface="Meiryo UI"/>
              </a:rPr>
              <a:t>民</a:t>
            </a:r>
            <a:endParaRPr sz="1454">
              <a:latin typeface="Meiryo UI"/>
              <a:cs typeface="Meiryo UI"/>
            </a:endParaRPr>
          </a:p>
        </p:txBody>
      </p:sp>
      <p:grpSp>
        <p:nvGrpSpPr>
          <p:cNvPr id="32" name="object 32"/>
          <p:cNvGrpSpPr/>
          <p:nvPr/>
        </p:nvGrpSpPr>
        <p:grpSpPr>
          <a:xfrm>
            <a:off x="7219632" y="4404758"/>
            <a:ext cx="949152" cy="812317"/>
            <a:chOff x="8442959" y="4922520"/>
            <a:chExt cx="1109980" cy="949960"/>
          </a:xfrm>
        </p:grpSpPr>
        <p:sp>
          <p:nvSpPr>
            <p:cNvPr id="33" name="object 33"/>
            <p:cNvSpPr/>
            <p:nvPr/>
          </p:nvSpPr>
          <p:spPr>
            <a:xfrm>
              <a:off x="8491727" y="5120640"/>
              <a:ext cx="1047115" cy="737870"/>
            </a:xfrm>
            <a:custGeom>
              <a:avLst/>
              <a:gdLst/>
              <a:ahLst/>
              <a:cxnLst/>
              <a:rect l="l" t="t" r="r" b="b"/>
              <a:pathLst>
                <a:path w="1047115" h="737870">
                  <a:moveTo>
                    <a:pt x="522731" y="0"/>
                  </a:moveTo>
                  <a:lnTo>
                    <a:pt x="465889" y="2176"/>
                  </a:lnTo>
                  <a:lnTo>
                    <a:pt x="410792" y="8552"/>
                  </a:lnTo>
                  <a:lnTo>
                    <a:pt x="357762" y="18897"/>
                  </a:lnTo>
                  <a:lnTo>
                    <a:pt x="307121" y="32981"/>
                  </a:lnTo>
                  <a:lnTo>
                    <a:pt x="259192" y="50574"/>
                  </a:lnTo>
                  <a:lnTo>
                    <a:pt x="214298" y="71445"/>
                  </a:lnTo>
                  <a:lnTo>
                    <a:pt x="172761" y="95364"/>
                  </a:lnTo>
                  <a:lnTo>
                    <a:pt x="134903" y="122100"/>
                  </a:lnTo>
                  <a:lnTo>
                    <a:pt x="101047" y="151424"/>
                  </a:lnTo>
                  <a:lnTo>
                    <a:pt x="71515" y="183105"/>
                  </a:lnTo>
                  <a:lnTo>
                    <a:pt x="46629" y="216913"/>
                  </a:lnTo>
                  <a:lnTo>
                    <a:pt x="26712" y="252618"/>
                  </a:lnTo>
                  <a:lnTo>
                    <a:pt x="12087" y="289988"/>
                  </a:lnTo>
                  <a:lnTo>
                    <a:pt x="3075" y="328795"/>
                  </a:lnTo>
                  <a:lnTo>
                    <a:pt x="0" y="368808"/>
                  </a:lnTo>
                  <a:lnTo>
                    <a:pt x="3075" y="409085"/>
                  </a:lnTo>
                  <a:lnTo>
                    <a:pt x="12087" y="448084"/>
                  </a:lnTo>
                  <a:lnTo>
                    <a:pt x="26712" y="485582"/>
                  </a:lnTo>
                  <a:lnTo>
                    <a:pt x="46629" y="521357"/>
                  </a:lnTo>
                  <a:lnTo>
                    <a:pt x="71515" y="555187"/>
                  </a:lnTo>
                  <a:lnTo>
                    <a:pt x="101047" y="586849"/>
                  </a:lnTo>
                  <a:lnTo>
                    <a:pt x="134903" y="616122"/>
                  </a:lnTo>
                  <a:lnTo>
                    <a:pt x="172761" y="642783"/>
                  </a:lnTo>
                  <a:lnTo>
                    <a:pt x="214298" y="666609"/>
                  </a:lnTo>
                  <a:lnTo>
                    <a:pt x="259192" y="687380"/>
                  </a:lnTo>
                  <a:lnTo>
                    <a:pt x="307121" y="704872"/>
                  </a:lnTo>
                  <a:lnTo>
                    <a:pt x="357762" y="718864"/>
                  </a:lnTo>
                  <a:lnTo>
                    <a:pt x="410792" y="729133"/>
                  </a:lnTo>
                  <a:lnTo>
                    <a:pt x="465889" y="735458"/>
                  </a:lnTo>
                  <a:lnTo>
                    <a:pt x="522731" y="737616"/>
                  </a:lnTo>
                  <a:lnTo>
                    <a:pt x="579859" y="735458"/>
                  </a:lnTo>
                  <a:lnTo>
                    <a:pt x="635203" y="729133"/>
                  </a:lnTo>
                  <a:lnTo>
                    <a:pt x="688445" y="718864"/>
                  </a:lnTo>
                  <a:lnTo>
                    <a:pt x="739265" y="704872"/>
                  </a:lnTo>
                  <a:lnTo>
                    <a:pt x="787343" y="687380"/>
                  </a:lnTo>
                  <a:lnTo>
                    <a:pt x="832360" y="666609"/>
                  </a:lnTo>
                  <a:lnTo>
                    <a:pt x="873995" y="642783"/>
                  </a:lnTo>
                  <a:lnTo>
                    <a:pt x="911929" y="616122"/>
                  </a:lnTo>
                  <a:lnTo>
                    <a:pt x="945843" y="586849"/>
                  </a:lnTo>
                  <a:lnTo>
                    <a:pt x="975416" y="555187"/>
                  </a:lnTo>
                  <a:lnTo>
                    <a:pt x="1000329" y="521357"/>
                  </a:lnTo>
                  <a:lnTo>
                    <a:pt x="1020263" y="485582"/>
                  </a:lnTo>
                  <a:lnTo>
                    <a:pt x="1034897" y="448084"/>
                  </a:lnTo>
                  <a:lnTo>
                    <a:pt x="1043912" y="409085"/>
                  </a:lnTo>
                  <a:lnTo>
                    <a:pt x="1046988" y="368808"/>
                  </a:lnTo>
                  <a:lnTo>
                    <a:pt x="1043912" y="328795"/>
                  </a:lnTo>
                  <a:lnTo>
                    <a:pt x="1034897" y="289988"/>
                  </a:lnTo>
                  <a:lnTo>
                    <a:pt x="1020263" y="252618"/>
                  </a:lnTo>
                  <a:lnTo>
                    <a:pt x="1000329" y="216913"/>
                  </a:lnTo>
                  <a:lnTo>
                    <a:pt x="975416" y="183105"/>
                  </a:lnTo>
                  <a:lnTo>
                    <a:pt x="945843" y="151424"/>
                  </a:lnTo>
                  <a:lnTo>
                    <a:pt x="911929" y="122100"/>
                  </a:lnTo>
                  <a:lnTo>
                    <a:pt x="873995" y="95364"/>
                  </a:lnTo>
                  <a:lnTo>
                    <a:pt x="832360" y="71445"/>
                  </a:lnTo>
                  <a:lnTo>
                    <a:pt x="787343" y="50574"/>
                  </a:lnTo>
                  <a:lnTo>
                    <a:pt x="739265" y="32981"/>
                  </a:lnTo>
                  <a:lnTo>
                    <a:pt x="688445" y="18897"/>
                  </a:lnTo>
                  <a:lnTo>
                    <a:pt x="635203" y="8552"/>
                  </a:lnTo>
                  <a:lnTo>
                    <a:pt x="579859" y="2176"/>
                  </a:lnTo>
                  <a:lnTo>
                    <a:pt x="522731" y="0"/>
                  </a:lnTo>
                  <a:close/>
                </a:path>
              </a:pathLst>
            </a:custGeom>
            <a:solidFill>
              <a:srgbClr val="DBEDF4"/>
            </a:solidFill>
          </p:spPr>
          <p:txBody>
            <a:bodyPr wrap="square" lIns="0" tIns="0" rIns="0" bIns="0" rtlCol="0"/>
            <a:lstStyle/>
            <a:p>
              <a:endParaRPr sz="1749"/>
            </a:p>
          </p:txBody>
        </p:sp>
        <p:sp>
          <p:nvSpPr>
            <p:cNvPr id="34" name="object 34"/>
            <p:cNvSpPr/>
            <p:nvPr/>
          </p:nvSpPr>
          <p:spPr>
            <a:xfrm>
              <a:off x="8491727" y="5120640"/>
              <a:ext cx="1047115" cy="737870"/>
            </a:xfrm>
            <a:custGeom>
              <a:avLst/>
              <a:gdLst/>
              <a:ahLst/>
              <a:cxnLst/>
              <a:rect l="l" t="t" r="r" b="b"/>
              <a:pathLst>
                <a:path w="1047115" h="737870">
                  <a:moveTo>
                    <a:pt x="0" y="368808"/>
                  </a:moveTo>
                  <a:lnTo>
                    <a:pt x="3075" y="328795"/>
                  </a:lnTo>
                  <a:lnTo>
                    <a:pt x="12087" y="289988"/>
                  </a:lnTo>
                  <a:lnTo>
                    <a:pt x="26712" y="252618"/>
                  </a:lnTo>
                  <a:lnTo>
                    <a:pt x="46629" y="216913"/>
                  </a:lnTo>
                  <a:lnTo>
                    <a:pt x="71515" y="183105"/>
                  </a:lnTo>
                  <a:lnTo>
                    <a:pt x="101047" y="151424"/>
                  </a:lnTo>
                  <a:lnTo>
                    <a:pt x="134903" y="122100"/>
                  </a:lnTo>
                  <a:lnTo>
                    <a:pt x="172761" y="95364"/>
                  </a:lnTo>
                  <a:lnTo>
                    <a:pt x="214298" y="71445"/>
                  </a:lnTo>
                  <a:lnTo>
                    <a:pt x="259192" y="50574"/>
                  </a:lnTo>
                  <a:lnTo>
                    <a:pt x="307121" y="32981"/>
                  </a:lnTo>
                  <a:lnTo>
                    <a:pt x="357762" y="18897"/>
                  </a:lnTo>
                  <a:lnTo>
                    <a:pt x="410792" y="8552"/>
                  </a:lnTo>
                  <a:lnTo>
                    <a:pt x="465889" y="2176"/>
                  </a:lnTo>
                  <a:lnTo>
                    <a:pt x="522731" y="0"/>
                  </a:lnTo>
                  <a:lnTo>
                    <a:pt x="579859" y="2176"/>
                  </a:lnTo>
                  <a:lnTo>
                    <a:pt x="635203" y="8552"/>
                  </a:lnTo>
                  <a:lnTo>
                    <a:pt x="688445" y="18897"/>
                  </a:lnTo>
                  <a:lnTo>
                    <a:pt x="739265" y="32981"/>
                  </a:lnTo>
                  <a:lnTo>
                    <a:pt x="787343" y="50574"/>
                  </a:lnTo>
                  <a:lnTo>
                    <a:pt x="832360" y="71445"/>
                  </a:lnTo>
                  <a:lnTo>
                    <a:pt x="873995" y="95364"/>
                  </a:lnTo>
                  <a:lnTo>
                    <a:pt x="911929" y="122100"/>
                  </a:lnTo>
                  <a:lnTo>
                    <a:pt x="945843" y="151424"/>
                  </a:lnTo>
                  <a:lnTo>
                    <a:pt x="975416" y="183105"/>
                  </a:lnTo>
                  <a:lnTo>
                    <a:pt x="1000329" y="216913"/>
                  </a:lnTo>
                  <a:lnTo>
                    <a:pt x="1020263" y="252618"/>
                  </a:lnTo>
                  <a:lnTo>
                    <a:pt x="1034897" y="289988"/>
                  </a:lnTo>
                  <a:lnTo>
                    <a:pt x="1043912" y="328795"/>
                  </a:lnTo>
                  <a:lnTo>
                    <a:pt x="1046988" y="368808"/>
                  </a:lnTo>
                  <a:lnTo>
                    <a:pt x="1043912" y="409085"/>
                  </a:lnTo>
                  <a:lnTo>
                    <a:pt x="1034897" y="448084"/>
                  </a:lnTo>
                  <a:lnTo>
                    <a:pt x="1020263" y="485582"/>
                  </a:lnTo>
                  <a:lnTo>
                    <a:pt x="1000329" y="521357"/>
                  </a:lnTo>
                  <a:lnTo>
                    <a:pt x="975416" y="555187"/>
                  </a:lnTo>
                  <a:lnTo>
                    <a:pt x="945843" y="586849"/>
                  </a:lnTo>
                  <a:lnTo>
                    <a:pt x="911929" y="616122"/>
                  </a:lnTo>
                  <a:lnTo>
                    <a:pt x="873995" y="642783"/>
                  </a:lnTo>
                  <a:lnTo>
                    <a:pt x="832360" y="666609"/>
                  </a:lnTo>
                  <a:lnTo>
                    <a:pt x="787343" y="687380"/>
                  </a:lnTo>
                  <a:lnTo>
                    <a:pt x="739265" y="704872"/>
                  </a:lnTo>
                  <a:lnTo>
                    <a:pt x="688445" y="718864"/>
                  </a:lnTo>
                  <a:lnTo>
                    <a:pt x="635203" y="729133"/>
                  </a:lnTo>
                  <a:lnTo>
                    <a:pt x="579859" y="735458"/>
                  </a:lnTo>
                  <a:lnTo>
                    <a:pt x="522731" y="737616"/>
                  </a:lnTo>
                  <a:lnTo>
                    <a:pt x="465889" y="735458"/>
                  </a:lnTo>
                  <a:lnTo>
                    <a:pt x="410792" y="729133"/>
                  </a:lnTo>
                  <a:lnTo>
                    <a:pt x="357762" y="718864"/>
                  </a:lnTo>
                  <a:lnTo>
                    <a:pt x="307121" y="704872"/>
                  </a:lnTo>
                  <a:lnTo>
                    <a:pt x="259192" y="687380"/>
                  </a:lnTo>
                  <a:lnTo>
                    <a:pt x="214298" y="666609"/>
                  </a:lnTo>
                  <a:lnTo>
                    <a:pt x="172761" y="642783"/>
                  </a:lnTo>
                  <a:lnTo>
                    <a:pt x="134903" y="616122"/>
                  </a:lnTo>
                  <a:lnTo>
                    <a:pt x="101047" y="586849"/>
                  </a:lnTo>
                  <a:lnTo>
                    <a:pt x="71515" y="555187"/>
                  </a:lnTo>
                  <a:lnTo>
                    <a:pt x="46629" y="521357"/>
                  </a:lnTo>
                  <a:lnTo>
                    <a:pt x="26712" y="485582"/>
                  </a:lnTo>
                  <a:lnTo>
                    <a:pt x="12087" y="448084"/>
                  </a:lnTo>
                  <a:lnTo>
                    <a:pt x="3075" y="409085"/>
                  </a:lnTo>
                  <a:lnTo>
                    <a:pt x="0" y="368808"/>
                  </a:lnTo>
                </a:path>
              </a:pathLst>
            </a:custGeom>
            <a:ln w="27432">
              <a:solidFill>
                <a:srgbClr val="215967"/>
              </a:solidFill>
            </a:ln>
          </p:spPr>
          <p:txBody>
            <a:bodyPr wrap="square" lIns="0" tIns="0" rIns="0" bIns="0" rtlCol="0"/>
            <a:lstStyle/>
            <a:p>
              <a:endParaRPr sz="1749"/>
            </a:p>
          </p:txBody>
        </p:sp>
        <p:pic>
          <p:nvPicPr>
            <p:cNvPr id="35" name="object 35"/>
            <p:cNvPicPr/>
            <p:nvPr/>
          </p:nvPicPr>
          <p:blipFill>
            <a:blip r:embed="rId2" cstate="print"/>
            <a:stretch>
              <a:fillRect/>
            </a:stretch>
          </p:blipFill>
          <p:spPr>
            <a:xfrm>
              <a:off x="8442959" y="4922520"/>
              <a:ext cx="202692" cy="227075"/>
            </a:xfrm>
            <a:prstGeom prst="rect">
              <a:avLst/>
            </a:prstGeom>
          </p:spPr>
        </p:pic>
      </p:grpSp>
      <p:sp>
        <p:nvSpPr>
          <p:cNvPr id="36" name="object 36"/>
          <p:cNvSpPr txBox="1"/>
          <p:nvPr/>
        </p:nvSpPr>
        <p:spPr>
          <a:xfrm>
            <a:off x="6065882" y="4997272"/>
            <a:ext cx="1064809" cy="392830"/>
          </a:xfrm>
          <a:prstGeom prst="rect">
            <a:avLst/>
          </a:prstGeom>
        </p:spPr>
        <p:txBody>
          <a:bodyPr vert="horz" wrap="square" lIns="0" tIns="10317" rIns="0" bIns="0" rtlCol="0">
            <a:spAutoFit/>
          </a:bodyPr>
          <a:lstStyle/>
          <a:p>
            <a:pPr marL="144978" marR="4344" indent="-134661">
              <a:lnSpc>
                <a:spcPct val="102099"/>
              </a:lnSpc>
              <a:spcBef>
                <a:spcPts val="81"/>
              </a:spcBef>
            </a:pPr>
            <a:r>
              <a:rPr sz="812" dirty="0">
                <a:solidFill>
                  <a:srgbClr val="215967"/>
                </a:solidFill>
                <a:latin typeface="Meiryo UI"/>
                <a:cs typeface="Meiryo UI"/>
              </a:rPr>
              <a:t>広域の道路・鉄道NW</a:t>
            </a:r>
            <a:r>
              <a:rPr sz="812" spc="-43" dirty="0">
                <a:solidFill>
                  <a:srgbClr val="215967"/>
                </a:solidFill>
                <a:latin typeface="Meiryo UI"/>
                <a:cs typeface="Meiryo UI"/>
              </a:rPr>
              <a:t>の</a:t>
            </a:r>
            <a:r>
              <a:rPr sz="812" spc="-9" dirty="0">
                <a:solidFill>
                  <a:srgbClr val="215967"/>
                </a:solidFill>
                <a:latin typeface="Meiryo UI"/>
                <a:cs typeface="Meiryo UI"/>
              </a:rPr>
              <a:t>つながりなども考慮</a:t>
            </a:r>
            <a:endParaRPr sz="812">
              <a:latin typeface="Meiryo UI"/>
              <a:cs typeface="Meiryo UI"/>
            </a:endParaRPr>
          </a:p>
        </p:txBody>
      </p:sp>
      <p:pic>
        <p:nvPicPr>
          <p:cNvPr id="37" name="object 37"/>
          <p:cNvPicPr/>
          <p:nvPr/>
        </p:nvPicPr>
        <p:blipFill>
          <a:blip r:embed="rId3" cstate="print"/>
          <a:stretch>
            <a:fillRect/>
          </a:stretch>
        </p:blipFill>
        <p:spPr>
          <a:xfrm>
            <a:off x="903106" y="2524266"/>
            <a:ext cx="711538" cy="514756"/>
          </a:xfrm>
          <a:prstGeom prst="rect">
            <a:avLst/>
          </a:prstGeom>
        </p:spPr>
      </p:pic>
      <p:sp>
        <p:nvSpPr>
          <p:cNvPr id="38" name="object 38"/>
          <p:cNvSpPr txBox="1"/>
          <p:nvPr/>
        </p:nvSpPr>
        <p:spPr>
          <a:xfrm>
            <a:off x="937857" y="2552501"/>
            <a:ext cx="643447" cy="606443"/>
          </a:xfrm>
          <a:prstGeom prst="rect">
            <a:avLst/>
          </a:prstGeom>
        </p:spPr>
        <p:txBody>
          <a:bodyPr vert="horz" wrap="square" lIns="0" tIns="9774" rIns="0" bIns="0" rtlCol="0">
            <a:spAutoFit/>
          </a:bodyPr>
          <a:lstStyle/>
          <a:p>
            <a:pPr marL="10860" marR="4344" indent="26063" algn="just">
              <a:lnSpc>
                <a:spcPct val="102699"/>
              </a:lnSpc>
              <a:spcBef>
                <a:spcPts val="77"/>
              </a:spcBef>
            </a:pPr>
            <a:r>
              <a:rPr sz="941" spc="-9" dirty="0">
                <a:solidFill>
                  <a:srgbClr val="8064A1"/>
                </a:solidFill>
                <a:latin typeface="Meiryo UI"/>
                <a:cs typeface="Meiryo UI"/>
              </a:rPr>
              <a:t>都道府県、技術センター等との連携</a:t>
            </a:r>
            <a:endParaRPr sz="941">
              <a:latin typeface="Meiryo UI"/>
              <a:cs typeface="Meiryo UI"/>
            </a:endParaRPr>
          </a:p>
        </p:txBody>
      </p:sp>
      <p:grpSp>
        <p:nvGrpSpPr>
          <p:cNvPr id="39" name="object 39"/>
          <p:cNvGrpSpPr/>
          <p:nvPr/>
        </p:nvGrpSpPr>
        <p:grpSpPr>
          <a:xfrm>
            <a:off x="2414798" y="3106787"/>
            <a:ext cx="4330911" cy="1022999"/>
            <a:chOff x="2823972" y="3404615"/>
            <a:chExt cx="5064760" cy="1196340"/>
          </a:xfrm>
        </p:grpSpPr>
        <p:sp>
          <p:nvSpPr>
            <p:cNvPr id="40" name="object 40"/>
            <p:cNvSpPr/>
            <p:nvPr/>
          </p:nvSpPr>
          <p:spPr>
            <a:xfrm>
              <a:off x="2823972" y="3404615"/>
              <a:ext cx="1597660" cy="1193800"/>
            </a:xfrm>
            <a:custGeom>
              <a:avLst/>
              <a:gdLst/>
              <a:ahLst/>
              <a:cxnLst/>
              <a:rect l="l" t="t" r="r" b="b"/>
              <a:pathLst>
                <a:path w="1597660" h="1193800">
                  <a:moveTo>
                    <a:pt x="1434083" y="0"/>
                  </a:moveTo>
                  <a:lnTo>
                    <a:pt x="163067" y="0"/>
                  </a:lnTo>
                  <a:lnTo>
                    <a:pt x="119768" y="5834"/>
                  </a:lnTo>
                  <a:lnTo>
                    <a:pt x="80828" y="22295"/>
                  </a:lnTo>
                  <a:lnTo>
                    <a:pt x="47815" y="47815"/>
                  </a:lnTo>
                  <a:lnTo>
                    <a:pt x="22295" y="80828"/>
                  </a:lnTo>
                  <a:lnTo>
                    <a:pt x="5834" y="119768"/>
                  </a:lnTo>
                  <a:lnTo>
                    <a:pt x="0" y="163068"/>
                  </a:lnTo>
                  <a:lnTo>
                    <a:pt x="0" y="1030224"/>
                  </a:lnTo>
                  <a:lnTo>
                    <a:pt x="5834" y="1073523"/>
                  </a:lnTo>
                  <a:lnTo>
                    <a:pt x="22295" y="1112463"/>
                  </a:lnTo>
                  <a:lnTo>
                    <a:pt x="47815" y="1145476"/>
                  </a:lnTo>
                  <a:lnTo>
                    <a:pt x="80828" y="1170996"/>
                  </a:lnTo>
                  <a:lnTo>
                    <a:pt x="119768" y="1187457"/>
                  </a:lnTo>
                  <a:lnTo>
                    <a:pt x="163067" y="1193292"/>
                  </a:lnTo>
                  <a:lnTo>
                    <a:pt x="1434083" y="1193292"/>
                  </a:lnTo>
                  <a:lnTo>
                    <a:pt x="1477383" y="1187457"/>
                  </a:lnTo>
                  <a:lnTo>
                    <a:pt x="1516323" y="1170996"/>
                  </a:lnTo>
                  <a:lnTo>
                    <a:pt x="1549336" y="1145476"/>
                  </a:lnTo>
                  <a:lnTo>
                    <a:pt x="1574856" y="1112463"/>
                  </a:lnTo>
                  <a:lnTo>
                    <a:pt x="1591317" y="1073523"/>
                  </a:lnTo>
                  <a:lnTo>
                    <a:pt x="1597152" y="1030224"/>
                  </a:lnTo>
                  <a:lnTo>
                    <a:pt x="1597152" y="163068"/>
                  </a:lnTo>
                  <a:lnTo>
                    <a:pt x="1591317" y="119768"/>
                  </a:lnTo>
                  <a:lnTo>
                    <a:pt x="1574856" y="80828"/>
                  </a:lnTo>
                  <a:lnTo>
                    <a:pt x="1549336" y="47815"/>
                  </a:lnTo>
                  <a:lnTo>
                    <a:pt x="1516323" y="22295"/>
                  </a:lnTo>
                  <a:lnTo>
                    <a:pt x="1477383" y="5834"/>
                  </a:lnTo>
                  <a:lnTo>
                    <a:pt x="1434083" y="0"/>
                  </a:lnTo>
                  <a:close/>
                </a:path>
              </a:pathLst>
            </a:custGeom>
            <a:solidFill>
              <a:srgbClr val="31859C"/>
            </a:solidFill>
          </p:spPr>
          <p:txBody>
            <a:bodyPr wrap="square" lIns="0" tIns="0" rIns="0" bIns="0" rtlCol="0"/>
            <a:lstStyle/>
            <a:p>
              <a:endParaRPr sz="1749"/>
            </a:p>
          </p:txBody>
        </p:sp>
        <p:sp>
          <p:nvSpPr>
            <p:cNvPr id="41" name="object 41"/>
            <p:cNvSpPr/>
            <p:nvPr/>
          </p:nvSpPr>
          <p:spPr>
            <a:xfrm>
              <a:off x="3029712" y="3840479"/>
              <a:ext cx="1216660" cy="715010"/>
            </a:xfrm>
            <a:custGeom>
              <a:avLst/>
              <a:gdLst/>
              <a:ahLst/>
              <a:cxnLst/>
              <a:rect l="l" t="t" r="r" b="b"/>
              <a:pathLst>
                <a:path w="1216660" h="715010">
                  <a:moveTo>
                    <a:pt x="396240" y="169164"/>
                  </a:moveTo>
                  <a:lnTo>
                    <a:pt x="389178" y="124358"/>
                  </a:lnTo>
                  <a:lnTo>
                    <a:pt x="369252" y="83997"/>
                  </a:lnTo>
                  <a:lnTo>
                    <a:pt x="338328" y="49733"/>
                  </a:lnTo>
                  <a:lnTo>
                    <a:pt x="298246" y="23202"/>
                  </a:lnTo>
                  <a:lnTo>
                    <a:pt x="250888" y="6083"/>
                  </a:lnTo>
                  <a:lnTo>
                    <a:pt x="198120" y="0"/>
                  </a:lnTo>
                  <a:lnTo>
                    <a:pt x="145338" y="6083"/>
                  </a:lnTo>
                  <a:lnTo>
                    <a:pt x="97980" y="23202"/>
                  </a:lnTo>
                  <a:lnTo>
                    <a:pt x="57912" y="49733"/>
                  </a:lnTo>
                  <a:lnTo>
                    <a:pt x="26974" y="83997"/>
                  </a:lnTo>
                  <a:lnTo>
                    <a:pt x="7048" y="124358"/>
                  </a:lnTo>
                  <a:lnTo>
                    <a:pt x="0" y="169164"/>
                  </a:lnTo>
                  <a:lnTo>
                    <a:pt x="7048" y="214617"/>
                  </a:lnTo>
                  <a:lnTo>
                    <a:pt x="26974" y="255422"/>
                  </a:lnTo>
                  <a:lnTo>
                    <a:pt x="57912" y="289941"/>
                  </a:lnTo>
                  <a:lnTo>
                    <a:pt x="97980" y="316598"/>
                  </a:lnTo>
                  <a:lnTo>
                    <a:pt x="145338" y="333781"/>
                  </a:lnTo>
                  <a:lnTo>
                    <a:pt x="198120" y="339852"/>
                  </a:lnTo>
                  <a:lnTo>
                    <a:pt x="250888" y="333781"/>
                  </a:lnTo>
                  <a:lnTo>
                    <a:pt x="298246" y="316598"/>
                  </a:lnTo>
                  <a:lnTo>
                    <a:pt x="338328" y="289953"/>
                  </a:lnTo>
                  <a:lnTo>
                    <a:pt x="369252" y="255422"/>
                  </a:lnTo>
                  <a:lnTo>
                    <a:pt x="389178" y="214617"/>
                  </a:lnTo>
                  <a:lnTo>
                    <a:pt x="396240" y="169164"/>
                  </a:lnTo>
                  <a:close/>
                </a:path>
                <a:path w="1216660" h="715010">
                  <a:moveTo>
                    <a:pt x="803148" y="545592"/>
                  </a:moveTo>
                  <a:lnTo>
                    <a:pt x="796086" y="500253"/>
                  </a:lnTo>
                  <a:lnTo>
                    <a:pt x="776160" y="459740"/>
                  </a:lnTo>
                  <a:lnTo>
                    <a:pt x="745236" y="425577"/>
                  </a:lnTo>
                  <a:lnTo>
                    <a:pt x="705154" y="399300"/>
                  </a:lnTo>
                  <a:lnTo>
                    <a:pt x="657796" y="382409"/>
                  </a:lnTo>
                  <a:lnTo>
                    <a:pt x="605028" y="376428"/>
                  </a:lnTo>
                  <a:lnTo>
                    <a:pt x="552246" y="382409"/>
                  </a:lnTo>
                  <a:lnTo>
                    <a:pt x="504888" y="399300"/>
                  </a:lnTo>
                  <a:lnTo>
                    <a:pt x="464807" y="425577"/>
                  </a:lnTo>
                  <a:lnTo>
                    <a:pt x="433882" y="459740"/>
                  </a:lnTo>
                  <a:lnTo>
                    <a:pt x="413956" y="500253"/>
                  </a:lnTo>
                  <a:lnTo>
                    <a:pt x="406908" y="545592"/>
                  </a:lnTo>
                  <a:lnTo>
                    <a:pt x="413956" y="590410"/>
                  </a:lnTo>
                  <a:lnTo>
                    <a:pt x="433882" y="630770"/>
                  </a:lnTo>
                  <a:lnTo>
                    <a:pt x="464807" y="665035"/>
                  </a:lnTo>
                  <a:lnTo>
                    <a:pt x="504888" y="691565"/>
                  </a:lnTo>
                  <a:lnTo>
                    <a:pt x="552246" y="708685"/>
                  </a:lnTo>
                  <a:lnTo>
                    <a:pt x="605028" y="714756"/>
                  </a:lnTo>
                  <a:lnTo>
                    <a:pt x="657796" y="708685"/>
                  </a:lnTo>
                  <a:lnTo>
                    <a:pt x="705154" y="691565"/>
                  </a:lnTo>
                  <a:lnTo>
                    <a:pt x="745236" y="665035"/>
                  </a:lnTo>
                  <a:lnTo>
                    <a:pt x="776160" y="630770"/>
                  </a:lnTo>
                  <a:lnTo>
                    <a:pt x="796086" y="590410"/>
                  </a:lnTo>
                  <a:lnTo>
                    <a:pt x="803148" y="545592"/>
                  </a:lnTo>
                  <a:close/>
                </a:path>
                <a:path w="1216660" h="715010">
                  <a:moveTo>
                    <a:pt x="1216152" y="169164"/>
                  </a:moveTo>
                  <a:lnTo>
                    <a:pt x="1209090" y="124358"/>
                  </a:lnTo>
                  <a:lnTo>
                    <a:pt x="1189164" y="83997"/>
                  </a:lnTo>
                  <a:lnTo>
                    <a:pt x="1158240" y="49733"/>
                  </a:lnTo>
                  <a:lnTo>
                    <a:pt x="1118158" y="23202"/>
                  </a:lnTo>
                  <a:lnTo>
                    <a:pt x="1070800" y="6083"/>
                  </a:lnTo>
                  <a:lnTo>
                    <a:pt x="1018032" y="0"/>
                  </a:lnTo>
                  <a:lnTo>
                    <a:pt x="965250" y="6083"/>
                  </a:lnTo>
                  <a:lnTo>
                    <a:pt x="917892" y="23202"/>
                  </a:lnTo>
                  <a:lnTo>
                    <a:pt x="877811" y="49733"/>
                  </a:lnTo>
                  <a:lnTo>
                    <a:pt x="846886" y="83997"/>
                  </a:lnTo>
                  <a:lnTo>
                    <a:pt x="826960" y="124358"/>
                  </a:lnTo>
                  <a:lnTo>
                    <a:pt x="819912" y="169164"/>
                  </a:lnTo>
                  <a:lnTo>
                    <a:pt x="826960" y="214617"/>
                  </a:lnTo>
                  <a:lnTo>
                    <a:pt x="846886" y="255422"/>
                  </a:lnTo>
                  <a:lnTo>
                    <a:pt x="877824" y="289941"/>
                  </a:lnTo>
                  <a:lnTo>
                    <a:pt x="917892" y="316598"/>
                  </a:lnTo>
                  <a:lnTo>
                    <a:pt x="965250" y="333781"/>
                  </a:lnTo>
                  <a:lnTo>
                    <a:pt x="1018032" y="339852"/>
                  </a:lnTo>
                  <a:lnTo>
                    <a:pt x="1070800" y="333781"/>
                  </a:lnTo>
                  <a:lnTo>
                    <a:pt x="1118158" y="316598"/>
                  </a:lnTo>
                  <a:lnTo>
                    <a:pt x="1158240" y="289953"/>
                  </a:lnTo>
                  <a:lnTo>
                    <a:pt x="1189164" y="255422"/>
                  </a:lnTo>
                  <a:lnTo>
                    <a:pt x="1209090" y="214617"/>
                  </a:lnTo>
                  <a:lnTo>
                    <a:pt x="1216152" y="169164"/>
                  </a:lnTo>
                  <a:close/>
                </a:path>
              </a:pathLst>
            </a:custGeom>
            <a:solidFill>
              <a:srgbClr val="FFFFFF"/>
            </a:solidFill>
          </p:spPr>
          <p:txBody>
            <a:bodyPr wrap="square" lIns="0" tIns="0" rIns="0" bIns="0" rtlCol="0"/>
            <a:lstStyle/>
            <a:p>
              <a:endParaRPr sz="1749"/>
            </a:p>
          </p:txBody>
        </p:sp>
        <p:sp>
          <p:nvSpPr>
            <p:cNvPr id="42" name="object 42"/>
            <p:cNvSpPr/>
            <p:nvPr/>
          </p:nvSpPr>
          <p:spPr>
            <a:xfrm>
              <a:off x="3368040" y="4009643"/>
              <a:ext cx="539750" cy="256540"/>
            </a:xfrm>
            <a:custGeom>
              <a:avLst/>
              <a:gdLst/>
              <a:ahLst/>
              <a:cxnLst/>
              <a:rect l="l" t="t" r="r" b="b"/>
              <a:pathLst>
                <a:path w="539750" h="256539">
                  <a:moveTo>
                    <a:pt x="0" y="120395"/>
                  </a:moveTo>
                  <a:lnTo>
                    <a:pt x="126492" y="256031"/>
                  </a:lnTo>
                </a:path>
                <a:path w="539750" h="256539">
                  <a:moveTo>
                    <a:pt x="57912" y="0"/>
                  </a:moveTo>
                  <a:lnTo>
                    <a:pt x="481584" y="0"/>
                  </a:lnTo>
                </a:path>
                <a:path w="539750" h="256539">
                  <a:moveTo>
                    <a:pt x="539496" y="120395"/>
                  </a:moveTo>
                  <a:lnTo>
                    <a:pt x="406908" y="256031"/>
                  </a:lnTo>
                </a:path>
              </a:pathLst>
            </a:custGeom>
            <a:ln w="19812">
              <a:solidFill>
                <a:srgbClr val="FFFFFF"/>
              </a:solidFill>
            </a:ln>
          </p:spPr>
          <p:txBody>
            <a:bodyPr wrap="square" lIns="0" tIns="0" rIns="0" bIns="0" rtlCol="0"/>
            <a:lstStyle/>
            <a:p>
              <a:endParaRPr sz="1749"/>
            </a:p>
          </p:txBody>
        </p:sp>
        <p:sp>
          <p:nvSpPr>
            <p:cNvPr id="43" name="object 43"/>
            <p:cNvSpPr/>
            <p:nvPr/>
          </p:nvSpPr>
          <p:spPr>
            <a:xfrm>
              <a:off x="6292595" y="3409187"/>
              <a:ext cx="1595755" cy="1191895"/>
            </a:xfrm>
            <a:custGeom>
              <a:avLst/>
              <a:gdLst/>
              <a:ahLst/>
              <a:cxnLst/>
              <a:rect l="l" t="t" r="r" b="b"/>
              <a:pathLst>
                <a:path w="1595754" h="1191895">
                  <a:moveTo>
                    <a:pt x="1432559" y="0"/>
                  </a:moveTo>
                  <a:lnTo>
                    <a:pt x="163067" y="0"/>
                  </a:lnTo>
                  <a:lnTo>
                    <a:pt x="119768" y="5834"/>
                  </a:lnTo>
                  <a:lnTo>
                    <a:pt x="80828" y="22295"/>
                  </a:lnTo>
                  <a:lnTo>
                    <a:pt x="47815" y="47815"/>
                  </a:lnTo>
                  <a:lnTo>
                    <a:pt x="22295" y="80828"/>
                  </a:lnTo>
                  <a:lnTo>
                    <a:pt x="5834" y="119768"/>
                  </a:lnTo>
                  <a:lnTo>
                    <a:pt x="0" y="163068"/>
                  </a:lnTo>
                  <a:lnTo>
                    <a:pt x="0" y="1028700"/>
                  </a:lnTo>
                  <a:lnTo>
                    <a:pt x="5834" y="1071999"/>
                  </a:lnTo>
                  <a:lnTo>
                    <a:pt x="22295" y="1110939"/>
                  </a:lnTo>
                  <a:lnTo>
                    <a:pt x="47815" y="1143952"/>
                  </a:lnTo>
                  <a:lnTo>
                    <a:pt x="80828" y="1169472"/>
                  </a:lnTo>
                  <a:lnTo>
                    <a:pt x="119768" y="1185933"/>
                  </a:lnTo>
                  <a:lnTo>
                    <a:pt x="163067" y="1191768"/>
                  </a:lnTo>
                  <a:lnTo>
                    <a:pt x="1432559" y="1191768"/>
                  </a:lnTo>
                  <a:lnTo>
                    <a:pt x="1475859" y="1185933"/>
                  </a:lnTo>
                  <a:lnTo>
                    <a:pt x="1514799" y="1169472"/>
                  </a:lnTo>
                  <a:lnTo>
                    <a:pt x="1547812" y="1143952"/>
                  </a:lnTo>
                  <a:lnTo>
                    <a:pt x="1573332" y="1110939"/>
                  </a:lnTo>
                  <a:lnTo>
                    <a:pt x="1589793" y="1071999"/>
                  </a:lnTo>
                  <a:lnTo>
                    <a:pt x="1595627" y="1028700"/>
                  </a:lnTo>
                  <a:lnTo>
                    <a:pt x="1595627" y="163068"/>
                  </a:lnTo>
                  <a:lnTo>
                    <a:pt x="1589793" y="119768"/>
                  </a:lnTo>
                  <a:lnTo>
                    <a:pt x="1573332" y="80828"/>
                  </a:lnTo>
                  <a:lnTo>
                    <a:pt x="1547812" y="47815"/>
                  </a:lnTo>
                  <a:lnTo>
                    <a:pt x="1514799" y="22295"/>
                  </a:lnTo>
                  <a:lnTo>
                    <a:pt x="1475859" y="5834"/>
                  </a:lnTo>
                  <a:lnTo>
                    <a:pt x="1432559" y="0"/>
                  </a:lnTo>
                  <a:close/>
                </a:path>
              </a:pathLst>
            </a:custGeom>
            <a:solidFill>
              <a:srgbClr val="31859C"/>
            </a:solidFill>
          </p:spPr>
          <p:txBody>
            <a:bodyPr wrap="square" lIns="0" tIns="0" rIns="0" bIns="0" rtlCol="0"/>
            <a:lstStyle/>
            <a:p>
              <a:endParaRPr sz="1749"/>
            </a:p>
          </p:txBody>
        </p:sp>
      </p:grpSp>
      <p:sp>
        <p:nvSpPr>
          <p:cNvPr id="44" name="object 44"/>
          <p:cNvSpPr txBox="1"/>
          <p:nvPr/>
        </p:nvSpPr>
        <p:spPr>
          <a:xfrm>
            <a:off x="5736177" y="3183241"/>
            <a:ext cx="655392" cy="266415"/>
          </a:xfrm>
          <a:prstGeom prst="rect">
            <a:avLst/>
          </a:prstGeom>
        </p:spPr>
        <p:txBody>
          <a:bodyPr vert="horz" wrap="square" lIns="0" tIns="9774" rIns="0" bIns="0" rtlCol="0">
            <a:spAutoFit/>
          </a:bodyPr>
          <a:lstStyle/>
          <a:p>
            <a:pPr marL="10860">
              <a:spcBef>
                <a:spcPts val="77"/>
              </a:spcBef>
            </a:pPr>
            <a:r>
              <a:rPr sz="1667" b="1" spc="-30" dirty="0">
                <a:solidFill>
                  <a:srgbClr val="FFFFFF"/>
                </a:solidFill>
                <a:latin typeface="Meiryo UI"/>
                <a:cs typeface="Meiryo UI"/>
              </a:rPr>
              <a:t>事業者</a:t>
            </a:r>
            <a:endParaRPr sz="1667">
              <a:latin typeface="Meiryo UI"/>
              <a:cs typeface="Meiryo UI"/>
            </a:endParaRPr>
          </a:p>
        </p:txBody>
      </p:sp>
      <p:sp>
        <p:nvSpPr>
          <p:cNvPr id="45" name="object 45"/>
          <p:cNvSpPr txBox="1"/>
          <p:nvPr/>
        </p:nvSpPr>
        <p:spPr>
          <a:xfrm>
            <a:off x="5496390" y="3781403"/>
            <a:ext cx="280184" cy="314238"/>
          </a:xfrm>
          <a:prstGeom prst="rect">
            <a:avLst/>
          </a:prstGeom>
        </p:spPr>
        <p:txBody>
          <a:bodyPr vert="horz" wrap="square" lIns="0" tIns="29322" rIns="0" bIns="0" rtlCol="0">
            <a:spAutoFit/>
          </a:bodyPr>
          <a:lstStyle/>
          <a:p>
            <a:pPr marL="10860" marR="4344">
              <a:lnSpc>
                <a:spcPts val="1086"/>
              </a:lnSpc>
              <a:spcBef>
                <a:spcPts val="231"/>
              </a:spcBef>
            </a:pPr>
            <a:r>
              <a:rPr sz="983" spc="-21" dirty="0">
                <a:solidFill>
                  <a:srgbClr val="FFFFFF"/>
                </a:solidFill>
                <a:latin typeface="Meiryo UI"/>
                <a:cs typeface="Meiryo UI"/>
              </a:rPr>
              <a:t>建設会社</a:t>
            </a:r>
            <a:endParaRPr sz="983">
              <a:latin typeface="Meiryo UI"/>
              <a:cs typeface="Meiryo UI"/>
            </a:endParaRPr>
          </a:p>
        </p:txBody>
      </p:sp>
      <p:sp>
        <p:nvSpPr>
          <p:cNvPr id="46" name="object 46"/>
          <p:cNvSpPr txBox="1"/>
          <p:nvPr/>
        </p:nvSpPr>
        <p:spPr>
          <a:xfrm>
            <a:off x="5859978" y="3841349"/>
            <a:ext cx="792770" cy="166064"/>
          </a:xfrm>
          <a:prstGeom prst="rect">
            <a:avLst/>
          </a:prstGeom>
        </p:spPr>
        <p:txBody>
          <a:bodyPr vert="horz" wrap="square" lIns="0" tIns="14661" rIns="0" bIns="0" rtlCol="0">
            <a:spAutoFit/>
          </a:bodyPr>
          <a:lstStyle/>
          <a:p>
            <a:pPr marL="10860">
              <a:spcBef>
                <a:spcPts val="115"/>
              </a:spcBef>
            </a:pPr>
            <a:r>
              <a:rPr sz="983" dirty="0">
                <a:solidFill>
                  <a:srgbClr val="FFFFFF"/>
                </a:solidFill>
                <a:latin typeface="Meiryo UI"/>
                <a:cs typeface="Meiryo UI"/>
              </a:rPr>
              <a:t>ｺﾝｻﾙﾀﾝﾄ</a:t>
            </a:r>
            <a:r>
              <a:rPr sz="983" spc="227" dirty="0">
                <a:solidFill>
                  <a:srgbClr val="FFFFFF"/>
                </a:solidFill>
                <a:latin typeface="Meiryo UI"/>
                <a:cs typeface="Meiryo UI"/>
              </a:rPr>
              <a:t> </a:t>
            </a:r>
            <a:r>
              <a:rPr sz="983" spc="-17" dirty="0">
                <a:solidFill>
                  <a:srgbClr val="FFFFFF"/>
                </a:solidFill>
                <a:latin typeface="Meiryo UI"/>
                <a:cs typeface="Meiryo UI"/>
              </a:rPr>
              <a:t>ﾒｰｶｰ</a:t>
            </a:r>
            <a:endParaRPr sz="983">
              <a:latin typeface="Meiryo UI"/>
              <a:cs typeface="Meiryo UI"/>
            </a:endParaRPr>
          </a:p>
        </p:txBody>
      </p:sp>
      <p:sp>
        <p:nvSpPr>
          <p:cNvPr id="47" name="object 47"/>
          <p:cNvSpPr txBox="1"/>
          <p:nvPr/>
        </p:nvSpPr>
        <p:spPr>
          <a:xfrm>
            <a:off x="6597581" y="3941694"/>
            <a:ext cx="139006" cy="152435"/>
          </a:xfrm>
          <a:prstGeom prst="rect">
            <a:avLst/>
          </a:prstGeom>
        </p:spPr>
        <p:txBody>
          <a:bodyPr vert="horz" wrap="square" lIns="0" tIns="14118" rIns="0" bIns="0" rtlCol="0">
            <a:spAutoFit/>
          </a:bodyPr>
          <a:lstStyle/>
          <a:p>
            <a:pPr marL="10860">
              <a:spcBef>
                <a:spcPts val="111"/>
              </a:spcBef>
            </a:pPr>
            <a:r>
              <a:rPr sz="898" spc="-43" dirty="0">
                <a:solidFill>
                  <a:srgbClr val="FFFFFF"/>
                </a:solidFill>
                <a:latin typeface="Meiryo UI"/>
                <a:cs typeface="Meiryo UI"/>
              </a:rPr>
              <a:t>等</a:t>
            </a:r>
            <a:endParaRPr sz="898">
              <a:latin typeface="Meiryo UI"/>
              <a:cs typeface="Meiryo UI"/>
            </a:endParaRPr>
          </a:p>
        </p:txBody>
      </p:sp>
      <p:grpSp>
        <p:nvGrpSpPr>
          <p:cNvPr id="48" name="object 48"/>
          <p:cNvGrpSpPr/>
          <p:nvPr/>
        </p:nvGrpSpPr>
        <p:grpSpPr>
          <a:xfrm>
            <a:off x="1816637" y="3469073"/>
            <a:ext cx="4844039" cy="2002015"/>
            <a:chOff x="2124455" y="3828288"/>
            <a:chExt cx="5664835" cy="2341245"/>
          </a:xfrm>
        </p:grpSpPr>
        <p:pic>
          <p:nvPicPr>
            <p:cNvPr id="49" name="object 49"/>
            <p:cNvPicPr/>
            <p:nvPr/>
          </p:nvPicPr>
          <p:blipFill>
            <a:blip r:embed="rId4" cstate="print"/>
            <a:stretch>
              <a:fillRect/>
            </a:stretch>
          </p:blipFill>
          <p:spPr>
            <a:xfrm>
              <a:off x="6409944" y="3828288"/>
              <a:ext cx="361188" cy="399288"/>
            </a:xfrm>
            <a:prstGeom prst="rect">
              <a:avLst/>
            </a:prstGeom>
          </p:spPr>
        </p:pic>
        <p:pic>
          <p:nvPicPr>
            <p:cNvPr id="50" name="object 50"/>
            <p:cNvPicPr/>
            <p:nvPr/>
          </p:nvPicPr>
          <p:blipFill>
            <a:blip r:embed="rId5" cstate="print"/>
            <a:stretch>
              <a:fillRect/>
            </a:stretch>
          </p:blipFill>
          <p:spPr>
            <a:xfrm>
              <a:off x="6920484" y="3828288"/>
              <a:ext cx="362711" cy="399288"/>
            </a:xfrm>
            <a:prstGeom prst="rect">
              <a:avLst/>
            </a:prstGeom>
          </p:spPr>
        </p:pic>
        <p:pic>
          <p:nvPicPr>
            <p:cNvPr id="51" name="object 51"/>
            <p:cNvPicPr/>
            <p:nvPr/>
          </p:nvPicPr>
          <p:blipFill>
            <a:blip r:embed="rId6" cstate="print"/>
            <a:stretch>
              <a:fillRect/>
            </a:stretch>
          </p:blipFill>
          <p:spPr>
            <a:xfrm>
              <a:off x="7423403" y="3828288"/>
              <a:ext cx="365759" cy="399288"/>
            </a:xfrm>
            <a:prstGeom prst="rect">
              <a:avLst/>
            </a:prstGeom>
          </p:spPr>
        </p:pic>
        <p:sp>
          <p:nvSpPr>
            <p:cNvPr id="52" name="object 52"/>
            <p:cNvSpPr/>
            <p:nvPr/>
          </p:nvSpPr>
          <p:spPr>
            <a:xfrm>
              <a:off x="2124455" y="5660136"/>
              <a:ext cx="1417320" cy="509270"/>
            </a:xfrm>
            <a:custGeom>
              <a:avLst/>
              <a:gdLst/>
              <a:ahLst/>
              <a:cxnLst/>
              <a:rect l="l" t="t" r="r" b="b"/>
              <a:pathLst>
                <a:path w="1417320" h="509270">
                  <a:moveTo>
                    <a:pt x="1309116" y="0"/>
                  </a:moveTo>
                  <a:lnTo>
                    <a:pt x="108204" y="0"/>
                  </a:lnTo>
                  <a:lnTo>
                    <a:pt x="66222" y="8548"/>
                  </a:lnTo>
                  <a:lnTo>
                    <a:pt x="31813" y="31813"/>
                  </a:lnTo>
                  <a:lnTo>
                    <a:pt x="8548" y="66222"/>
                  </a:lnTo>
                  <a:lnTo>
                    <a:pt x="0" y="108204"/>
                  </a:lnTo>
                  <a:lnTo>
                    <a:pt x="0" y="400812"/>
                  </a:lnTo>
                  <a:lnTo>
                    <a:pt x="8548" y="443436"/>
                  </a:lnTo>
                  <a:lnTo>
                    <a:pt x="31813" y="477774"/>
                  </a:lnTo>
                  <a:lnTo>
                    <a:pt x="66222" y="500681"/>
                  </a:lnTo>
                  <a:lnTo>
                    <a:pt x="108204" y="509016"/>
                  </a:lnTo>
                  <a:lnTo>
                    <a:pt x="1309116" y="509016"/>
                  </a:lnTo>
                  <a:lnTo>
                    <a:pt x="1351740" y="500681"/>
                  </a:lnTo>
                  <a:lnTo>
                    <a:pt x="1386078" y="477774"/>
                  </a:lnTo>
                  <a:lnTo>
                    <a:pt x="1408985" y="443436"/>
                  </a:lnTo>
                  <a:lnTo>
                    <a:pt x="1417320" y="400812"/>
                  </a:lnTo>
                  <a:lnTo>
                    <a:pt x="1417320" y="108204"/>
                  </a:lnTo>
                  <a:lnTo>
                    <a:pt x="1408985" y="66222"/>
                  </a:lnTo>
                  <a:lnTo>
                    <a:pt x="1386078" y="31813"/>
                  </a:lnTo>
                  <a:lnTo>
                    <a:pt x="1351740" y="8548"/>
                  </a:lnTo>
                  <a:lnTo>
                    <a:pt x="1309116" y="0"/>
                  </a:lnTo>
                  <a:close/>
                </a:path>
              </a:pathLst>
            </a:custGeom>
            <a:solidFill>
              <a:srgbClr val="77933B"/>
            </a:solidFill>
          </p:spPr>
          <p:txBody>
            <a:bodyPr wrap="square" lIns="0" tIns="0" rIns="0" bIns="0" rtlCol="0"/>
            <a:lstStyle/>
            <a:p>
              <a:endParaRPr sz="1749"/>
            </a:p>
          </p:txBody>
        </p:sp>
      </p:grpSp>
      <p:sp>
        <p:nvSpPr>
          <p:cNvPr id="53" name="object 53"/>
          <p:cNvSpPr txBox="1"/>
          <p:nvPr/>
        </p:nvSpPr>
        <p:spPr>
          <a:xfrm>
            <a:off x="1917851" y="5088494"/>
            <a:ext cx="605980" cy="477305"/>
          </a:xfrm>
          <a:prstGeom prst="rect">
            <a:avLst/>
          </a:prstGeom>
        </p:spPr>
        <p:txBody>
          <a:bodyPr vert="horz" wrap="square" lIns="0" tIns="9774" rIns="0" bIns="0" rtlCol="0">
            <a:spAutoFit/>
          </a:bodyPr>
          <a:lstStyle/>
          <a:p>
            <a:pPr marL="10860" marR="4344" indent="170498">
              <a:lnSpc>
                <a:spcPct val="103499"/>
              </a:lnSpc>
              <a:spcBef>
                <a:spcPts val="77"/>
              </a:spcBef>
            </a:pPr>
            <a:r>
              <a:rPr sz="983" b="1" spc="-17" dirty="0">
                <a:solidFill>
                  <a:srgbClr val="FFFFFF"/>
                </a:solidFill>
                <a:latin typeface="Meiryo UI"/>
                <a:cs typeface="Meiryo UI"/>
              </a:rPr>
              <a:t>地域の</a:t>
            </a:r>
            <a:r>
              <a:rPr sz="983" b="1" spc="-9" dirty="0">
                <a:solidFill>
                  <a:srgbClr val="FFFFFF"/>
                </a:solidFill>
                <a:latin typeface="Meiryo UI"/>
                <a:cs typeface="Meiryo UI"/>
              </a:rPr>
              <a:t>大学・高専</a:t>
            </a:r>
            <a:endParaRPr sz="983">
              <a:latin typeface="Meiryo UI"/>
              <a:cs typeface="Meiryo UI"/>
            </a:endParaRPr>
          </a:p>
        </p:txBody>
      </p:sp>
      <p:sp>
        <p:nvSpPr>
          <p:cNvPr id="54" name="object 54"/>
          <p:cNvSpPr txBox="1"/>
          <p:nvPr/>
        </p:nvSpPr>
        <p:spPr>
          <a:xfrm>
            <a:off x="2512537" y="5246684"/>
            <a:ext cx="129232" cy="163323"/>
          </a:xfrm>
          <a:prstGeom prst="rect">
            <a:avLst/>
          </a:prstGeom>
        </p:spPr>
        <p:txBody>
          <a:bodyPr vert="horz" wrap="square" lIns="0" tIns="11946" rIns="0" bIns="0" rtlCol="0">
            <a:spAutoFit/>
          </a:bodyPr>
          <a:lstStyle/>
          <a:p>
            <a:pPr>
              <a:spcBef>
                <a:spcPts val="94"/>
              </a:spcBef>
            </a:pPr>
            <a:r>
              <a:rPr sz="983" b="1" spc="-43" dirty="0">
                <a:solidFill>
                  <a:srgbClr val="FFFFFF"/>
                </a:solidFill>
                <a:latin typeface="Meiryo UI"/>
                <a:cs typeface="Meiryo UI"/>
              </a:rPr>
              <a:t>等</a:t>
            </a:r>
            <a:endParaRPr sz="983">
              <a:latin typeface="Meiryo UI"/>
              <a:cs typeface="Meiryo UI"/>
            </a:endParaRPr>
          </a:p>
        </p:txBody>
      </p:sp>
      <p:grpSp>
        <p:nvGrpSpPr>
          <p:cNvPr id="55" name="object 55"/>
          <p:cNvGrpSpPr/>
          <p:nvPr/>
        </p:nvGrpSpPr>
        <p:grpSpPr>
          <a:xfrm>
            <a:off x="1116827" y="2623306"/>
            <a:ext cx="7267960" cy="2839853"/>
            <a:chOff x="1306067" y="2839211"/>
            <a:chExt cx="8499475" cy="3321050"/>
          </a:xfrm>
        </p:grpSpPr>
        <p:pic>
          <p:nvPicPr>
            <p:cNvPr id="56" name="object 56"/>
            <p:cNvPicPr/>
            <p:nvPr/>
          </p:nvPicPr>
          <p:blipFill>
            <a:blip r:embed="rId7" cstate="print"/>
            <a:stretch>
              <a:fillRect/>
            </a:stretch>
          </p:blipFill>
          <p:spPr>
            <a:xfrm>
              <a:off x="3063239" y="5673851"/>
              <a:ext cx="473963" cy="486156"/>
            </a:xfrm>
            <a:prstGeom prst="rect">
              <a:avLst/>
            </a:prstGeom>
          </p:spPr>
        </p:pic>
        <p:sp>
          <p:nvSpPr>
            <p:cNvPr id="57" name="object 57"/>
            <p:cNvSpPr/>
            <p:nvPr/>
          </p:nvSpPr>
          <p:spPr>
            <a:xfrm>
              <a:off x="1306067" y="5623560"/>
              <a:ext cx="817244" cy="247015"/>
            </a:xfrm>
            <a:custGeom>
              <a:avLst/>
              <a:gdLst/>
              <a:ahLst/>
              <a:cxnLst/>
              <a:rect l="l" t="t" r="r" b="b"/>
              <a:pathLst>
                <a:path w="817244" h="247014">
                  <a:moveTo>
                    <a:pt x="569976" y="0"/>
                  </a:moveTo>
                  <a:lnTo>
                    <a:pt x="569976" y="246887"/>
                  </a:lnTo>
                  <a:lnTo>
                    <a:pt x="734567" y="164592"/>
                  </a:lnTo>
                  <a:lnTo>
                    <a:pt x="611124" y="164592"/>
                  </a:lnTo>
                  <a:lnTo>
                    <a:pt x="611124" y="82295"/>
                  </a:lnTo>
                  <a:lnTo>
                    <a:pt x="734567" y="82295"/>
                  </a:lnTo>
                  <a:lnTo>
                    <a:pt x="569976" y="0"/>
                  </a:lnTo>
                  <a:close/>
                </a:path>
                <a:path w="817244" h="247014">
                  <a:moveTo>
                    <a:pt x="569976" y="82295"/>
                  </a:moveTo>
                  <a:lnTo>
                    <a:pt x="0" y="82295"/>
                  </a:lnTo>
                  <a:lnTo>
                    <a:pt x="0" y="164592"/>
                  </a:lnTo>
                  <a:lnTo>
                    <a:pt x="569976" y="164592"/>
                  </a:lnTo>
                  <a:lnTo>
                    <a:pt x="569976" y="82295"/>
                  </a:lnTo>
                  <a:close/>
                </a:path>
                <a:path w="817244" h="247014">
                  <a:moveTo>
                    <a:pt x="734567" y="82295"/>
                  </a:moveTo>
                  <a:lnTo>
                    <a:pt x="611124" y="82295"/>
                  </a:lnTo>
                  <a:lnTo>
                    <a:pt x="611124" y="164592"/>
                  </a:lnTo>
                  <a:lnTo>
                    <a:pt x="734567" y="164592"/>
                  </a:lnTo>
                  <a:lnTo>
                    <a:pt x="816863" y="123443"/>
                  </a:lnTo>
                  <a:lnTo>
                    <a:pt x="734567" y="82295"/>
                  </a:lnTo>
                  <a:close/>
                </a:path>
              </a:pathLst>
            </a:custGeom>
            <a:solidFill>
              <a:srgbClr val="8064A1"/>
            </a:solidFill>
          </p:spPr>
          <p:txBody>
            <a:bodyPr wrap="square" lIns="0" tIns="0" rIns="0" bIns="0" rtlCol="0"/>
            <a:lstStyle/>
            <a:p>
              <a:endParaRPr sz="1749"/>
            </a:p>
          </p:txBody>
        </p:sp>
        <p:pic>
          <p:nvPicPr>
            <p:cNvPr id="58" name="object 58"/>
            <p:cNvPicPr/>
            <p:nvPr/>
          </p:nvPicPr>
          <p:blipFill>
            <a:blip r:embed="rId8" cstate="print"/>
            <a:stretch>
              <a:fillRect/>
            </a:stretch>
          </p:blipFill>
          <p:spPr>
            <a:xfrm>
              <a:off x="8795003" y="2839211"/>
              <a:ext cx="1010411" cy="449579"/>
            </a:xfrm>
            <a:prstGeom prst="rect">
              <a:avLst/>
            </a:prstGeom>
          </p:spPr>
        </p:pic>
      </p:grpSp>
      <p:sp>
        <p:nvSpPr>
          <p:cNvPr id="59" name="object 59"/>
          <p:cNvSpPr txBox="1"/>
          <p:nvPr/>
        </p:nvSpPr>
        <p:spPr>
          <a:xfrm>
            <a:off x="7587999" y="2659362"/>
            <a:ext cx="734669" cy="303274"/>
          </a:xfrm>
          <a:prstGeom prst="rect">
            <a:avLst/>
          </a:prstGeom>
        </p:spPr>
        <p:txBody>
          <a:bodyPr vert="horz" wrap="square" lIns="0" tIns="13575" rIns="0" bIns="0" rtlCol="0">
            <a:spAutoFit/>
          </a:bodyPr>
          <a:lstStyle/>
          <a:p>
            <a:pPr marL="1629" algn="ctr">
              <a:spcBef>
                <a:spcPts val="107"/>
              </a:spcBef>
            </a:pPr>
            <a:r>
              <a:rPr sz="941" spc="-17" dirty="0">
                <a:solidFill>
                  <a:srgbClr val="8064A1"/>
                </a:solidFill>
                <a:latin typeface="Meiryo UI"/>
                <a:cs typeface="Meiryo UI"/>
              </a:rPr>
              <a:t>新たな</a:t>
            </a:r>
            <a:endParaRPr sz="941">
              <a:latin typeface="Meiryo UI"/>
              <a:cs typeface="Meiryo UI"/>
            </a:endParaRPr>
          </a:p>
          <a:p>
            <a:pPr algn="ctr">
              <a:spcBef>
                <a:spcPts val="30"/>
              </a:spcBef>
            </a:pPr>
            <a:r>
              <a:rPr sz="941" spc="-9" dirty="0">
                <a:solidFill>
                  <a:srgbClr val="8064A1"/>
                </a:solidFill>
                <a:latin typeface="Meiryo UI"/>
                <a:cs typeface="Meiryo UI"/>
              </a:rPr>
              <a:t>事業者の参入</a:t>
            </a:r>
            <a:endParaRPr sz="941">
              <a:latin typeface="Meiryo UI"/>
              <a:cs typeface="Meiryo UI"/>
            </a:endParaRPr>
          </a:p>
        </p:txBody>
      </p:sp>
      <p:sp>
        <p:nvSpPr>
          <p:cNvPr id="60" name="object 60"/>
          <p:cNvSpPr txBox="1"/>
          <p:nvPr/>
        </p:nvSpPr>
        <p:spPr>
          <a:xfrm>
            <a:off x="2607235" y="3072768"/>
            <a:ext cx="1008338" cy="1372907"/>
          </a:xfrm>
          <a:prstGeom prst="rect">
            <a:avLst/>
          </a:prstGeom>
        </p:spPr>
        <p:txBody>
          <a:bodyPr vert="horz" wrap="square" lIns="0" tIns="116743" rIns="0" bIns="0" rtlCol="0">
            <a:spAutoFit/>
          </a:bodyPr>
          <a:lstStyle/>
          <a:p>
            <a:pPr marR="17919" algn="ctr">
              <a:spcBef>
                <a:spcPts val="919"/>
              </a:spcBef>
            </a:pPr>
            <a:r>
              <a:rPr sz="1667" b="1" spc="-30" dirty="0">
                <a:solidFill>
                  <a:srgbClr val="FFFFFF"/>
                </a:solidFill>
                <a:latin typeface="Meiryo UI"/>
                <a:cs typeface="Meiryo UI"/>
              </a:rPr>
              <a:t>自治体</a:t>
            </a:r>
            <a:endParaRPr sz="1667">
              <a:latin typeface="Meiryo UI"/>
              <a:cs typeface="Meiryo UI"/>
            </a:endParaRPr>
          </a:p>
          <a:p>
            <a:pPr algn="ctr">
              <a:spcBef>
                <a:spcPts val="663"/>
              </a:spcBef>
              <a:tabLst>
                <a:tab pos="702084" algn="l"/>
              </a:tabLst>
            </a:pPr>
            <a:r>
              <a:rPr sz="1283" b="1" spc="-9" dirty="0">
                <a:solidFill>
                  <a:srgbClr val="215967"/>
                </a:solidFill>
                <a:latin typeface="Meiryo UI"/>
                <a:cs typeface="Meiryo UI"/>
              </a:rPr>
              <a:t>A</a:t>
            </a:r>
            <a:r>
              <a:rPr sz="1283" b="1" spc="-43" dirty="0">
                <a:solidFill>
                  <a:srgbClr val="215967"/>
                </a:solidFill>
                <a:latin typeface="Meiryo UI"/>
                <a:cs typeface="Meiryo UI"/>
              </a:rPr>
              <a:t>市</a:t>
            </a:r>
            <a:r>
              <a:rPr sz="1283" b="1" dirty="0">
                <a:solidFill>
                  <a:srgbClr val="215967"/>
                </a:solidFill>
                <a:latin typeface="Meiryo UI"/>
                <a:cs typeface="Meiryo UI"/>
              </a:rPr>
              <a:t>	</a:t>
            </a:r>
            <a:r>
              <a:rPr sz="1283" b="1" spc="-9" dirty="0">
                <a:solidFill>
                  <a:srgbClr val="215967"/>
                </a:solidFill>
                <a:latin typeface="Meiryo UI"/>
                <a:cs typeface="Meiryo UI"/>
              </a:rPr>
              <a:t>B</a:t>
            </a:r>
            <a:r>
              <a:rPr sz="1283" b="1" spc="-43" dirty="0">
                <a:solidFill>
                  <a:srgbClr val="215967"/>
                </a:solidFill>
                <a:latin typeface="Meiryo UI"/>
                <a:cs typeface="Meiryo UI"/>
              </a:rPr>
              <a:t>町</a:t>
            </a:r>
            <a:endParaRPr sz="1283">
              <a:latin typeface="Meiryo UI"/>
              <a:cs typeface="Meiryo UI"/>
            </a:endParaRPr>
          </a:p>
          <a:p>
            <a:pPr algn="ctr">
              <a:spcBef>
                <a:spcPts val="992"/>
              </a:spcBef>
            </a:pPr>
            <a:r>
              <a:rPr sz="1283" b="1" dirty="0">
                <a:solidFill>
                  <a:srgbClr val="215967"/>
                </a:solidFill>
                <a:latin typeface="Meiryo UI"/>
                <a:cs typeface="Meiryo UI"/>
              </a:rPr>
              <a:t>C</a:t>
            </a:r>
            <a:r>
              <a:rPr sz="1283" b="1" spc="-43" dirty="0">
                <a:solidFill>
                  <a:srgbClr val="215967"/>
                </a:solidFill>
                <a:latin typeface="Meiryo UI"/>
                <a:cs typeface="Meiryo UI"/>
              </a:rPr>
              <a:t>村</a:t>
            </a:r>
            <a:endParaRPr sz="1283">
              <a:latin typeface="Meiryo UI"/>
              <a:cs typeface="Meiryo UI"/>
            </a:endParaRPr>
          </a:p>
          <a:p>
            <a:pPr marL="79276" marR="143349" indent="-79276" algn="r">
              <a:lnSpc>
                <a:spcPts val="1120"/>
              </a:lnSpc>
              <a:spcBef>
                <a:spcPts val="817"/>
              </a:spcBef>
              <a:buFont typeface="Arial"/>
              <a:buChar char="•"/>
              <a:tabLst>
                <a:tab pos="79276" algn="l"/>
              </a:tabLst>
            </a:pPr>
            <a:r>
              <a:rPr sz="941" b="1" spc="-9" dirty="0">
                <a:latin typeface="Meiryo UI"/>
                <a:cs typeface="Meiryo UI"/>
              </a:rPr>
              <a:t>自治体間連携</a:t>
            </a:r>
            <a:endParaRPr sz="941">
              <a:latin typeface="Meiryo UI"/>
              <a:cs typeface="Meiryo UI"/>
            </a:endParaRPr>
          </a:p>
          <a:p>
            <a:pPr marR="142263" algn="r">
              <a:lnSpc>
                <a:spcPts val="1120"/>
              </a:lnSpc>
            </a:pPr>
            <a:r>
              <a:rPr sz="941" b="1" dirty="0">
                <a:latin typeface="Meiryo UI"/>
                <a:cs typeface="Meiryo UI"/>
              </a:rPr>
              <a:t>（広域連携</a:t>
            </a:r>
            <a:r>
              <a:rPr sz="941" b="1" spc="-43" dirty="0">
                <a:latin typeface="Meiryo UI"/>
                <a:cs typeface="Meiryo UI"/>
              </a:rPr>
              <a:t>）</a:t>
            </a:r>
            <a:endParaRPr sz="941">
              <a:latin typeface="Meiryo UI"/>
              <a:cs typeface="Meiryo UI"/>
            </a:endParaRPr>
          </a:p>
        </p:txBody>
      </p:sp>
      <p:grpSp>
        <p:nvGrpSpPr>
          <p:cNvPr id="61" name="object 61"/>
          <p:cNvGrpSpPr/>
          <p:nvPr/>
        </p:nvGrpSpPr>
        <p:grpSpPr>
          <a:xfrm>
            <a:off x="4018799" y="3053141"/>
            <a:ext cx="1126710" cy="1109877"/>
            <a:chOff x="4699761" y="3341878"/>
            <a:chExt cx="1317625" cy="1297940"/>
          </a:xfrm>
        </p:grpSpPr>
        <p:sp>
          <p:nvSpPr>
            <p:cNvPr id="62" name="object 62"/>
            <p:cNvSpPr/>
            <p:nvPr/>
          </p:nvSpPr>
          <p:spPr>
            <a:xfrm>
              <a:off x="4713731" y="3355848"/>
              <a:ext cx="1289685" cy="1270000"/>
            </a:xfrm>
            <a:custGeom>
              <a:avLst/>
              <a:gdLst/>
              <a:ahLst/>
              <a:cxnLst/>
              <a:rect l="l" t="t" r="r" b="b"/>
              <a:pathLst>
                <a:path w="1289685" h="1270000">
                  <a:moveTo>
                    <a:pt x="644651" y="0"/>
                  </a:moveTo>
                  <a:lnTo>
                    <a:pt x="596657" y="1745"/>
                  </a:lnTo>
                  <a:lnTo>
                    <a:pt x="549601" y="6900"/>
                  </a:lnTo>
                  <a:lnTo>
                    <a:pt x="503610" y="15341"/>
                  </a:lnTo>
                  <a:lnTo>
                    <a:pt x="458811" y="26944"/>
                  </a:lnTo>
                  <a:lnTo>
                    <a:pt x="415328" y="41585"/>
                  </a:lnTo>
                  <a:lnTo>
                    <a:pt x="373289" y="59140"/>
                  </a:lnTo>
                  <a:lnTo>
                    <a:pt x="332820" y="79487"/>
                  </a:lnTo>
                  <a:lnTo>
                    <a:pt x="294047" y="102500"/>
                  </a:lnTo>
                  <a:lnTo>
                    <a:pt x="257096" y="128058"/>
                  </a:lnTo>
                  <a:lnTo>
                    <a:pt x="222094" y="156035"/>
                  </a:lnTo>
                  <a:lnTo>
                    <a:pt x="189166" y="186309"/>
                  </a:lnTo>
                  <a:lnTo>
                    <a:pt x="158439" y="218755"/>
                  </a:lnTo>
                  <a:lnTo>
                    <a:pt x="130040" y="253250"/>
                  </a:lnTo>
                  <a:lnTo>
                    <a:pt x="104094" y="289671"/>
                  </a:lnTo>
                  <a:lnTo>
                    <a:pt x="80728" y="327893"/>
                  </a:lnTo>
                  <a:lnTo>
                    <a:pt x="60068" y="367793"/>
                  </a:lnTo>
                  <a:lnTo>
                    <a:pt x="42239" y="409248"/>
                  </a:lnTo>
                  <a:lnTo>
                    <a:pt x="27370" y="452133"/>
                  </a:lnTo>
                  <a:lnTo>
                    <a:pt x="15585" y="496325"/>
                  </a:lnTo>
                  <a:lnTo>
                    <a:pt x="7010" y="541701"/>
                  </a:lnTo>
                  <a:lnTo>
                    <a:pt x="1773" y="588136"/>
                  </a:lnTo>
                  <a:lnTo>
                    <a:pt x="0" y="635508"/>
                  </a:lnTo>
                  <a:lnTo>
                    <a:pt x="1773" y="682870"/>
                  </a:lnTo>
                  <a:lnTo>
                    <a:pt x="7010" y="729279"/>
                  </a:lnTo>
                  <a:lnTo>
                    <a:pt x="15585" y="774613"/>
                  </a:lnTo>
                  <a:lnTo>
                    <a:pt x="27370" y="818749"/>
                  </a:lnTo>
                  <a:lnTo>
                    <a:pt x="42239" y="861567"/>
                  </a:lnTo>
                  <a:lnTo>
                    <a:pt x="60068" y="902944"/>
                  </a:lnTo>
                  <a:lnTo>
                    <a:pt x="80728" y="942758"/>
                  </a:lnTo>
                  <a:lnTo>
                    <a:pt x="104094" y="980886"/>
                  </a:lnTo>
                  <a:lnTo>
                    <a:pt x="130040" y="1017209"/>
                  </a:lnTo>
                  <a:lnTo>
                    <a:pt x="158439" y="1051602"/>
                  </a:lnTo>
                  <a:lnTo>
                    <a:pt x="189166" y="1083945"/>
                  </a:lnTo>
                  <a:lnTo>
                    <a:pt x="222094" y="1114114"/>
                  </a:lnTo>
                  <a:lnTo>
                    <a:pt x="257096" y="1141990"/>
                  </a:lnTo>
                  <a:lnTo>
                    <a:pt x="294047" y="1167449"/>
                  </a:lnTo>
                  <a:lnTo>
                    <a:pt x="332820" y="1190369"/>
                  </a:lnTo>
                  <a:lnTo>
                    <a:pt x="373289" y="1210629"/>
                  </a:lnTo>
                  <a:lnTo>
                    <a:pt x="415328" y="1228107"/>
                  </a:lnTo>
                  <a:lnTo>
                    <a:pt x="458811" y="1242680"/>
                  </a:lnTo>
                  <a:lnTo>
                    <a:pt x="503610" y="1254227"/>
                  </a:lnTo>
                  <a:lnTo>
                    <a:pt x="549601" y="1262626"/>
                  </a:lnTo>
                  <a:lnTo>
                    <a:pt x="596657" y="1267755"/>
                  </a:lnTo>
                  <a:lnTo>
                    <a:pt x="644651" y="1269492"/>
                  </a:lnTo>
                  <a:lnTo>
                    <a:pt x="692646" y="1267755"/>
                  </a:lnTo>
                  <a:lnTo>
                    <a:pt x="739702" y="1262626"/>
                  </a:lnTo>
                  <a:lnTo>
                    <a:pt x="785693" y="1254227"/>
                  </a:lnTo>
                  <a:lnTo>
                    <a:pt x="830492" y="1242680"/>
                  </a:lnTo>
                  <a:lnTo>
                    <a:pt x="873975" y="1228107"/>
                  </a:lnTo>
                  <a:lnTo>
                    <a:pt x="916014" y="1210629"/>
                  </a:lnTo>
                  <a:lnTo>
                    <a:pt x="956483" y="1190369"/>
                  </a:lnTo>
                  <a:lnTo>
                    <a:pt x="995256" y="1167449"/>
                  </a:lnTo>
                  <a:lnTo>
                    <a:pt x="1032207" y="1141990"/>
                  </a:lnTo>
                  <a:lnTo>
                    <a:pt x="1067209" y="1114114"/>
                  </a:lnTo>
                  <a:lnTo>
                    <a:pt x="1100137" y="1083945"/>
                  </a:lnTo>
                  <a:lnTo>
                    <a:pt x="1130864" y="1051602"/>
                  </a:lnTo>
                  <a:lnTo>
                    <a:pt x="1159263" y="1017209"/>
                  </a:lnTo>
                  <a:lnTo>
                    <a:pt x="1185209" y="980886"/>
                  </a:lnTo>
                  <a:lnTo>
                    <a:pt x="1208575" y="942758"/>
                  </a:lnTo>
                  <a:lnTo>
                    <a:pt x="1229235" y="902944"/>
                  </a:lnTo>
                  <a:lnTo>
                    <a:pt x="1247064" y="861567"/>
                  </a:lnTo>
                  <a:lnTo>
                    <a:pt x="1261933" y="818749"/>
                  </a:lnTo>
                  <a:lnTo>
                    <a:pt x="1273718" y="774613"/>
                  </a:lnTo>
                  <a:lnTo>
                    <a:pt x="1282293" y="729279"/>
                  </a:lnTo>
                  <a:lnTo>
                    <a:pt x="1287530" y="682870"/>
                  </a:lnTo>
                  <a:lnTo>
                    <a:pt x="1289303" y="635508"/>
                  </a:lnTo>
                  <a:lnTo>
                    <a:pt x="1287530" y="588136"/>
                  </a:lnTo>
                  <a:lnTo>
                    <a:pt x="1282293" y="541701"/>
                  </a:lnTo>
                  <a:lnTo>
                    <a:pt x="1273718" y="496325"/>
                  </a:lnTo>
                  <a:lnTo>
                    <a:pt x="1261933" y="452133"/>
                  </a:lnTo>
                  <a:lnTo>
                    <a:pt x="1247064" y="409248"/>
                  </a:lnTo>
                  <a:lnTo>
                    <a:pt x="1229235" y="367793"/>
                  </a:lnTo>
                  <a:lnTo>
                    <a:pt x="1208575" y="327893"/>
                  </a:lnTo>
                  <a:lnTo>
                    <a:pt x="1185209" y="289671"/>
                  </a:lnTo>
                  <a:lnTo>
                    <a:pt x="1159263" y="253250"/>
                  </a:lnTo>
                  <a:lnTo>
                    <a:pt x="1130864" y="218755"/>
                  </a:lnTo>
                  <a:lnTo>
                    <a:pt x="1100137" y="186308"/>
                  </a:lnTo>
                  <a:lnTo>
                    <a:pt x="1067209" y="156035"/>
                  </a:lnTo>
                  <a:lnTo>
                    <a:pt x="1032207" y="128058"/>
                  </a:lnTo>
                  <a:lnTo>
                    <a:pt x="995256" y="102500"/>
                  </a:lnTo>
                  <a:lnTo>
                    <a:pt x="956483" y="79487"/>
                  </a:lnTo>
                  <a:lnTo>
                    <a:pt x="916014" y="59140"/>
                  </a:lnTo>
                  <a:lnTo>
                    <a:pt x="873975" y="41585"/>
                  </a:lnTo>
                  <a:lnTo>
                    <a:pt x="830492" y="26944"/>
                  </a:lnTo>
                  <a:lnTo>
                    <a:pt x="785693" y="15341"/>
                  </a:lnTo>
                  <a:lnTo>
                    <a:pt x="739702" y="6900"/>
                  </a:lnTo>
                  <a:lnTo>
                    <a:pt x="692646" y="1745"/>
                  </a:lnTo>
                  <a:lnTo>
                    <a:pt x="644651" y="0"/>
                  </a:lnTo>
                  <a:close/>
                </a:path>
              </a:pathLst>
            </a:custGeom>
            <a:solidFill>
              <a:srgbClr val="DBEDF4"/>
            </a:solidFill>
          </p:spPr>
          <p:txBody>
            <a:bodyPr wrap="square" lIns="0" tIns="0" rIns="0" bIns="0" rtlCol="0"/>
            <a:lstStyle/>
            <a:p>
              <a:endParaRPr sz="1749"/>
            </a:p>
          </p:txBody>
        </p:sp>
        <p:sp>
          <p:nvSpPr>
            <p:cNvPr id="63" name="object 63"/>
            <p:cNvSpPr/>
            <p:nvPr/>
          </p:nvSpPr>
          <p:spPr>
            <a:xfrm>
              <a:off x="4713731" y="3355848"/>
              <a:ext cx="1289685" cy="1270000"/>
            </a:xfrm>
            <a:custGeom>
              <a:avLst/>
              <a:gdLst/>
              <a:ahLst/>
              <a:cxnLst/>
              <a:rect l="l" t="t" r="r" b="b"/>
              <a:pathLst>
                <a:path w="1289685" h="1270000">
                  <a:moveTo>
                    <a:pt x="0" y="635508"/>
                  </a:moveTo>
                  <a:lnTo>
                    <a:pt x="1773" y="588136"/>
                  </a:lnTo>
                  <a:lnTo>
                    <a:pt x="7010" y="541701"/>
                  </a:lnTo>
                  <a:lnTo>
                    <a:pt x="15585" y="496325"/>
                  </a:lnTo>
                  <a:lnTo>
                    <a:pt x="27370" y="452133"/>
                  </a:lnTo>
                  <a:lnTo>
                    <a:pt x="42239" y="409248"/>
                  </a:lnTo>
                  <a:lnTo>
                    <a:pt x="60068" y="367793"/>
                  </a:lnTo>
                  <a:lnTo>
                    <a:pt x="80728" y="327893"/>
                  </a:lnTo>
                  <a:lnTo>
                    <a:pt x="104094" y="289671"/>
                  </a:lnTo>
                  <a:lnTo>
                    <a:pt x="130040" y="253250"/>
                  </a:lnTo>
                  <a:lnTo>
                    <a:pt x="158439" y="218755"/>
                  </a:lnTo>
                  <a:lnTo>
                    <a:pt x="189166" y="186309"/>
                  </a:lnTo>
                  <a:lnTo>
                    <a:pt x="222094" y="156035"/>
                  </a:lnTo>
                  <a:lnTo>
                    <a:pt x="257096" y="128058"/>
                  </a:lnTo>
                  <a:lnTo>
                    <a:pt x="294047" y="102500"/>
                  </a:lnTo>
                  <a:lnTo>
                    <a:pt x="332820" y="79487"/>
                  </a:lnTo>
                  <a:lnTo>
                    <a:pt x="373289" y="59140"/>
                  </a:lnTo>
                  <a:lnTo>
                    <a:pt x="415328" y="41585"/>
                  </a:lnTo>
                  <a:lnTo>
                    <a:pt x="458811" y="26944"/>
                  </a:lnTo>
                  <a:lnTo>
                    <a:pt x="503610" y="15341"/>
                  </a:lnTo>
                  <a:lnTo>
                    <a:pt x="549601" y="6900"/>
                  </a:lnTo>
                  <a:lnTo>
                    <a:pt x="596657" y="1745"/>
                  </a:lnTo>
                  <a:lnTo>
                    <a:pt x="644651" y="0"/>
                  </a:lnTo>
                  <a:lnTo>
                    <a:pt x="692646" y="1745"/>
                  </a:lnTo>
                  <a:lnTo>
                    <a:pt x="739702" y="6900"/>
                  </a:lnTo>
                  <a:lnTo>
                    <a:pt x="785693" y="15341"/>
                  </a:lnTo>
                  <a:lnTo>
                    <a:pt x="830492" y="26944"/>
                  </a:lnTo>
                  <a:lnTo>
                    <a:pt x="873975" y="41585"/>
                  </a:lnTo>
                  <a:lnTo>
                    <a:pt x="916014" y="59140"/>
                  </a:lnTo>
                  <a:lnTo>
                    <a:pt x="956483" y="79487"/>
                  </a:lnTo>
                  <a:lnTo>
                    <a:pt x="995256" y="102500"/>
                  </a:lnTo>
                  <a:lnTo>
                    <a:pt x="1032207" y="128058"/>
                  </a:lnTo>
                  <a:lnTo>
                    <a:pt x="1067209" y="156035"/>
                  </a:lnTo>
                  <a:lnTo>
                    <a:pt x="1100137" y="186308"/>
                  </a:lnTo>
                  <a:lnTo>
                    <a:pt x="1130864" y="218755"/>
                  </a:lnTo>
                  <a:lnTo>
                    <a:pt x="1159263" y="253250"/>
                  </a:lnTo>
                  <a:lnTo>
                    <a:pt x="1185209" y="289671"/>
                  </a:lnTo>
                  <a:lnTo>
                    <a:pt x="1208575" y="327893"/>
                  </a:lnTo>
                  <a:lnTo>
                    <a:pt x="1229235" y="367793"/>
                  </a:lnTo>
                  <a:lnTo>
                    <a:pt x="1247064" y="409248"/>
                  </a:lnTo>
                  <a:lnTo>
                    <a:pt x="1261933" y="452133"/>
                  </a:lnTo>
                  <a:lnTo>
                    <a:pt x="1273718" y="496325"/>
                  </a:lnTo>
                  <a:lnTo>
                    <a:pt x="1282293" y="541701"/>
                  </a:lnTo>
                  <a:lnTo>
                    <a:pt x="1287530" y="588136"/>
                  </a:lnTo>
                  <a:lnTo>
                    <a:pt x="1289303" y="635508"/>
                  </a:lnTo>
                  <a:lnTo>
                    <a:pt x="1287530" y="682870"/>
                  </a:lnTo>
                  <a:lnTo>
                    <a:pt x="1282293" y="729279"/>
                  </a:lnTo>
                  <a:lnTo>
                    <a:pt x="1273718" y="774613"/>
                  </a:lnTo>
                  <a:lnTo>
                    <a:pt x="1261933" y="818749"/>
                  </a:lnTo>
                  <a:lnTo>
                    <a:pt x="1247064" y="861567"/>
                  </a:lnTo>
                  <a:lnTo>
                    <a:pt x="1229235" y="902944"/>
                  </a:lnTo>
                  <a:lnTo>
                    <a:pt x="1208575" y="942758"/>
                  </a:lnTo>
                  <a:lnTo>
                    <a:pt x="1185209" y="980886"/>
                  </a:lnTo>
                  <a:lnTo>
                    <a:pt x="1159263" y="1017209"/>
                  </a:lnTo>
                  <a:lnTo>
                    <a:pt x="1130864" y="1051602"/>
                  </a:lnTo>
                  <a:lnTo>
                    <a:pt x="1100137" y="1083945"/>
                  </a:lnTo>
                  <a:lnTo>
                    <a:pt x="1067209" y="1114114"/>
                  </a:lnTo>
                  <a:lnTo>
                    <a:pt x="1032207" y="1141990"/>
                  </a:lnTo>
                  <a:lnTo>
                    <a:pt x="995256" y="1167449"/>
                  </a:lnTo>
                  <a:lnTo>
                    <a:pt x="956483" y="1190369"/>
                  </a:lnTo>
                  <a:lnTo>
                    <a:pt x="916014" y="1210629"/>
                  </a:lnTo>
                  <a:lnTo>
                    <a:pt x="873975" y="1228107"/>
                  </a:lnTo>
                  <a:lnTo>
                    <a:pt x="830492" y="1242680"/>
                  </a:lnTo>
                  <a:lnTo>
                    <a:pt x="785693" y="1254227"/>
                  </a:lnTo>
                  <a:lnTo>
                    <a:pt x="739702" y="1262626"/>
                  </a:lnTo>
                  <a:lnTo>
                    <a:pt x="692646" y="1267755"/>
                  </a:lnTo>
                  <a:lnTo>
                    <a:pt x="644651" y="1269492"/>
                  </a:lnTo>
                  <a:lnTo>
                    <a:pt x="596657" y="1267755"/>
                  </a:lnTo>
                  <a:lnTo>
                    <a:pt x="549601" y="1262626"/>
                  </a:lnTo>
                  <a:lnTo>
                    <a:pt x="503610" y="1254227"/>
                  </a:lnTo>
                  <a:lnTo>
                    <a:pt x="458811" y="1242680"/>
                  </a:lnTo>
                  <a:lnTo>
                    <a:pt x="415328" y="1228107"/>
                  </a:lnTo>
                  <a:lnTo>
                    <a:pt x="373289" y="1210629"/>
                  </a:lnTo>
                  <a:lnTo>
                    <a:pt x="332820" y="1190369"/>
                  </a:lnTo>
                  <a:lnTo>
                    <a:pt x="294047" y="1167449"/>
                  </a:lnTo>
                  <a:lnTo>
                    <a:pt x="257096" y="1141990"/>
                  </a:lnTo>
                  <a:lnTo>
                    <a:pt x="222094" y="1114114"/>
                  </a:lnTo>
                  <a:lnTo>
                    <a:pt x="189166" y="1083945"/>
                  </a:lnTo>
                  <a:lnTo>
                    <a:pt x="158439" y="1051602"/>
                  </a:lnTo>
                  <a:lnTo>
                    <a:pt x="130040" y="1017209"/>
                  </a:lnTo>
                  <a:lnTo>
                    <a:pt x="104094" y="980886"/>
                  </a:lnTo>
                  <a:lnTo>
                    <a:pt x="80728" y="942758"/>
                  </a:lnTo>
                  <a:lnTo>
                    <a:pt x="60068" y="902944"/>
                  </a:lnTo>
                  <a:lnTo>
                    <a:pt x="42239" y="861567"/>
                  </a:lnTo>
                  <a:lnTo>
                    <a:pt x="27370" y="818749"/>
                  </a:lnTo>
                  <a:lnTo>
                    <a:pt x="15585" y="774613"/>
                  </a:lnTo>
                  <a:lnTo>
                    <a:pt x="7010" y="729279"/>
                  </a:lnTo>
                  <a:lnTo>
                    <a:pt x="1773" y="682870"/>
                  </a:lnTo>
                  <a:lnTo>
                    <a:pt x="0" y="635508"/>
                  </a:lnTo>
                </a:path>
              </a:pathLst>
            </a:custGeom>
            <a:ln w="27432">
              <a:solidFill>
                <a:srgbClr val="215967"/>
              </a:solidFill>
            </a:ln>
          </p:spPr>
          <p:txBody>
            <a:bodyPr wrap="square" lIns="0" tIns="0" rIns="0" bIns="0" rtlCol="0"/>
            <a:lstStyle/>
            <a:p>
              <a:endParaRPr sz="1749"/>
            </a:p>
          </p:txBody>
        </p:sp>
      </p:grpSp>
      <p:sp>
        <p:nvSpPr>
          <p:cNvPr id="64" name="object 64"/>
          <p:cNvSpPr txBox="1"/>
          <p:nvPr/>
        </p:nvSpPr>
        <p:spPr>
          <a:xfrm>
            <a:off x="4301371" y="3373507"/>
            <a:ext cx="561455" cy="237487"/>
          </a:xfrm>
          <a:prstGeom prst="rect">
            <a:avLst/>
          </a:prstGeom>
        </p:spPr>
        <p:txBody>
          <a:bodyPr vert="horz" wrap="square" lIns="0" tIns="13575" rIns="0" bIns="0" rtlCol="0">
            <a:spAutoFit/>
          </a:bodyPr>
          <a:lstStyle/>
          <a:p>
            <a:pPr marL="10860">
              <a:spcBef>
                <a:spcPts val="107"/>
              </a:spcBef>
            </a:pPr>
            <a:r>
              <a:rPr sz="1454" b="1" spc="-17" dirty="0">
                <a:latin typeface="Meiryo UI"/>
                <a:cs typeface="Meiryo UI"/>
              </a:rPr>
              <a:t>担い手</a:t>
            </a:r>
            <a:endParaRPr sz="1454">
              <a:latin typeface="Meiryo UI"/>
              <a:cs typeface="Meiryo UI"/>
            </a:endParaRPr>
          </a:p>
        </p:txBody>
      </p:sp>
      <p:sp>
        <p:nvSpPr>
          <p:cNvPr id="65" name="object 65"/>
          <p:cNvSpPr txBox="1"/>
          <p:nvPr/>
        </p:nvSpPr>
        <p:spPr>
          <a:xfrm>
            <a:off x="4103288" y="3598957"/>
            <a:ext cx="960011" cy="237487"/>
          </a:xfrm>
          <a:prstGeom prst="rect">
            <a:avLst/>
          </a:prstGeom>
        </p:spPr>
        <p:txBody>
          <a:bodyPr vert="horz" wrap="square" lIns="0" tIns="13575" rIns="0" bIns="0" rtlCol="0">
            <a:spAutoFit/>
          </a:bodyPr>
          <a:lstStyle/>
          <a:p>
            <a:pPr marL="10860">
              <a:spcBef>
                <a:spcPts val="107"/>
              </a:spcBef>
            </a:pPr>
            <a:r>
              <a:rPr sz="1454" b="1" dirty="0">
                <a:latin typeface="Meiryo UI"/>
                <a:cs typeface="Meiryo UI"/>
              </a:rPr>
              <a:t>（技術者</a:t>
            </a:r>
            <a:r>
              <a:rPr sz="1454" b="1" spc="-43" dirty="0">
                <a:latin typeface="Meiryo UI"/>
                <a:cs typeface="Meiryo UI"/>
              </a:rPr>
              <a:t>）</a:t>
            </a:r>
            <a:endParaRPr sz="1454">
              <a:latin typeface="Meiryo UI"/>
              <a:cs typeface="Meiryo UI"/>
            </a:endParaRPr>
          </a:p>
        </p:txBody>
      </p:sp>
      <p:grpSp>
        <p:nvGrpSpPr>
          <p:cNvPr id="66" name="object 66"/>
          <p:cNvGrpSpPr/>
          <p:nvPr/>
        </p:nvGrpSpPr>
        <p:grpSpPr>
          <a:xfrm>
            <a:off x="1004753" y="1657648"/>
            <a:ext cx="7315200" cy="3750995"/>
            <a:chOff x="1175003" y="1709927"/>
            <a:chExt cx="8554720" cy="4386580"/>
          </a:xfrm>
        </p:grpSpPr>
        <p:pic>
          <p:nvPicPr>
            <p:cNvPr id="67" name="object 67"/>
            <p:cNvPicPr/>
            <p:nvPr/>
          </p:nvPicPr>
          <p:blipFill>
            <a:blip r:embed="rId9" cstate="print"/>
            <a:stretch>
              <a:fillRect/>
            </a:stretch>
          </p:blipFill>
          <p:spPr>
            <a:xfrm>
              <a:off x="2165603" y="2546603"/>
              <a:ext cx="6455664" cy="425196"/>
            </a:xfrm>
            <a:prstGeom prst="rect">
              <a:avLst/>
            </a:prstGeom>
          </p:spPr>
        </p:pic>
        <p:sp>
          <p:nvSpPr>
            <p:cNvPr id="68" name="object 68"/>
            <p:cNvSpPr/>
            <p:nvPr/>
          </p:nvSpPr>
          <p:spPr>
            <a:xfrm>
              <a:off x="3494531" y="1752599"/>
              <a:ext cx="3575685" cy="509270"/>
            </a:xfrm>
            <a:custGeom>
              <a:avLst/>
              <a:gdLst/>
              <a:ahLst/>
              <a:cxnLst/>
              <a:rect l="l" t="t" r="r" b="b"/>
              <a:pathLst>
                <a:path w="3575684" h="509269">
                  <a:moveTo>
                    <a:pt x="3470147" y="0"/>
                  </a:moveTo>
                  <a:lnTo>
                    <a:pt x="103631" y="0"/>
                  </a:lnTo>
                  <a:lnTo>
                    <a:pt x="63650" y="8262"/>
                  </a:lnTo>
                  <a:lnTo>
                    <a:pt x="30670" y="30670"/>
                  </a:lnTo>
                  <a:lnTo>
                    <a:pt x="8262" y="63650"/>
                  </a:lnTo>
                  <a:lnTo>
                    <a:pt x="0" y="103632"/>
                  </a:lnTo>
                  <a:lnTo>
                    <a:pt x="0" y="403860"/>
                  </a:lnTo>
                  <a:lnTo>
                    <a:pt x="8262" y="444722"/>
                  </a:lnTo>
                  <a:lnTo>
                    <a:pt x="30670" y="478155"/>
                  </a:lnTo>
                  <a:lnTo>
                    <a:pt x="63650" y="500729"/>
                  </a:lnTo>
                  <a:lnTo>
                    <a:pt x="103631" y="509015"/>
                  </a:lnTo>
                  <a:lnTo>
                    <a:pt x="3470147" y="509015"/>
                  </a:lnTo>
                  <a:lnTo>
                    <a:pt x="3511010" y="500729"/>
                  </a:lnTo>
                  <a:lnTo>
                    <a:pt x="3544442" y="478154"/>
                  </a:lnTo>
                  <a:lnTo>
                    <a:pt x="3567017" y="444722"/>
                  </a:lnTo>
                  <a:lnTo>
                    <a:pt x="3575303" y="403860"/>
                  </a:lnTo>
                  <a:lnTo>
                    <a:pt x="3575303" y="103632"/>
                  </a:lnTo>
                  <a:lnTo>
                    <a:pt x="3567017" y="63650"/>
                  </a:lnTo>
                  <a:lnTo>
                    <a:pt x="3544442" y="30670"/>
                  </a:lnTo>
                  <a:lnTo>
                    <a:pt x="3511010" y="8262"/>
                  </a:lnTo>
                  <a:lnTo>
                    <a:pt x="3470147" y="0"/>
                  </a:lnTo>
                  <a:close/>
                </a:path>
              </a:pathLst>
            </a:custGeom>
            <a:solidFill>
              <a:srgbClr val="31859C"/>
            </a:solidFill>
          </p:spPr>
          <p:txBody>
            <a:bodyPr wrap="square" lIns="0" tIns="0" rIns="0" bIns="0" rtlCol="0"/>
            <a:lstStyle/>
            <a:p>
              <a:endParaRPr sz="1749"/>
            </a:p>
          </p:txBody>
        </p:sp>
        <p:pic>
          <p:nvPicPr>
            <p:cNvPr id="69" name="object 69"/>
            <p:cNvPicPr/>
            <p:nvPr/>
          </p:nvPicPr>
          <p:blipFill>
            <a:blip r:embed="rId10" cstate="print"/>
            <a:stretch>
              <a:fillRect/>
            </a:stretch>
          </p:blipFill>
          <p:spPr>
            <a:xfrm>
              <a:off x="5661659" y="1709927"/>
              <a:ext cx="527303" cy="580643"/>
            </a:xfrm>
            <a:prstGeom prst="rect">
              <a:avLst/>
            </a:prstGeom>
          </p:spPr>
        </p:pic>
        <p:sp>
          <p:nvSpPr>
            <p:cNvPr id="70" name="object 70"/>
            <p:cNvSpPr/>
            <p:nvPr/>
          </p:nvSpPr>
          <p:spPr>
            <a:xfrm>
              <a:off x="5017008" y="2295143"/>
              <a:ext cx="462280" cy="929640"/>
            </a:xfrm>
            <a:custGeom>
              <a:avLst/>
              <a:gdLst/>
              <a:ahLst/>
              <a:cxnLst/>
              <a:rect l="l" t="t" r="r" b="b"/>
              <a:pathLst>
                <a:path w="462279" h="929639">
                  <a:moveTo>
                    <a:pt x="452628" y="117348"/>
                  </a:moveTo>
                  <a:lnTo>
                    <a:pt x="339852" y="117348"/>
                  </a:lnTo>
                  <a:lnTo>
                    <a:pt x="339852" y="0"/>
                  </a:lnTo>
                  <a:lnTo>
                    <a:pt x="112776" y="0"/>
                  </a:lnTo>
                  <a:lnTo>
                    <a:pt x="112776" y="117348"/>
                  </a:lnTo>
                  <a:lnTo>
                    <a:pt x="0" y="117348"/>
                  </a:lnTo>
                  <a:lnTo>
                    <a:pt x="227076" y="233172"/>
                  </a:lnTo>
                  <a:lnTo>
                    <a:pt x="452628" y="117348"/>
                  </a:lnTo>
                  <a:close/>
                </a:path>
                <a:path w="462279" h="929639">
                  <a:moveTo>
                    <a:pt x="461772" y="809244"/>
                  </a:moveTo>
                  <a:lnTo>
                    <a:pt x="234696" y="690372"/>
                  </a:lnTo>
                  <a:lnTo>
                    <a:pt x="9144" y="809244"/>
                  </a:lnTo>
                  <a:lnTo>
                    <a:pt x="121920" y="809244"/>
                  </a:lnTo>
                  <a:lnTo>
                    <a:pt x="121920" y="929640"/>
                  </a:lnTo>
                  <a:lnTo>
                    <a:pt x="347472" y="929640"/>
                  </a:lnTo>
                  <a:lnTo>
                    <a:pt x="347472" y="809244"/>
                  </a:lnTo>
                  <a:lnTo>
                    <a:pt x="461772" y="809244"/>
                  </a:lnTo>
                  <a:close/>
                </a:path>
              </a:pathLst>
            </a:custGeom>
            <a:solidFill>
              <a:srgbClr val="FF9900"/>
            </a:solidFill>
          </p:spPr>
          <p:txBody>
            <a:bodyPr wrap="square" lIns="0" tIns="0" rIns="0" bIns="0" rtlCol="0"/>
            <a:lstStyle/>
            <a:p>
              <a:endParaRPr sz="1749"/>
            </a:p>
          </p:txBody>
        </p:sp>
        <p:sp>
          <p:nvSpPr>
            <p:cNvPr id="71" name="object 71"/>
            <p:cNvSpPr/>
            <p:nvPr/>
          </p:nvSpPr>
          <p:spPr>
            <a:xfrm>
              <a:off x="1175004" y="3258311"/>
              <a:ext cx="8554720" cy="786765"/>
            </a:xfrm>
            <a:custGeom>
              <a:avLst/>
              <a:gdLst/>
              <a:ahLst/>
              <a:cxnLst/>
              <a:rect l="l" t="t" r="r" b="b"/>
              <a:pathLst>
                <a:path w="8554720" h="786764">
                  <a:moveTo>
                    <a:pt x="1458468" y="749808"/>
                  </a:moveTo>
                  <a:lnTo>
                    <a:pt x="1395933" y="678180"/>
                  </a:lnTo>
                  <a:lnTo>
                    <a:pt x="1133856" y="377952"/>
                  </a:lnTo>
                  <a:lnTo>
                    <a:pt x="1077950" y="512927"/>
                  </a:lnTo>
                  <a:lnTo>
                    <a:pt x="56388" y="91440"/>
                  </a:lnTo>
                  <a:lnTo>
                    <a:pt x="0" y="227076"/>
                  </a:lnTo>
                  <a:lnTo>
                    <a:pt x="1021232" y="649859"/>
                  </a:lnTo>
                  <a:lnTo>
                    <a:pt x="964692" y="786384"/>
                  </a:lnTo>
                  <a:lnTo>
                    <a:pt x="1458468" y="749808"/>
                  </a:lnTo>
                  <a:close/>
                </a:path>
                <a:path w="8554720" h="786764">
                  <a:moveTo>
                    <a:pt x="8554212" y="135636"/>
                  </a:moveTo>
                  <a:lnTo>
                    <a:pt x="8496300" y="0"/>
                  </a:lnTo>
                  <a:lnTo>
                    <a:pt x="7380859" y="475792"/>
                  </a:lnTo>
                  <a:lnTo>
                    <a:pt x="7322820" y="339852"/>
                  </a:lnTo>
                  <a:lnTo>
                    <a:pt x="7002780" y="716280"/>
                  </a:lnTo>
                  <a:lnTo>
                    <a:pt x="7496556" y="746760"/>
                  </a:lnTo>
                  <a:lnTo>
                    <a:pt x="7451001" y="640080"/>
                  </a:lnTo>
                  <a:lnTo>
                    <a:pt x="7438542" y="610908"/>
                  </a:lnTo>
                  <a:lnTo>
                    <a:pt x="8554212" y="135636"/>
                  </a:lnTo>
                  <a:close/>
                </a:path>
              </a:pathLst>
            </a:custGeom>
            <a:solidFill>
              <a:srgbClr val="8064A1"/>
            </a:solidFill>
          </p:spPr>
          <p:txBody>
            <a:bodyPr wrap="square" lIns="0" tIns="0" rIns="0" bIns="0" rtlCol="0"/>
            <a:lstStyle/>
            <a:p>
              <a:endParaRPr sz="1749"/>
            </a:p>
          </p:txBody>
        </p:sp>
        <p:sp>
          <p:nvSpPr>
            <p:cNvPr id="72" name="object 72"/>
            <p:cNvSpPr/>
            <p:nvPr/>
          </p:nvSpPr>
          <p:spPr>
            <a:xfrm>
              <a:off x="2622803" y="3282695"/>
              <a:ext cx="5532120" cy="1701164"/>
            </a:xfrm>
            <a:custGeom>
              <a:avLst/>
              <a:gdLst/>
              <a:ahLst/>
              <a:cxnLst/>
              <a:rect l="l" t="t" r="r" b="b"/>
              <a:pathLst>
                <a:path w="5532120" h="1701164">
                  <a:moveTo>
                    <a:pt x="0" y="0"/>
                  </a:moveTo>
                  <a:lnTo>
                    <a:pt x="5532120" y="0"/>
                  </a:lnTo>
                  <a:lnTo>
                    <a:pt x="5532120" y="1700783"/>
                  </a:lnTo>
                  <a:lnTo>
                    <a:pt x="0" y="1700783"/>
                  </a:lnTo>
                  <a:lnTo>
                    <a:pt x="0" y="0"/>
                  </a:lnTo>
                  <a:close/>
                </a:path>
              </a:pathLst>
            </a:custGeom>
            <a:ln w="30480">
              <a:solidFill>
                <a:srgbClr val="FF7C80"/>
              </a:solidFill>
            </a:ln>
          </p:spPr>
          <p:txBody>
            <a:bodyPr wrap="square" lIns="0" tIns="0" rIns="0" bIns="0" rtlCol="0"/>
            <a:lstStyle/>
            <a:p>
              <a:endParaRPr sz="1749"/>
            </a:p>
          </p:txBody>
        </p:sp>
        <p:pic>
          <p:nvPicPr>
            <p:cNvPr id="73" name="object 73"/>
            <p:cNvPicPr/>
            <p:nvPr/>
          </p:nvPicPr>
          <p:blipFill>
            <a:blip r:embed="rId11" cstate="print"/>
            <a:stretch>
              <a:fillRect/>
            </a:stretch>
          </p:blipFill>
          <p:spPr>
            <a:xfrm>
              <a:off x="8302751" y="5065775"/>
              <a:ext cx="202692" cy="227075"/>
            </a:xfrm>
            <a:prstGeom prst="rect">
              <a:avLst/>
            </a:prstGeom>
          </p:spPr>
        </p:pic>
        <p:sp>
          <p:nvSpPr>
            <p:cNvPr id="74" name="object 74"/>
            <p:cNvSpPr/>
            <p:nvPr/>
          </p:nvSpPr>
          <p:spPr>
            <a:xfrm>
              <a:off x="8124444" y="4777739"/>
              <a:ext cx="1529080" cy="1318260"/>
            </a:xfrm>
            <a:custGeom>
              <a:avLst/>
              <a:gdLst/>
              <a:ahLst/>
              <a:cxnLst/>
              <a:rect l="l" t="t" r="r" b="b"/>
              <a:pathLst>
                <a:path w="1529079" h="1318260">
                  <a:moveTo>
                    <a:pt x="612648" y="1187196"/>
                  </a:moveTo>
                  <a:lnTo>
                    <a:pt x="559308" y="1220724"/>
                  </a:lnTo>
                  <a:lnTo>
                    <a:pt x="85344" y="472440"/>
                  </a:lnTo>
                  <a:lnTo>
                    <a:pt x="138684" y="440436"/>
                  </a:lnTo>
                  <a:lnTo>
                    <a:pt x="13716" y="396240"/>
                  </a:lnTo>
                  <a:lnTo>
                    <a:pt x="0" y="527304"/>
                  </a:lnTo>
                  <a:lnTo>
                    <a:pt x="53340" y="493776"/>
                  </a:lnTo>
                  <a:lnTo>
                    <a:pt x="527304" y="1242060"/>
                  </a:lnTo>
                  <a:lnTo>
                    <a:pt x="473964" y="1275588"/>
                  </a:lnTo>
                  <a:lnTo>
                    <a:pt x="598932" y="1318260"/>
                  </a:lnTo>
                  <a:lnTo>
                    <a:pt x="612648" y="1187196"/>
                  </a:lnTo>
                  <a:close/>
                </a:path>
                <a:path w="1529079" h="1318260">
                  <a:moveTo>
                    <a:pt x="1528572" y="414528"/>
                  </a:moveTo>
                  <a:lnTo>
                    <a:pt x="1456944" y="303276"/>
                  </a:lnTo>
                  <a:lnTo>
                    <a:pt x="1437132" y="362712"/>
                  </a:lnTo>
                  <a:lnTo>
                    <a:pt x="536448" y="57912"/>
                  </a:lnTo>
                  <a:lnTo>
                    <a:pt x="557784" y="0"/>
                  </a:lnTo>
                  <a:lnTo>
                    <a:pt x="432816" y="44196"/>
                  </a:lnTo>
                  <a:lnTo>
                    <a:pt x="504444" y="153924"/>
                  </a:lnTo>
                  <a:lnTo>
                    <a:pt x="524256" y="96012"/>
                  </a:lnTo>
                  <a:lnTo>
                    <a:pt x="1424940" y="399288"/>
                  </a:lnTo>
                  <a:lnTo>
                    <a:pt x="1403604" y="458724"/>
                  </a:lnTo>
                  <a:lnTo>
                    <a:pt x="1528572" y="414528"/>
                  </a:lnTo>
                  <a:close/>
                </a:path>
              </a:pathLst>
            </a:custGeom>
            <a:solidFill>
              <a:srgbClr val="215967"/>
            </a:solidFill>
          </p:spPr>
          <p:txBody>
            <a:bodyPr wrap="square" lIns="0" tIns="0" rIns="0" bIns="0" rtlCol="0"/>
            <a:lstStyle/>
            <a:p>
              <a:endParaRPr sz="1749"/>
            </a:p>
          </p:txBody>
        </p:sp>
        <p:sp>
          <p:nvSpPr>
            <p:cNvPr id="75" name="object 75"/>
            <p:cNvSpPr/>
            <p:nvPr/>
          </p:nvSpPr>
          <p:spPr>
            <a:xfrm>
              <a:off x="3585971" y="4539995"/>
              <a:ext cx="1455420" cy="1298575"/>
            </a:xfrm>
            <a:custGeom>
              <a:avLst/>
              <a:gdLst/>
              <a:ahLst/>
              <a:cxnLst/>
              <a:rect l="l" t="t" r="r" b="b"/>
              <a:pathLst>
                <a:path w="1455420" h="1298575">
                  <a:moveTo>
                    <a:pt x="1266443" y="0"/>
                  </a:moveTo>
                  <a:lnTo>
                    <a:pt x="1330452" y="74675"/>
                  </a:lnTo>
                  <a:lnTo>
                    <a:pt x="64007" y="1152144"/>
                  </a:lnTo>
                  <a:lnTo>
                    <a:pt x="0" y="1077468"/>
                  </a:lnTo>
                  <a:lnTo>
                    <a:pt x="24383" y="1246632"/>
                  </a:lnTo>
                  <a:lnTo>
                    <a:pt x="188975" y="1298447"/>
                  </a:lnTo>
                  <a:lnTo>
                    <a:pt x="124967" y="1223771"/>
                  </a:lnTo>
                  <a:lnTo>
                    <a:pt x="1391412" y="147827"/>
                  </a:lnTo>
                  <a:lnTo>
                    <a:pt x="1455419" y="222503"/>
                  </a:lnTo>
                  <a:lnTo>
                    <a:pt x="1431036" y="51815"/>
                  </a:lnTo>
                  <a:lnTo>
                    <a:pt x="1266443" y="0"/>
                  </a:lnTo>
                  <a:close/>
                </a:path>
              </a:pathLst>
            </a:custGeom>
            <a:solidFill>
              <a:srgbClr val="7E7E7E"/>
            </a:solidFill>
          </p:spPr>
          <p:txBody>
            <a:bodyPr wrap="square" lIns="0" tIns="0" rIns="0" bIns="0" rtlCol="0"/>
            <a:lstStyle/>
            <a:p>
              <a:endParaRPr sz="1749"/>
            </a:p>
          </p:txBody>
        </p:sp>
        <p:pic>
          <p:nvPicPr>
            <p:cNvPr id="76" name="object 76"/>
            <p:cNvPicPr/>
            <p:nvPr/>
          </p:nvPicPr>
          <p:blipFill>
            <a:blip r:embed="rId12" cstate="print"/>
            <a:stretch>
              <a:fillRect/>
            </a:stretch>
          </p:blipFill>
          <p:spPr>
            <a:xfrm>
              <a:off x="3953255" y="5170931"/>
              <a:ext cx="469391" cy="187451"/>
            </a:xfrm>
            <a:prstGeom prst="rect">
              <a:avLst/>
            </a:prstGeom>
          </p:spPr>
        </p:pic>
      </p:grpSp>
      <p:sp>
        <p:nvSpPr>
          <p:cNvPr id="77" name="object 77"/>
          <p:cNvSpPr txBox="1"/>
          <p:nvPr/>
        </p:nvSpPr>
        <p:spPr>
          <a:xfrm>
            <a:off x="3466033" y="4619349"/>
            <a:ext cx="232944" cy="138130"/>
          </a:xfrm>
          <a:prstGeom prst="rect">
            <a:avLst/>
          </a:prstGeom>
        </p:spPr>
        <p:txBody>
          <a:bodyPr vert="horz" wrap="square" lIns="0" tIns="13032" rIns="0" bIns="0" rtlCol="0">
            <a:spAutoFit/>
          </a:bodyPr>
          <a:lstStyle/>
          <a:p>
            <a:pPr marL="10860">
              <a:spcBef>
                <a:spcPts val="103"/>
              </a:spcBef>
            </a:pPr>
            <a:r>
              <a:rPr sz="812" spc="-21" dirty="0">
                <a:solidFill>
                  <a:srgbClr val="77933B"/>
                </a:solidFill>
                <a:latin typeface="Meiryo UI"/>
                <a:cs typeface="Meiryo UI"/>
              </a:rPr>
              <a:t>連携</a:t>
            </a:r>
            <a:endParaRPr sz="812">
              <a:latin typeface="Meiryo UI"/>
              <a:cs typeface="Meiryo UI"/>
            </a:endParaRPr>
          </a:p>
        </p:txBody>
      </p:sp>
      <p:sp>
        <p:nvSpPr>
          <p:cNvPr id="78" name="object 78"/>
          <p:cNvSpPr txBox="1"/>
          <p:nvPr/>
        </p:nvSpPr>
        <p:spPr>
          <a:xfrm>
            <a:off x="4228393" y="4150204"/>
            <a:ext cx="796570" cy="444378"/>
          </a:xfrm>
          <a:prstGeom prst="rect">
            <a:avLst/>
          </a:prstGeom>
        </p:spPr>
        <p:txBody>
          <a:bodyPr vert="horz" wrap="square" lIns="0" tIns="20091" rIns="0" bIns="0" rtlCol="0">
            <a:spAutoFit/>
          </a:bodyPr>
          <a:lstStyle/>
          <a:p>
            <a:pPr marL="89593" marR="4344" indent="-79276">
              <a:lnSpc>
                <a:spcPts val="1112"/>
              </a:lnSpc>
              <a:spcBef>
                <a:spcPts val="158"/>
              </a:spcBef>
              <a:buFont typeface="Arial"/>
              <a:buChar char="•"/>
              <a:tabLst>
                <a:tab pos="92851" algn="l"/>
              </a:tabLst>
            </a:pPr>
            <a:r>
              <a:rPr sz="941" b="1" spc="-9" dirty="0">
                <a:latin typeface="Meiryo UI"/>
                <a:cs typeface="Meiryo UI"/>
              </a:rPr>
              <a:t>技術的体制、	</a:t>
            </a:r>
            <a:r>
              <a:rPr sz="941" b="1" spc="-13" dirty="0">
                <a:latin typeface="Meiryo UI"/>
                <a:cs typeface="Meiryo UI"/>
              </a:rPr>
              <a:t>人材育成</a:t>
            </a:r>
            <a:endParaRPr sz="941">
              <a:latin typeface="Meiryo UI"/>
              <a:cs typeface="Meiryo UI"/>
            </a:endParaRPr>
          </a:p>
        </p:txBody>
      </p:sp>
      <p:sp>
        <p:nvSpPr>
          <p:cNvPr id="79" name="object 79"/>
          <p:cNvSpPr txBox="1"/>
          <p:nvPr/>
        </p:nvSpPr>
        <p:spPr>
          <a:xfrm>
            <a:off x="3734488" y="1440799"/>
            <a:ext cx="1829343" cy="1813495"/>
          </a:xfrm>
          <a:prstGeom prst="rect">
            <a:avLst/>
          </a:prstGeom>
        </p:spPr>
        <p:txBody>
          <a:bodyPr vert="horz" wrap="square" lIns="0" tIns="82535" rIns="0" bIns="0" rtlCol="0">
            <a:spAutoFit/>
          </a:bodyPr>
          <a:lstStyle/>
          <a:p>
            <a:pPr marL="91764" indent="-80905">
              <a:spcBef>
                <a:spcPts val="650"/>
              </a:spcBef>
              <a:buFont typeface="Arial"/>
              <a:buChar char="•"/>
              <a:tabLst>
                <a:tab pos="91764" algn="l"/>
              </a:tabLst>
            </a:pPr>
            <a:r>
              <a:rPr sz="983" b="1" spc="-4" dirty="0">
                <a:latin typeface="Meiryo UI"/>
                <a:cs typeface="Meiryo UI"/>
              </a:rPr>
              <a:t>国民参加、パートナーシップ</a:t>
            </a:r>
            <a:endParaRPr sz="983">
              <a:latin typeface="Meiryo UI"/>
              <a:cs typeface="Meiryo UI"/>
            </a:endParaRPr>
          </a:p>
          <a:p>
            <a:pPr marL="138462">
              <a:spcBef>
                <a:spcPts val="876"/>
              </a:spcBef>
            </a:pPr>
            <a:r>
              <a:rPr sz="1667" b="1" spc="-30" dirty="0">
                <a:solidFill>
                  <a:srgbClr val="FFFFFF"/>
                </a:solidFill>
                <a:latin typeface="Meiryo UI"/>
                <a:cs typeface="Meiryo UI"/>
              </a:rPr>
              <a:t>地域住民</a:t>
            </a:r>
            <a:endParaRPr sz="1667">
              <a:latin typeface="Meiryo UI"/>
              <a:cs typeface="Meiryo UI"/>
            </a:endParaRPr>
          </a:p>
          <a:p>
            <a:pPr marL="955660">
              <a:spcBef>
                <a:spcPts val="1095"/>
              </a:spcBef>
            </a:pPr>
            <a:r>
              <a:rPr sz="941" b="1" spc="-9" dirty="0">
                <a:solidFill>
                  <a:srgbClr val="FF9900"/>
                </a:solidFill>
                <a:latin typeface="Meiryo UI"/>
                <a:cs typeface="Meiryo UI"/>
              </a:rPr>
              <a:t>利用・要望・協働</a:t>
            </a:r>
            <a:endParaRPr sz="941">
              <a:latin typeface="Meiryo UI"/>
              <a:cs typeface="Meiryo UI"/>
            </a:endParaRPr>
          </a:p>
          <a:p>
            <a:pPr marL="10860">
              <a:spcBef>
                <a:spcPts val="988"/>
              </a:spcBef>
            </a:pPr>
            <a:r>
              <a:rPr sz="1454" b="1" dirty="0">
                <a:solidFill>
                  <a:srgbClr val="FFFFFF"/>
                </a:solidFill>
                <a:latin typeface="Meiryo UI"/>
                <a:cs typeface="Meiryo UI"/>
              </a:rPr>
              <a:t>インフラ群</a:t>
            </a:r>
            <a:r>
              <a:rPr sz="983" b="1" dirty="0">
                <a:solidFill>
                  <a:srgbClr val="FFFFFF"/>
                </a:solidFill>
                <a:latin typeface="Meiryo UI"/>
                <a:cs typeface="Meiryo UI"/>
              </a:rPr>
              <a:t>（複数・多分野</a:t>
            </a:r>
            <a:r>
              <a:rPr sz="983" b="1" spc="-43" dirty="0">
                <a:solidFill>
                  <a:srgbClr val="FFFFFF"/>
                </a:solidFill>
                <a:latin typeface="Meiryo UI"/>
                <a:cs typeface="Meiryo UI"/>
              </a:rPr>
              <a:t>）</a:t>
            </a:r>
            <a:endParaRPr sz="983">
              <a:latin typeface="Meiryo UI"/>
              <a:cs typeface="Meiryo UI"/>
            </a:endParaRPr>
          </a:p>
          <a:p>
            <a:pPr marL="993126">
              <a:spcBef>
                <a:spcPts val="1047"/>
              </a:spcBef>
            </a:pPr>
            <a:r>
              <a:rPr sz="941" b="1" spc="-9" dirty="0">
                <a:solidFill>
                  <a:srgbClr val="FF9900"/>
                </a:solidFill>
                <a:latin typeface="Meiryo UI"/>
                <a:cs typeface="Meiryo UI"/>
              </a:rPr>
              <a:t>所有・管理運営</a:t>
            </a:r>
            <a:endParaRPr sz="941">
              <a:latin typeface="Meiryo UI"/>
              <a:cs typeface="Meiryo UI"/>
            </a:endParaRPr>
          </a:p>
        </p:txBody>
      </p:sp>
      <p:sp>
        <p:nvSpPr>
          <p:cNvPr id="80" name="object 80"/>
          <p:cNvSpPr txBox="1"/>
          <p:nvPr/>
        </p:nvSpPr>
        <p:spPr>
          <a:xfrm>
            <a:off x="5154957" y="6263971"/>
            <a:ext cx="2554238" cy="290614"/>
          </a:xfrm>
          <a:prstGeom prst="rect">
            <a:avLst/>
          </a:prstGeom>
        </p:spPr>
        <p:txBody>
          <a:bodyPr vert="horz" wrap="square" lIns="0" tIns="14118" rIns="0" bIns="0" rtlCol="0">
            <a:spAutoFit/>
          </a:bodyPr>
          <a:lstStyle/>
          <a:p>
            <a:pPr marL="10860">
              <a:spcBef>
                <a:spcPts val="111"/>
              </a:spcBef>
            </a:pPr>
            <a:r>
              <a:rPr sz="898" dirty="0">
                <a:latin typeface="Meiryo UI"/>
                <a:cs typeface="Meiryo UI"/>
              </a:rPr>
              <a:t>（R4.12 社整審・交政審技術部会 提言から抜粋</a:t>
            </a:r>
            <a:r>
              <a:rPr sz="898" spc="-43" dirty="0">
                <a:latin typeface="Meiryo UI"/>
                <a:cs typeface="Meiryo UI"/>
              </a:rPr>
              <a:t>）</a:t>
            </a:r>
            <a:endParaRPr sz="898">
              <a:latin typeface="Meiryo UI"/>
              <a:cs typeface="Meiryo U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3856" y="5126721"/>
            <a:ext cx="8938749" cy="1380288"/>
            <a:chOff x="74676" y="5766815"/>
            <a:chExt cx="10453370" cy="1614170"/>
          </a:xfrm>
        </p:grpSpPr>
        <p:sp>
          <p:nvSpPr>
            <p:cNvPr id="3" name="object 3"/>
            <p:cNvSpPr/>
            <p:nvPr/>
          </p:nvSpPr>
          <p:spPr>
            <a:xfrm>
              <a:off x="77724" y="5769868"/>
              <a:ext cx="10447020" cy="1607820"/>
            </a:xfrm>
            <a:custGeom>
              <a:avLst/>
              <a:gdLst/>
              <a:ahLst/>
              <a:cxnLst/>
              <a:rect l="l" t="t" r="r" b="b"/>
              <a:pathLst>
                <a:path w="10447020" h="1607820">
                  <a:moveTo>
                    <a:pt x="10447020" y="0"/>
                  </a:moveTo>
                  <a:lnTo>
                    <a:pt x="0" y="0"/>
                  </a:lnTo>
                  <a:lnTo>
                    <a:pt x="0" y="1607820"/>
                  </a:lnTo>
                  <a:lnTo>
                    <a:pt x="10447020" y="1607820"/>
                  </a:lnTo>
                  <a:lnTo>
                    <a:pt x="10447020" y="0"/>
                  </a:lnTo>
                  <a:close/>
                </a:path>
              </a:pathLst>
            </a:custGeom>
            <a:solidFill>
              <a:srgbClr val="DBEDF4"/>
            </a:solidFill>
          </p:spPr>
          <p:txBody>
            <a:bodyPr wrap="square" lIns="0" tIns="0" rIns="0" bIns="0" rtlCol="0"/>
            <a:lstStyle/>
            <a:p>
              <a:endParaRPr sz="1749"/>
            </a:p>
          </p:txBody>
        </p:sp>
        <p:sp>
          <p:nvSpPr>
            <p:cNvPr id="4" name="object 4"/>
            <p:cNvSpPr/>
            <p:nvPr/>
          </p:nvSpPr>
          <p:spPr>
            <a:xfrm>
              <a:off x="77724" y="5769863"/>
              <a:ext cx="10447020" cy="1607820"/>
            </a:xfrm>
            <a:custGeom>
              <a:avLst/>
              <a:gdLst/>
              <a:ahLst/>
              <a:cxnLst/>
              <a:rect l="l" t="t" r="r" b="b"/>
              <a:pathLst>
                <a:path w="10447020" h="1607820">
                  <a:moveTo>
                    <a:pt x="0" y="0"/>
                  </a:moveTo>
                  <a:lnTo>
                    <a:pt x="10447020" y="0"/>
                  </a:lnTo>
                  <a:lnTo>
                    <a:pt x="10447020" y="1607825"/>
                  </a:lnTo>
                  <a:lnTo>
                    <a:pt x="0" y="1607825"/>
                  </a:lnTo>
                  <a:lnTo>
                    <a:pt x="0" y="0"/>
                  </a:lnTo>
                  <a:close/>
                </a:path>
              </a:pathLst>
            </a:custGeom>
            <a:ln w="6096">
              <a:solidFill>
                <a:srgbClr val="000000"/>
              </a:solidFill>
            </a:ln>
          </p:spPr>
          <p:txBody>
            <a:bodyPr wrap="square" lIns="0" tIns="0" rIns="0" bIns="0" rtlCol="0"/>
            <a:lstStyle/>
            <a:p>
              <a:endParaRPr sz="1749"/>
            </a:p>
          </p:txBody>
        </p:sp>
      </p:grpSp>
      <p:grpSp>
        <p:nvGrpSpPr>
          <p:cNvPr id="5" name="object 5"/>
          <p:cNvGrpSpPr/>
          <p:nvPr/>
        </p:nvGrpSpPr>
        <p:grpSpPr>
          <a:xfrm>
            <a:off x="63856" y="3695827"/>
            <a:ext cx="8938749" cy="1380288"/>
            <a:chOff x="74676" y="4093464"/>
            <a:chExt cx="10453370" cy="1614170"/>
          </a:xfrm>
        </p:grpSpPr>
        <p:sp>
          <p:nvSpPr>
            <p:cNvPr id="6" name="object 6"/>
            <p:cNvSpPr/>
            <p:nvPr/>
          </p:nvSpPr>
          <p:spPr>
            <a:xfrm>
              <a:off x="77724" y="4096512"/>
              <a:ext cx="10447020" cy="1607820"/>
            </a:xfrm>
            <a:custGeom>
              <a:avLst/>
              <a:gdLst/>
              <a:ahLst/>
              <a:cxnLst/>
              <a:rect l="l" t="t" r="r" b="b"/>
              <a:pathLst>
                <a:path w="10447020" h="1607820">
                  <a:moveTo>
                    <a:pt x="10447020" y="0"/>
                  </a:moveTo>
                  <a:lnTo>
                    <a:pt x="0" y="0"/>
                  </a:lnTo>
                  <a:lnTo>
                    <a:pt x="0" y="1607820"/>
                  </a:lnTo>
                  <a:lnTo>
                    <a:pt x="10447020" y="1607820"/>
                  </a:lnTo>
                  <a:lnTo>
                    <a:pt x="10447020" y="0"/>
                  </a:lnTo>
                  <a:close/>
                </a:path>
              </a:pathLst>
            </a:custGeom>
            <a:solidFill>
              <a:srgbClr val="EBF0DD"/>
            </a:solidFill>
          </p:spPr>
          <p:txBody>
            <a:bodyPr wrap="square" lIns="0" tIns="0" rIns="0" bIns="0" rtlCol="0"/>
            <a:lstStyle/>
            <a:p>
              <a:endParaRPr sz="1749"/>
            </a:p>
          </p:txBody>
        </p:sp>
        <p:sp>
          <p:nvSpPr>
            <p:cNvPr id="7" name="object 7"/>
            <p:cNvSpPr/>
            <p:nvPr/>
          </p:nvSpPr>
          <p:spPr>
            <a:xfrm>
              <a:off x="77724" y="4096512"/>
              <a:ext cx="10447020" cy="1607820"/>
            </a:xfrm>
            <a:custGeom>
              <a:avLst/>
              <a:gdLst/>
              <a:ahLst/>
              <a:cxnLst/>
              <a:rect l="l" t="t" r="r" b="b"/>
              <a:pathLst>
                <a:path w="10447020" h="1607820">
                  <a:moveTo>
                    <a:pt x="0" y="0"/>
                  </a:moveTo>
                  <a:lnTo>
                    <a:pt x="10447020" y="0"/>
                  </a:lnTo>
                  <a:lnTo>
                    <a:pt x="10447020" y="1607820"/>
                  </a:lnTo>
                  <a:lnTo>
                    <a:pt x="0" y="1607820"/>
                  </a:lnTo>
                  <a:lnTo>
                    <a:pt x="0" y="0"/>
                  </a:lnTo>
                  <a:close/>
                </a:path>
              </a:pathLst>
            </a:custGeom>
            <a:ln w="6095">
              <a:solidFill>
                <a:srgbClr val="000000"/>
              </a:solidFill>
            </a:ln>
          </p:spPr>
          <p:txBody>
            <a:bodyPr wrap="square" lIns="0" tIns="0" rIns="0" bIns="0" rtlCol="0"/>
            <a:lstStyle/>
            <a:p>
              <a:endParaRPr sz="1749"/>
            </a:p>
          </p:txBody>
        </p:sp>
        <p:sp>
          <p:nvSpPr>
            <p:cNvPr id="8" name="object 8"/>
            <p:cNvSpPr/>
            <p:nvPr/>
          </p:nvSpPr>
          <p:spPr>
            <a:xfrm>
              <a:off x="216407" y="4215384"/>
              <a:ext cx="2479675" cy="407034"/>
            </a:xfrm>
            <a:custGeom>
              <a:avLst/>
              <a:gdLst/>
              <a:ahLst/>
              <a:cxnLst/>
              <a:rect l="l" t="t" r="r" b="b"/>
              <a:pathLst>
                <a:path w="2479675" h="407035">
                  <a:moveTo>
                    <a:pt x="2412492" y="0"/>
                  </a:moveTo>
                  <a:lnTo>
                    <a:pt x="68580" y="0"/>
                  </a:lnTo>
                  <a:lnTo>
                    <a:pt x="41790" y="5333"/>
                  </a:lnTo>
                  <a:lnTo>
                    <a:pt x="20002" y="19811"/>
                  </a:lnTo>
                  <a:lnTo>
                    <a:pt x="5357" y="41147"/>
                  </a:lnTo>
                  <a:lnTo>
                    <a:pt x="0" y="67055"/>
                  </a:lnTo>
                  <a:lnTo>
                    <a:pt x="0" y="339851"/>
                  </a:lnTo>
                  <a:lnTo>
                    <a:pt x="5357" y="365759"/>
                  </a:lnTo>
                  <a:lnTo>
                    <a:pt x="20002" y="387095"/>
                  </a:lnTo>
                  <a:lnTo>
                    <a:pt x="41790" y="401574"/>
                  </a:lnTo>
                  <a:lnTo>
                    <a:pt x="68580" y="406907"/>
                  </a:lnTo>
                  <a:lnTo>
                    <a:pt x="2412492" y="406907"/>
                  </a:lnTo>
                  <a:lnTo>
                    <a:pt x="2438400" y="401574"/>
                  </a:lnTo>
                  <a:lnTo>
                    <a:pt x="2459736" y="387095"/>
                  </a:lnTo>
                  <a:lnTo>
                    <a:pt x="2474214" y="365759"/>
                  </a:lnTo>
                  <a:lnTo>
                    <a:pt x="2479548" y="339851"/>
                  </a:lnTo>
                  <a:lnTo>
                    <a:pt x="2479548" y="67055"/>
                  </a:lnTo>
                  <a:lnTo>
                    <a:pt x="2474214" y="41148"/>
                  </a:lnTo>
                  <a:lnTo>
                    <a:pt x="2459736" y="19812"/>
                  </a:lnTo>
                  <a:lnTo>
                    <a:pt x="2438400" y="5334"/>
                  </a:lnTo>
                  <a:lnTo>
                    <a:pt x="2412492" y="0"/>
                  </a:lnTo>
                  <a:close/>
                </a:path>
              </a:pathLst>
            </a:custGeom>
            <a:solidFill>
              <a:srgbClr val="00AF4F"/>
            </a:solidFill>
          </p:spPr>
          <p:txBody>
            <a:bodyPr wrap="square" lIns="0" tIns="0" rIns="0" bIns="0" rtlCol="0"/>
            <a:lstStyle/>
            <a:p>
              <a:endParaRPr sz="1749"/>
            </a:p>
          </p:txBody>
        </p:sp>
      </p:grpSp>
      <p:graphicFrame>
        <p:nvGraphicFramePr>
          <p:cNvPr id="9" name="object 9"/>
          <p:cNvGraphicFramePr>
            <a:graphicFrameLocks noGrp="1"/>
          </p:cNvGraphicFramePr>
          <p:nvPr>
            <p:extLst>
              <p:ext uri="{D42A27DB-BD31-4B8C-83A1-F6EECF244321}">
                <p14:modId xmlns:p14="http://schemas.microsoft.com/office/powerpoint/2010/main" val="1487957424"/>
              </p:ext>
            </p:extLst>
          </p:nvPr>
        </p:nvGraphicFramePr>
        <p:xfrm>
          <a:off x="143678" y="767871"/>
          <a:ext cx="8933860" cy="3086809"/>
        </p:xfrm>
        <a:graphic>
          <a:graphicData uri="http://schemas.openxmlformats.org/drawingml/2006/table">
            <a:tbl>
              <a:tblPr firstRow="1" bandRow="1">
                <a:tableStyleId>{2D5ABB26-0587-4C30-8999-92F81FD0307C}</a:tableStyleId>
              </a:tblPr>
              <a:tblGrid>
                <a:gridCol w="48326">
                  <a:extLst>
                    <a:ext uri="{9D8B030D-6E8A-4147-A177-3AD203B41FA5}">
                      <a16:colId xmlns:a16="http://schemas.microsoft.com/office/drawing/2014/main" val="20000"/>
                    </a:ext>
                  </a:extLst>
                </a:gridCol>
                <a:gridCol w="1837864">
                  <a:extLst>
                    <a:ext uri="{9D8B030D-6E8A-4147-A177-3AD203B41FA5}">
                      <a16:colId xmlns:a16="http://schemas.microsoft.com/office/drawing/2014/main" val="20001"/>
                    </a:ext>
                  </a:extLst>
                </a:gridCol>
                <a:gridCol w="7047670">
                  <a:extLst>
                    <a:ext uri="{9D8B030D-6E8A-4147-A177-3AD203B41FA5}">
                      <a16:colId xmlns:a16="http://schemas.microsoft.com/office/drawing/2014/main" val="20002"/>
                    </a:ext>
                  </a:extLst>
                </a:gridCol>
              </a:tblGrid>
              <a:tr h="140622">
                <a:tc>
                  <a:txBody>
                    <a:bodyPr/>
                    <a:lstStyle/>
                    <a:p>
                      <a:pPr>
                        <a:lnSpc>
                          <a:spcPct val="100000"/>
                        </a:lnSpc>
                      </a:pPr>
                      <a:endParaRPr sz="1000">
                        <a:latin typeface="Times New Roman"/>
                        <a:cs typeface="Times New Roman"/>
                      </a:endParaRPr>
                    </a:p>
                  </a:txBody>
                  <a:tcPr marL="0" marR="0" marT="0" marB="0">
                    <a:lnR w="19050">
                      <a:solidFill>
                        <a:srgbClr val="000000"/>
                      </a:solidFill>
                      <a:prstDash val="solid"/>
                    </a:lnR>
                    <a:lnB w="19050">
                      <a:solidFill>
                        <a:srgbClr val="000000"/>
                      </a:solidFill>
                      <a:prstDash val="solid"/>
                    </a:lnB>
                    <a:solidFill>
                      <a:srgbClr val="FDE9DA"/>
                    </a:solidFill>
                  </a:tcPr>
                </a:tc>
                <a:tc>
                  <a:txBody>
                    <a:bodyPr/>
                    <a:lstStyle/>
                    <a:p>
                      <a:pPr marL="118745">
                        <a:lnSpc>
                          <a:spcPts val="1240"/>
                        </a:lnSpc>
                        <a:spcBef>
                          <a:spcPts val="270"/>
                        </a:spcBef>
                      </a:pPr>
                      <a:r>
                        <a:rPr sz="1700" b="1" spc="-35" dirty="0">
                          <a:latin typeface="Meiryo UI"/>
                          <a:cs typeface="Meiryo UI"/>
                        </a:rPr>
                        <a:t>群マネの目標</a:t>
                      </a:r>
                      <a:endParaRPr sz="1700">
                        <a:latin typeface="Meiryo UI"/>
                        <a:cs typeface="Meiryo UI"/>
                      </a:endParaRPr>
                    </a:p>
                  </a:txBody>
                  <a:tcPr marL="0" marR="0" marT="2932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DE9DA"/>
                    </a:solidFill>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B w="19050">
                      <a:solidFill>
                        <a:srgbClr val="000000"/>
                      </a:solidFill>
                      <a:prstDash val="solid"/>
                    </a:lnB>
                  </a:tcPr>
                </a:tc>
                <a:extLst>
                  <a:ext uri="{0D108BD9-81ED-4DB2-BD59-A6C34878D82A}">
                    <a16:rowId xmlns:a16="http://schemas.microsoft.com/office/drawing/2014/main" val="10000"/>
                  </a:ext>
                </a:extLst>
              </a:tr>
              <a:tr h="136834">
                <a:tc>
                  <a:txBody>
                    <a:bodyPr/>
                    <a:lstStyle/>
                    <a:p>
                      <a:pPr>
                        <a:lnSpc>
                          <a:spcPct val="100000"/>
                        </a:lnSpc>
                      </a:pPr>
                      <a:endParaRPr sz="8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solidFill>
                      <a:srgbClr val="FDE9DA"/>
                    </a:solidFill>
                  </a:tcPr>
                </a:tc>
                <a:tc>
                  <a:txBody>
                    <a:bodyPr/>
                    <a:lstStyle/>
                    <a:p>
                      <a:pPr>
                        <a:lnSpc>
                          <a:spcPct val="100000"/>
                        </a:lnSpc>
                      </a:pPr>
                      <a:endParaRPr sz="8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DE9DA"/>
                    </a:solidFill>
                  </a:tcPr>
                </a:tc>
                <a:tc>
                  <a:txBody>
                    <a:bodyPr/>
                    <a:lstStyle/>
                    <a:p>
                      <a:pPr>
                        <a:lnSpc>
                          <a:spcPct val="100000"/>
                        </a:lnSpc>
                      </a:pPr>
                      <a:endParaRPr sz="8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solidFill>
                      <a:srgbClr val="FDE9DA"/>
                    </a:solidFill>
                  </a:tcPr>
                </a:tc>
                <a:extLst>
                  <a:ext uri="{0D108BD9-81ED-4DB2-BD59-A6C34878D82A}">
                    <a16:rowId xmlns:a16="http://schemas.microsoft.com/office/drawing/2014/main" val="10001"/>
                  </a:ext>
                </a:extLst>
              </a:tr>
              <a:tr h="2393513">
                <a:tc gridSpan="3">
                  <a:txBody>
                    <a:bodyPr/>
                    <a:lstStyle/>
                    <a:p>
                      <a:pPr marL="124460">
                        <a:lnSpc>
                          <a:spcPts val="2305"/>
                        </a:lnSpc>
                        <a:spcBef>
                          <a:spcPts val="640"/>
                        </a:spcBef>
                      </a:pPr>
                      <a:r>
                        <a:rPr sz="1700" b="1" spc="-30" dirty="0">
                          <a:latin typeface="Meiryo UI"/>
                          <a:cs typeface="Meiryo UI"/>
                        </a:rPr>
                        <a:t>【中長期】</a:t>
                      </a:r>
                      <a:endParaRPr sz="1700" dirty="0">
                        <a:latin typeface="Meiryo UI"/>
                        <a:cs typeface="Meiryo UI"/>
                      </a:endParaRPr>
                    </a:p>
                    <a:p>
                      <a:pPr marL="234315" marR="175895">
                        <a:lnSpc>
                          <a:spcPts val="2050"/>
                        </a:lnSpc>
                        <a:spcBef>
                          <a:spcPts val="275"/>
                        </a:spcBef>
                      </a:pPr>
                      <a:r>
                        <a:rPr sz="1700" spc="-35" dirty="0">
                          <a:latin typeface="Meiryo UI"/>
                          <a:cs typeface="Meiryo UI"/>
                        </a:rPr>
                        <a:t>地域のインフラを群として捉え、メンテナンスも含め地域のインフラのあるべき姿を定めるとともに、それらに基づき、効率的・効果的にマネジメントを行うことで、持続可能なインフラメンテナンスの実現を目指す</a:t>
                      </a:r>
                      <a:endParaRPr sz="1700" dirty="0">
                        <a:latin typeface="Meiryo UI"/>
                        <a:cs typeface="Meiryo UI"/>
                      </a:endParaRPr>
                    </a:p>
                    <a:p>
                      <a:pPr marL="124460">
                        <a:lnSpc>
                          <a:spcPct val="100000"/>
                        </a:lnSpc>
                        <a:spcBef>
                          <a:spcPts val="1085"/>
                        </a:spcBef>
                      </a:pPr>
                      <a:r>
                        <a:rPr sz="1700" b="1" spc="-35" dirty="0">
                          <a:latin typeface="Meiryo UI"/>
                          <a:cs typeface="Meiryo UI"/>
                        </a:rPr>
                        <a:t>【当面】</a:t>
                      </a:r>
                      <a:endParaRPr sz="1700" dirty="0">
                        <a:latin typeface="Meiryo UI"/>
                        <a:cs typeface="Meiryo UI"/>
                      </a:endParaRPr>
                    </a:p>
                    <a:p>
                      <a:pPr marL="234315" marR="51435">
                        <a:lnSpc>
                          <a:spcPts val="2050"/>
                        </a:lnSpc>
                        <a:spcBef>
                          <a:spcPts val="610"/>
                        </a:spcBef>
                      </a:pPr>
                      <a:r>
                        <a:rPr sz="1700" spc="-25" dirty="0">
                          <a:latin typeface="Meiryo UI"/>
                          <a:cs typeface="Meiryo UI"/>
                        </a:rPr>
                        <a:t>市町村のインフラメンテナンスの課題解決に向けた広域連携・分野連携を計画として定めるとともに、それらを踏まえ、既存の入札契約方式に拘らず最適な方式により業務・工事を実施することで、事業者のノウハウを生かした効率的なメンテナンスや、平時・災害時における地域のサービス水準の維持・向上を実現する</a:t>
                      </a:r>
                      <a:endParaRPr sz="1700" dirty="0">
                        <a:latin typeface="Meiryo UI"/>
                        <a:cs typeface="Meiryo UI"/>
                      </a:endParaRPr>
                    </a:p>
                  </a:txBody>
                  <a:tcPr marL="0" marR="0" marT="69503" marB="0">
                    <a:lnL w="19050">
                      <a:solidFill>
                        <a:srgbClr val="000000"/>
                      </a:solidFill>
                      <a:prstDash val="solid"/>
                    </a:lnL>
                    <a:lnR w="19050">
                      <a:solidFill>
                        <a:srgbClr val="000000"/>
                      </a:solidFill>
                      <a:prstDash val="solid"/>
                    </a:lnR>
                    <a:lnB w="19050">
                      <a:solidFill>
                        <a:srgbClr val="000000"/>
                      </a:solidFill>
                      <a:prstDash val="solid"/>
                    </a:lnB>
                    <a:solidFill>
                      <a:srgbClr val="FDE9DA"/>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0" name="object 10"/>
          <p:cNvSpPr txBox="1">
            <a:spLocks noGrp="1"/>
          </p:cNvSpPr>
          <p:nvPr>
            <p:ph type="title"/>
          </p:nvPr>
        </p:nvSpPr>
        <p:spPr>
          <a:xfrm flipH="1">
            <a:off x="-1" y="195477"/>
            <a:ext cx="7064477" cy="234996"/>
          </a:xfrm>
          <a:prstGeom prst="rect">
            <a:avLst/>
          </a:prstGeom>
        </p:spPr>
        <p:txBody>
          <a:bodyPr vert="horz" wrap="square" lIns="0" tIns="9774" rIns="0" bIns="0" rtlCol="0">
            <a:spAutoFit/>
          </a:bodyPr>
          <a:lstStyle/>
          <a:p>
            <a:pPr marL="10860">
              <a:lnSpc>
                <a:spcPct val="100000"/>
              </a:lnSpc>
              <a:spcBef>
                <a:spcPts val="77"/>
              </a:spcBef>
              <a:tabLst>
                <a:tab pos="3903001" algn="l"/>
              </a:tabLst>
            </a:pPr>
            <a:r>
              <a:rPr spc="-30" dirty="0"/>
              <a:t>群</a:t>
            </a:r>
            <a:r>
              <a:rPr spc="-26" dirty="0"/>
              <a:t>マ</a:t>
            </a:r>
            <a:r>
              <a:rPr spc="-30" dirty="0"/>
              <a:t>ネ計画検討会</a:t>
            </a:r>
            <a:r>
              <a:rPr spc="-26" dirty="0"/>
              <a:t>・</a:t>
            </a:r>
            <a:r>
              <a:rPr spc="-30" dirty="0"/>
              <a:t>実施検討</a:t>
            </a:r>
            <a:r>
              <a:rPr spc="-43" dirty="0"/>
              <a:t>会</a:t>
            </a:r>
            <a:r>
              <a:rPr dirty="0"/>
              <a:t>	</a:t>
            </a:r>
            <a:r>
              <a:rPr spc="-30" dirty="0"/>
              <a:t>検討の方針（案</a:t>
            </a:r>
            <a:r>
              <a:rPr spc="-43" dirty="0"/>
              <a:t>）</a:t>
            </a:r>
          </a:p>
        </p:txBody>
      </p:sp>
      <p:sp>
        <p:nvSpPr>
          <p:cNvPr id="11" name="object 11"/>
          <p:cNvSpPr txBox="1"/>
          <p:nvPr/>
        </p:nvSpPr>
        <p:spPr>
          <a:xfrm>
            <a:off x="358919" y="3909279"/>
            <a:ext cx="2072167" cy="294897"/>
          </a:xfrm>
          <a:prstGeom prst="rect">
            <a:avLst/>
          </a:prstGeom>
        </p:spPr>
        <p:txBody>
          <a:bodyPr vert="horz" wrap="square" lIns="0" tIns="11946" rIns="0" bIns="0" rtlCol="0">
            <a:spAutoFit/>
          </a:bodyPr>
          <a:lstStyle/>
          <a:p>
            <a:pPr>
              <a:spcBef>
                <a:spcPts val="94"/>
              </a:spcBef>
            </a:pPr>
            <a:r>
              <a:rPr sz="1838" b="1" spc="-13" dirty="0">
                <a:solidFill>
                  <a:srgbClr val="FFFFFF"/>
                </a:solidFill>
                <a:latin typeface="Meiryo UI"/>
                <a:cs typeface="Meiryo UI"/>
              </a:rPr>
              <a:t>群マネ計画検討会</a:t>
            </a:r>
            <a:endParaRPr sz="1838" dirty="0">
              <a:latin typeface="Meiryo UI"/>
              <a:cs typeface="Meiryo UI"/>
            </a:endParaRPr>
          </a:p>
        </p:txBody>
      </p:sp>
      <p:sp>
        <p:nvSpPr>
          <p:cNvPr id="12" name="object 12"/>
          <p:cNvSpPr/>
          <p:nvPr/>
        </p:nvSpPr>
        <p:spPr>
          <a:xfrm>
            <a:off x="185052" y="5230976"/>
            <a:ext cx="2120387" cy="349687"/>
          </a:xfrm>
          <a:custGeom>
            <a:avLst/>
            <a:gdLst/>
            <a:ahLst/>
            <a:cxnLst/>
            <a:rect l="l" t="t" r="r" b="b"/>
            <a:pathLst>
              <a:path w="2479675" h="408939">
                <a:moveTo>
                  <a:pt x="2412492" y="0"/>
                </a:moveTo>
                <a:lnTo>
                  <a:pt x="68580" y="0"/>
                </a:lnTo>
                <a:lnTo>
                  <a:pt x="41790" y="5357"/>
                </a:lnTo>
                <a:lnTo>
                  <a:pt x="20002" y="20002"/>
                </a:lnTo>
                <a:lnTo>
                  <a:pt x="5357" y="41790"/>
                </a:lnTo>
                <a:lnTo>
                  <a:pt x="0" y="68580"/>
                </a:lnTo>
                <a:lnTo>
                  <a:pt x="0" y="339852"/>
                </a:lnTo>
                <a:lnTo>
                  <a:pt x="5357" y="366641"/>
                </a:lnTo>
                <a:lnTo>
                  <a:pt x="20002" y="388432"/>
                </a:lnTo>
                <a:lnTo>
                  <a:pt x="41790" y="403078"/>
                </a:lnTo>
                <a:lnTo>
                  <a:pt x="68580" y="408437"/>
                </a:lnTo>
                <a:lnTo>
                  <a:pt x="2412492" y="408437"/>
                </a:lnTo>
                <a:lnTo>
                  <a:pt x="2438400" y="403078"/>
                </a:lnTo>
                <a:lnTo>
                  <a:pt x="2459736" y="388432"/>
                </a:lnTo>
                <a:lnTo>
                  <a:pt x="2474214" y="366641"/>
                </a:lnTo>
                <a:lnTo>
                  <a:pt x="2479548" y="339852"/>
                </a:lnTo>
                <a:lnTo>
                  <a:pt x="2479548" y="68580"/>
                </a:lnTo>
                <a:lnTo>
                  <a:pt x="2474214" y="41790"/>
                </a:lnTo>
                <a:lnTo>
                  <a:pt x="2459736" y="20002"/>
                </a:lnTo>
                <a:lnTo>
                  <a:pt x="2438400" y="5357"/>
                </a:lnTo>
                <a:lnTo>
                  <a:pt x="2412492" y="0"/>
                </a:lnTo>
                <a:close/>
              </a:path>
            </a:pathLst>
          </a:custGeom>
          <a:solidFill>
            <a:srgbClr val="0070BF"/>
          </a:solidFill>
        </p:spPr>
        <p:txBody>
          <a:bodyPr wrap="square" lIns="0" tIns="0" rIns="0" bIns="0" rtlCol="0"/>
          <a:lstStyle/>
          <a:p>
            <a:endParaRPr sz="1749"/>
          </a:p>
        </p:txBody>
      </p:sp>
      <p:sp>
        <p:nvSpPr>
          <p:cNvPr id="13" name="object 13"/>
          <p:cNvSpPr txBox="1"/>
          <p:nvPr/>
        </p:nvSpPr>
        <p:spPr>
          <a:xfrm>
            <a:off x="144219" y="5254000"/>
            <a:ext cx="2120387" cy="294897"/>
          </a:xfrm>
          <a:prstGeom prst="rect">
            <a:avLst/>
          </a:prstGeom>
        </p:spPr>
        <p:txBody>
          <a:bodyPr vert="horz" wrap="square" lIns="0" tIns="11946" rIns="0" bIns="0" rtlCol="0">
            <a:spAutoFit/>
          </a:bodyPr>
          <a:lstStyle/>
          <a:p>
            <a:pPr>
              <a:spcBef>
                <a:spcPts val="94"/>
              </a:spcBef>
            </a:pPr>
            <a:r>
              <a:rPr sz="1838" b="1" spc="-13" dirty="0">
                <a:solidFill>
                  <a:srgbClr val="FFFFFF"/>
                </a:solidFill>
                <a:latin typeface="Meiryo UI"/>
                <a:cs typeface="Meiryo UI"/>
              </a:rPr>
              <a:t>群マネ実施検討会</a:t>
            </a:r>
            <a:endParaRPr sz="1838" dirty="0">
              <a:latin typeface="Meiryo UI"/>
              <a:cs typeface="Meiryo UI"/>
            </a:endParaRPr>
          </a:p>
        </p:txBody>
      </p:sp>
      <p:sp>
        <p:nvSpPr>
          <p:cNvPr id="14" name="object 14"/>
          <p:cNvSpPr txBox="1"/>
          <p:nvPr/>
        </p:nvSpPr>
        <p:spPr>
          <a:xfrm>
            <a:off x="413109" y="5604560"/>
            <a:ext cx="8717751" cy="960137"/>
          </a:xfrm>
          <a:prstGeom prst="rect">
            <a:avLst/>
          </a:prstGeom>
        </p:spPr>
        <p:txBody>
          <a:bodyPr vert="horz" wrap="square" lIns="0" tIns="10860" rIns="0" bIns="0" rtlCol="0">
            <a:spAutoFit/>
          </a:bodyPr>
          <a:lstStyle/>
          <a:p>
            <a:pPr marR="299187" indent="140634">
              <a:lnSpc>
                <a:spcPct val="99700"/>
              </a:lnSpc>
              <a:spcBef>
                <a:spcPts val="86"/>
              </a:spcBef>
            </a:pPr>
            <a:r>
              <a:rPr sz="1667" b="1" spc="-21" dirty="0">
                <a:latin typeface="Meiryo UI"/>
                <a:cs typeface="Meiryo UI"/>
              </a:rPr>
              <a:t>群マネの考え方に基づき、既存の入札契約方式に拘らず最適な方式により</a:t>
            </a:r>
            <a:r>
              <a:rPr sz="1667" b="1" u="heavy" spc="-17" dirty="0">
                <a:uFill>
                  <a:solidFill>
                    <a:srgbClr val="000000"/>
                  </a:solidFill>
                </a:uFill>
                <a:latin typeface="Meiryo UI"/>
                <a:cs typeface="Meiryo UI"/>
              </a:rPr>
              <a:t>業務・工事発注</a:t>
            </a:r>
            <a:r>
              <a:rPr sz="1667" b="1" spc="-13" dirty="0">
                <a:latin typeface="Meiryo UI"/>
                <a:cs typeface="Meiryo UI"/>
              </a:rPr>
              <a:t>を行っ</a:t>
            </a:r>
            <a:r>
              <a:rPr sz="1667" b="1" spc="-21" dirty="0">
                <a:latin typeface="Meiryo UI"/>
                <a:cs typeface="Meiryo UI"/>
              </a:rPr>
              <a:t>ていく上で、実施主体において</a:t>
            </a:r>
            <a:r>
              <a:rPr sz="1667" b="1" u="heavy" spc="-21" dirty="0">
                <a:uFill>
                  <a:solidFill>
                    <a:srgbClr val="000000"/>
                  </a:solidFill>
                </a:uFill>
                <a:latin typeface="Meiryo UI"/>
                <a:cs typeface="Meiryo UI"/>
              </a:rPr>
              <a:t>検討が必要な事項を整理する</a:t>
            </a:r>
            <a:r>
              <a:rPr sz="1667" b="1" spc="-21" dirty="0">
                <a:latin typeface="Meiryo UI"/>
                <a:cs typeface="Meiryo UI"/>
              </a:rPr>
              <a:t>とともに、インセンティブや責任分担など入札契約に関わる制度等における</a:t>
            </a:r>
            <a:r>
              <a:rPr sz="1667" b="1" u="heavy" spc="-21" dirty="0">
                <a:uFill>
                  <a:solidFill>
                    <a:srgbClr val="000000"/>
                  </a:solidFill>
                </a:uFill>
                <a:latin typeface="Meiryo UI"/>
                <a:cs typeface="Meiryo UI"/>
              </a:rPr>
              <a:t>課題の解決に向けた議論</a:t>
            </a:r>
            <a:r>
              <a:rPr sz="1667" b="1" spc="-17" dirty="0">
                <a:latin typeface="Meiryo UI"/>
                <a:cs typeface="Meiryo UI"/>
              </a:rPr>
              <a:t>を行う</a:t>
            </a:r>
            <a:endParaRPr sz="1667" dirty="0">
              <a:latin typeface="Meiryo UI"/>
              <a:cs typeface="Meiryo UI"/>
            </a:endParaRPr>
          </a:p>
          <a:p>
            <a:pPr marR="4344" algn="r">
              <a:lnSpc>
                <a:spcPts val="1402"/>
              </a:lnSpc>
            </a:pPr>
            <a:r>
              <a:rPr sz="1197" spc="-43" dirty="0">
                <a:latin typeface="Meiryo UI"/>
                <a:cs typeface="Meiryo UI"/>
              </a:rPr>
              <a:t>2</a:t>
            </a:r>
            <a:endParaRPr sz="1197" dirty="0">
              <a:latin typeface="Meiryo UI"/>
              <a:cs typeface="Meiryo UI"/>
            </a:endParaRPr>
          </a:p>
        </p:txBody>
      </p:sp>
      <p:sp>
        <p:nvSpPr>
          <p:cNvPr id="15" name="object 15"/>
          <p:cNvSpPr txBox="1"/>
          <p:nvPr/>
        </p:nvSpPr>
        <p:spPr>
          <a:xfrm>
            <a:off x="409199" y="4180176"/>
            <a:ext cx="8339285" cy="780600"/>
          </a:xfrm>
          <a:prstGeom prst="rect">
            <a:avLst/>
          </a:prstGeom>
        </p:spPr>
        <p:txBody>
          <a:bodyPr vert="horz" wrap="square" lIns="0" tIns="10860" rIns="0" bIns="0" rtlCol="0">
            <a:spAutoFit/>
          </a:bodyPr>
          <a:lstStyle/>
          <a:p>
            <a:pPr marR="4344" indent="140634" algn="just">
              <a:lnSpc>
                <a:spcPct val="99700"/>
              </a:lnSpc>
              <a:spcBef>
                <a:spcPts val="86"/>
              </a:spcBef>
            </a:pPr>
            <a:r>
              <a:rPr sz="1667" b="1" u="heavy" spc="-34" dirty="0">
                <a:uFill>
                  <a:solidFill>
                    <a:srgbClr val="000000"/>
                  </a:solidFill>
                </a:uFill>
                <a:latin typeface="Meiryo UI"/>
                <a:cs typeface="Meiryo UI"/>
              </a:rPr>
              <a:t>市町村のインフラメンテナンスの課題解決に向けた広域連携・分野連携について定める計画づくり</a:t>
            </a:r>
            <a:r>
              <a:rPr sz="1667" b="1" spc="-26" dirty="0">
                <a:latin typeface="Meiryo UI"/>
                <a:cs typeface="Meiryo UI"/>
              </a:rPr>
              <a:t>を行っていく上で、策定主体において</a:t>
            </a:r>
            <a:r>
              <a:rPr sz="1667" b="1" u="heavy" spc="-26" dirty="0">
                <a:uFill>
                  <a:solidFill>
                    <a:srgbClr val="000000"/>
                  </a:solidFill>
                </a:uFill>
                <a:latin typeface="Meiryo UI"/>
                <a:cs typeface="Meiryo UI"/>
              </a:rPr>
              <a:t>検討が必要な事項を整理する</a:t>
            </a:r>
            <a:r>
              <a:rPr sz="1667" b="1" spc="-26" dirty="0">
                <a:latin typeface="Meiryo UI"/>
                <a:cs typeface="Meiryo UI"/>
              </a:rPr>
              <a:t>とともに、広域連携・分野連携推進に関わる制度等における</a:t>
            </a:r>
            <a:r>
              <a:rPr sz="1667" b="1" u="heavy" spc="-26" dirty="0">
                <a:uFill>
                  <a:solidFill>
                    <a:srgbClr val="000000"/>
                  </a:solidFill>
                </a:uFill>
                <a:latin typeface="Meiryo UI"/>
                <a:cs typeface="Meiryo UI"/>
              </a:rPr>
              <a:t>課題の解決に向けた議論</a:t>
            </a:r>
            <a:r>
              <a:rPr sz="1667" b="1" spc="-30" dirty="0">
                <a:latin typeface="Meiryo UI"/>
                <a:cs typeface="Meiryo UI"/>
              </a:rPr>
              <a:t>を行う</a:t>
            </a:r>
            <a:endParaRPr sz="1667">
              <a:latin typeface="Meiryo UI"/>
              <a:cs typeface="Meiryo UI"/>
            </a:endParaRPr>
          </a:p>
        </p:txBody>
      </p:sp>
      <p:sp>
        <p:nvSpPr>
          <p:cNvPr id="16" name="object 16"/>
          <p:cNvSpPr txBox="1"/>
          <p:nvPr/>
        </p:nvSpPr>
        <p:spPr>
          <a:xfrm>
            <a:off x="2539904" y="3949557"/>
            <a:ext cx="4008380" cy="266415"/>
          </a:xfrm>
          <a:prstGeom prst="rect">
            <a:avLst/>
          </a:prstGeom>
        </p:spPr>
        <p:txBody>
          <a:bodyPr vert="horz" wrap="square" lIns="0" tIns="9774" rIns="0" bIns="0" rtlCol="0">
            <a:spAutoFit/>
          </a:bodyPr>
          <a:lstStyle/>
          <a:p>
            <a:pPr>
              <a:spcBef>
                <a:spcPts val="77"/>
              </a:spcBef>
            </a:pPr>
            <a:r>
              <a:rPr sz="1667" b="1" spc="-30" dirty="0">
                <a:solidFill>
                  <a:srgbClr val="00AF4F"/>
                </a:solidFill>
                <a:latin typeface="Meiryo UI"/>
                <a:cs typeface="Meiryo UI"/>
              </a:rPr>
              <a:t>計画づくりの視点からアプローチ</a:t>
            </a:r>
            <a:endParaRPr sz="1667" dirty="0">
              <a:latin typeface="Meiryo UI"/>
              <a:cs typeface="Meiryo UI"/>
            </a:endParaRPr>
          </a:p>
        </p:txBody>
      </p:sp>
      <p:sp>
        <p:nvSpPr>
          <p:cNvPr id="17" name="object 17"/>
          <p:cNvSpPr txBox="1"/>
          <p:nvPr/>
        </p:nvSpPr>
        <p:spPr>
          <a:xfrm>
            <a:off x="2539904" y="5263122"/>
            <a:ext cx="3424113" cy="522959"/>
          </a:xfrm>
          <a:prstGeom prst="rect">
            <a:avLst/>
          </a:prstGeom>
        </p:spPr>
        <p:txBody>
          <a:bodyPr vert="horz" wrap="square" lIns="0" tIns="9774" rIns="0" bIns="0" rtlCol="0">
            <a:spAutoFit/>
          </a:bodyPr>
          <a:lstStyle/>
          <a:p>
            <a:pPr>
              <a:spcBef>
                <a:spcPts val="77"/>
              </a:spcBef>
            </a:pPr>
            <a:r>
              <a:rPr sz="1667" b="1" spc="-26" dirty="0">
                <a:solidFill>
                  <a:srgbClr val="0070BF"/>
                </a:solidFill>
                <a:latin typeface="Meiryo UI"/>
                <a:cs typeface="Meiryo UI"/>
              </a:rPr>
              <a:t>業務・工事の実施の視点からアプローチ</a:t>
            </a:r>
            <a:endParaRPr sz="1667">
              <a:latin typeface="Meiryo UI"/>
              <a:cs typeface="Meiryo UI"/>
            </a:endParaRPr>
          </a:p>
        </p:txBody>
      </p:sp>
      <p:sp>
        <p:nvSpPr>
          <p:cNvPr id="18" name="object 18"/>
          <p:cNvSpPr/>
          <p:nvPr/>
        </p:nvSpPr>
        <p:spPr>
          <a:xfrm>
            <a:off x="3824570" y="2477452"/>
            <a:ext cx="1494859" cy="302447"/>
          </a:xfrm>
          <a:custGeom>
            <a:avLst/>
            <a:gdLst/>
            <a:ahLst/>
            <a:cxnLst/>
            <a:rect l="l" t="t" r="r" b="b"/>
            <a:pathLst>
              <a:path w="1748154" h="353695">
                <a:moveTo>
                  <a:pt x="1310639" y="0"/>
                </a:moveTo>
                <a:lnTo>
                  <a:pt x="437388" y="0"/>
                </a:lnTo>
                <a:lnTo>
                  <a:pt x="437388" y="176784"/>
                </a:lnTo>
                <a:lnTo>
                  <a:pt x="0" y="176784"/>
                </a:lnTo>
                <a:lnTo>
                  <a:pt x="874776" y="353568"/>
                </a:lnTo>
                <a:lnTo>
                  <a:pt x="1748027" y="176784"/>
                </a:lnTo>
                <a:lnTo>
                  <a:pt x="1310639" y="176784"/>
                </a:lnTo>
                <a:lnTo>
                  <a:pt x="1310639" y="0"/>
                </a:lnTo>
                <a:close/>
              </a:path>
            </a:pathLst>
          </a:custGeom>
          <a:solidFill>
            <a:srgbClr val="FF0000"/>
          </a:solidFill>
        </p:spPr>
        <p:txBody>
          <a:bodyPr wrap="square" lIns="0" tIns="0" rIns="0" bIns="0" rtlCol="0"/>
          <a:lstStyle/>
          <a:p>
            <a:endParaRPr sz="1749"/>
          </a:p>
        </p:txBody>
      </p:sp>
      <p:sp>
        <p:nvSpPr>
          <p:cNvPr id="19" name="object 19"/>
          <p:cNvSpPr/>
          <p:nvPr/>
        </p:nvSpPr>
        <p:spPr>
          <a:xfrm>
            <a:off x="6351714" y="598161"/>
            <a:ext cx="2731797" cy="234573"/>
          </a:xfrm>
          <a:custGeom>
            <a:avLst/>
            <a:gdLst/>
            <a:ahLst/>
            <a:cxnLst/>
            <a:rect l="l" t="t" r="r" b="b"/>
            <a:pathLst>
              <a:path w="3194684" h="274320">
                <a:moveTo>
                  <a:pt x="3194304" y="0"/>
                </a:moveTo>
                <a:lnTo>
                  <a:pt x="0" y="0"/>
                </a:lnTo>
                <a:lnTo>
                  <a:pt x="0" y="274320"/>
                </a:lnTo>
                <a:lnTo>
                  <a:pt x="3194304" y="274320"/>
                </a:lnTo>
                <a:lnTo>
                  <a:pt x="3194304" y="0"/>
                </a:lnTo>
                <a:close/>
              </a:path>
            </a:pathLst>
          </a:custGeom>
          <a:solidFill>
            <a:srgbClr val="FFFFFF"/>
          </a:solidFill>
        </p:spPr>
        <p:txBody>
          <a:bodyPr wrap="square" lIns="0" tIns="0" rIns="0" bIns="0" rtlCol="0"/>
          <a:lstStyle/>
          <a:p>
            <a:endParaRPr sz="1749"/>
          </a:p>
        </p:txBody>
      </p:sp>
      <p:sp>
        <p:nvSpPr>
          <p:cNvPr id="20" name="object 20"/>
          <p:cNvSpPr txBox="1"/>
          <p:nvPr/>
        </p:nvSpPr>
        <p:spPr>
          <a:xfrm>
            <a:off x="6351714" y="598161"/>
            <a:ext cx="2731797" cy="218262"/>
          </a:xfrm>
          <a:prstGeom prst="rect">
            <a:avLst/>
          </a:prstGeom>
          <a:ln w="13715">
            <a:solidFill>
              <a:srgbClr val="000000"/>
            </a:solidFill>
          </a:ln>
        </p:spPr>
        <p:txBody>
          <a:bodyPr vert="horz" wrap="square" lIns="0" tIns="20634" rIns="0" bIns="0" rtlCol="0">
            <a:spAutoFit/>
          </a:bodyPr>
          <a:lstStyle/>
          <a:p>
            <a:pPr marL="196562">
              <a:spcBef>
                <a:spcPts val="162"/>
              </a:spcBef>
            </a:pPr>
            <a:r>
              <a:rPr sz="1283" spc="-9" dirty="0">
                <a:latin typeface="Meiryo UI"/>
                <a:cs typeface="Meiryo UI"/>
              </a:rPr>
              <a:t>3/7</a:t>
            </a:r>
            <a:r>
              <a:rPr sz="1283" spc="-4" dirty="0">
                <a:latin typeface="Meiryo UI"/>
                <a:cs typeface="Meiryo UI"/>
              </a:rPr>
              <a:t>計画検討会の資料を一部更新</a:t>
            </a:r>
            <a:endParaRPr sz="1283">
              <a:latin typeface="Meiryo UI"/>
              <a:cs typeface="Meiryo U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66767" y="6364316"/>
            <a:ext cx="115657" cy="194087"/>
          </a:xfrm>
          <a:prstGeom prst="rect">
            <a:avLst/>
          </a:prstGeom>
        </p:spPr>
        <p:txBody>
          <a:bodyPr vert="horz" wrap="square" lIns="0" tIns="9774" rIns="0" bIns="0" rtlCol="0">
            <a:spAutoFit/>
          </a:bodyPr>
          <a:lstStyle/>
          <a:p>
            <a:pPr marL="10860">
              <a:spcBef>
                <a:spcPts val="77"/>
              </a:spcBef>
            </a:pPr>
            <a:r>
              <a:rPr sz="1197" spc="-43" dirty="0">
                <a:latin typeface="Meiryo UI"/>
                <a:cs typeface="Meiryo UI"/>
              </a:rPr>
              <a:t>3</a:t>
            </a:r>
            <a:endParaRPr sz="1197">
              <a:latin typeface="Meiryo UI"/>
              <a:cs typeface="Meiryo UI"/>
            </a:endParaRPr>
          </a:p>
        </p:txBody>
      </p:sp>
      <p:sp>
        <p:nvSpPr>
          <p:cNvPr id="3" name="object 3"/>
          <p:cNvSpPr txBox="1">
            <a:spLocks noGrp="1"/>
          </p:cNvSpPr>
          <p:nvPr>
            <p:ph type="title"/>
          </p:nvPr>
        </p:nvSpPr>
        <p:spPr>
          <a:xfrm>
            <a:off x="62118" y="273234"/>
            <a:ext cx="7207687" cy="234996"/>
          </a:xfrm>
          <a:prstGeom prst="rect">
            <a:avLst/>
          </a:prstGeom>
        </p:spPr>
        <p:txBody>
          <a:bodyPr vert="horz" wrap="square" lIns="0" tIns="9774" rIns="0" bIns="0" rtlCol="0">
            <a:spAutoFit/>
          </a:bodyPr>
          <a:lstStyle/>
          <a:p>
            <a:pPr marL="10860">
              <a:lnSpc>
                <a:spcPct val="100000"/>
              </a:lnSpc>
              <a:spcBef>
                <a:spcPts val="77"/>
              </a:spcBef>
              <a:tabLst>
                <a:tab pos="3903001" algn="l"/>
              </a:tabLst>
            </a:pPr>
            <a:r>
              <a:rPr spc="-30" dirty="0"/>
              <a:t>群</a:t>
            </a:r>
            <a:r>
              <a:rPr spc="-26" dirty="0"/>
              <a:t>マ</a:t>
            </a:r>
            <a:r>
              <a:rPr spc="-30" dirty="0"/>
              <a:t>ネ計画検討会</a:t>
            </a:r>
            <a:r>
              <a:rPr spc="-26" dirty="0"/>
              <a:t>・</a:t>
            </a:r>
            <a:r>
              <a:rPr spc="-30" dirty="0"/>
              <a:t>実施検討</a:t>
            </a:r>
            <a:r>
              <a:rPr spc="-43" dirty="0"/>
              <a:t>会</a:t>
            </a:r>
            <a:r>
              <a:rPr dirty="0"/>
              <a:t>	</a:t>
            </a:r>
            <a:r>
              <a:rPr spc="-30" dirty="0"/>
              <a:t>議論の当面の進</a:t>
            </a:r>
            <a:r>
              <a:rPr spc="-26" dirty="0"/>
              <a:t>め</a:t>
            </a:r>
            <a:r>
              <a:rPr spc="-30" dirty="0"/>
              <a:t>方（案</a:t>
            </a:r>
            <a:r>
              <a:rPr spc="-43" dirty="0"/>
              <a:t>）</a:t>
            </a:r>
          </a:p>
        </p:txBody>
      </p:sp>
      <p:grpSp>
        <p:nvGrpSpPr>
          <p:cNvPr id="4" name="object 4"/>
          <p:cNvGrpSpPr/>
          <p:nvPr/>
        </p:nvGrpSpPr>
        <p:grpSpPr>
          <a:xfrm>
            <a:off x="304944" y="3088543"/>
            <a:ext cx="7160990" cy="3164562"/>
            <a:chOff x="356615" y="3383279"/>
            <a:chExt cx="8374380" cy="3700779"/>
          </a:xfrm>
        </p:grpSpPr>
        <p:sp>
          <p:nvSpPr>
            <p:cNvPr id="5" name="object 5"/>
            <p:cNvSpPr/>
            <p:nvPr/>
          </p:nvSpPr>
          <p:spPr>
            <a:xfrm>
              <a:off x="1304620" y="3383279"/>
              <a:ext cx="350520" cy="657225"/>
            </a:xfrm>
            <a:custGeom>
              <a:avLst/>
              <a:gdLst/>
              <a:ahLst/>
              <a:cxnLst/>
              <a:rect l="l" t="t" r="r" b="b"/>
              <a:pathLst>
                <a:path w="350519" h="657225">
                  <a:moveTo>
                    <a:pt x="167563" y="0"/>
                  </a:moveTo>
                  <a:lnTo>
                    <a:pt x="167563" y="67055"/>
                  </a:lnTo>
                  <a:lnTo>
                    <a:pt x="142390" y="97366"/>
                  </a:lnTo>
                  <a:lnTo>
                    <a:pt x="118978" y="131147"/>
                  </a:lnTo>
                  <a:lnTo>
                    <a:pt x="97410" y="168137"/>
                  </a:lnTo>
                  <a:lnTo>
                    <a:pt x="77769" y="208074"/>
                  </a:lnTo>
                  <a:lnTo>
                    <a:pt x="60137" y="250695"/>
                  </a:lnTo>
                  <a:lnTo>
                    <a:pt x="44600" y="295739"/>
                  </a:lnTo>
                  <a:lnTo>
                    <a:pt x="31239" y="342943"/>
                  </a:lnTo>
                  <a:lnTo>
                    <a:pt x="20138" y="392044"/>
                  </a:lnTo>
                  <a:lnTo>
                    <a:pt x="11381" y="442782"/>
                  </a:lnTo>
                  <a:lnTo>
                    <a:pt x="5049" y="494892"/>
                  </a:lnTo>
                  <a:lnTo>
                    <a:pt x="1228" y="548114"/>
                  </a:lnTo>
                  <a:lnTo>
                    <a:pt x="0" y="602186"/>
                  </a:lnTo>
                  <a:lnTo>
                    <a:pt x="1447" y="656843"/>
                  </a:lnTo>
                  <a:lnTo>
                    <a:pt x="6140" y="598099"/>
                  </a:lnTo>
                  <a:lnTo>
                    <a:pt x="13749" y="540946"/>
                  </a:lnTo>
                  <a:lnTo>
                    <a:pt x="24175" y="485695"/>
                  </a:lnTo>
                  <a:lnTo>
                    <a:pt x="37316" y="432657"/>
                  </a:lnTo>
                  <a:lnTo>
                    <a:pt x="53073" y="382142"/>
                  </a:lnTo>
                  <a:lnTo>
                    <a:pt x="71344" y="334463"/>
                  </a:lnTo>
                  <a:lnTo>
                    <a:pt x="92029" y="289928"/>
                  </a:lnTo>
                  <a:lnTo>
                    <a:pt x="115028" y="248850"/>
                  </a:lnTo>
                  <a:lnTo>
                    <a:pt x="140239" y="211540"/>
                  </a:lnTo>
                  <a:lnTo>
                    <a:pt x="167563" y="178307"/>
                  </a:lnTo>
                  <a:lnTo>
                    <a:pt x="167563" y="245363"/>
                  </a:lnTo>
                  <a:lnTo>
                    <a:pt x="350443" y="30479"/>
                  </a:lnTo>
                  <a:lnTo>
                    <a:pt x="167563" y="0"/>
                  </a:lnTo>
                  <a:close/>
                </a:path>
              </a:pathLst>
            </a:custGeom>
            <a:solidFill>
              <a:srgbClr val="7E7E7E"/>
            </a:solidFill>
          </p:spPr>
          <p:txBody>
            <a:bodyPr wrap="square" lIns="0" tIns="0" rIns="0" bIns="0" rtlCol="0"/>
            <a:lstStyle/>
            <a:p>
              <a:endParaRPr sz="1749"/>
            </a:p>
          </p:txBody>
        </p:sp>
        <p:sp>
          <p:nvSpPr>
            <p:cNvPr id="6" name="object 6"/>
            <p:cNvSpPr/>
            <p:nvPr/>
          </p:nvSpPr>
          <p:spPr>
            <a:xfrm>
              <a:off x="1304543" y="3983735"/>
              <a:ext cx="350520" cy="739140"/>
            </a:xfrm>
            <a:custGeom>
              <a:avLst/>
              <a:gdLst/>
              <a:ahLst/>
              <a:cxnLst/>
              <a:rect l="l" t="t" r="r" b="b"/>
              <a:pathLst>
                <a:path w="350519" h="739139">
                  <a:moveTo>
                    <a:pt x="0" y="0"/>
                  </a:moveTo>
                  <a:lnTo>
                    <a:pt x="0" y="111251"/>
                  </a:lnTo>
                  <a:lnTo>
                    <a:pt x="1604" y="171831"/>
                  </a:lnTo>
                  <a:lnTo>
                    <a:pt x="6321" y="230757"/>
                  </a:lnTo>
                  <a:lnTo>
                    <a:pt x="14003" y="287770"/>
                  </a:lnTo>
                  <a:lnTo>
                    <a:pt x="24503" y="342609"/>
                  </a:lnTo>
                  <a:lnTo>
                    <a:pt x="37673" y="395014"/>
                  </a:lnTo>
                  <a:lnTo>
                    <a:pt x="53367" y="444724"/>
                  </a:lnTo>
                  <a:lnTo>
                    <a:pt x="71438" y="491478"/>
                  </a:lnTo>
                  <a:lnTo>
                    <a:pt x="91739" y="535016"/>
                  </a:lnTo>
                  <a:lnTo>
                    <a:pt x="114122" y="575077"/>
                  </a:lnTo>
                  <a:lnTo>
                    <a:pt x="138441" y="611401"/>
                  </a:lnTo>
                  <a:lnTo>
                    <a:pt x="164548" y="643728"/>
                  </a:lnTo>
                  <a:lnTo>
                    <a:pt x="192297" y="671796"/>
                  </a:lnTo>
                  <a:lnTo>
                    <a:pt x="252132" y="714114"/>
                  </a:lnTo>
                  <a:lnTo>
                    <a:pt x="316768" y="736272"/>
                  </a:lnTo>
                  <a:lnTo>
                    <a:pt x="350519" y="739140"/>
                  </a:lnTo>
                  <a:lnTo>
                    <a:pt x="350519" y="627888"/>
                  </a:lnTo>
                  <a:lnTo>
                    <a:pt x="316768" y="625005"/>
                  </a:lnTo>
                  <a:lnTo>
                    <a:pt x="283923" y="616536"/>
                  </a:lnTo>
                  <a:lnTo>
                    <a:pt x="221541" y="583899"/>
                  </a:lnTo>
                  <a:lnTo>
                    <a:pt x="164548" y="532107"/>
                  </a:lnTo>
                  <a:lnTo>
                    <a:pt x="138441" y="499693"/>
                  </a:lnTo>
                  <a:lnTo>
                    <a:pt x="114122" y="463289"/>
                  </a:lnTo>
                  <a:lnTo>
                    <a:pt x="91739" y="423161"/>
                  </a:lnTo>
                  <a:lnTo>
                    <a:pt x="71438" y="379574"/>
                  </a:lnTo>
                  <a:lnTo>
                    <a:pt x="53367" y="332796"/>
                  </a:lnTo>
                  <a:lnTo>
                    <a:pt x="37673" y="283092"/>
                  </a:lnTo>
                  <a:lnTo>
                    <a:pt x="24503" y="230728"/>
                  </a:lnTo>
                  <a:lnTo>
                    <a:pt x="14003" y="175971"/>
                  </a:lnTo>
                  <a:lnTo>
                    <a:pt x="6321" y="119086"/>
                  </a:lnTo>
                  <a:lnTo>
                    <a:pt x="1604" y="60340"/>
                  </a:lnTo>
                  <a:lnTo>
                    <a:pt x="0" y="0"/>
                  </a:lnTo>
                  <a:close/>
                </a:path>
              </a:pathLst>
            </a:custGeom>
            <a:solidFill>
              <a:srgbClr val="666666"/>
            </a:solidFill>
          </p:spPr>
          <p:txBody>
            <a:bodyPr wrap="square" lIns="0" tIns="0" rIns="0" bIns="0" rtlCol="0"/>
            <a:lstStyle/>
            <a:p>
              <a:endParaRPr sz="1749"/>
            </a:p>
          </p:txBody>
        </p:sp>
        <p:sp>
          <p:nvSpPr>
            <p:cNvPr id="7" name="object 7"/>
            <p:cNvSpPr/>
            <p:nvPr/>
          </p:nvSpPr>
          <p:spPr>
            <a:xfrm>
              <a:off x="356615" y="4524755"/>
              <a:ext cx="8374380" cy="1874520"/>
            </a:xfrm>
            <a:custGeom>
              <a:avLst/>
              <a:gdLst/>
              <a:ahLst/>
              <a:cxnLst/>
              <a:rect l="l" t="t" r="r" b="b"/>
              <a:pathLst>
                <a:path w="8374380" h="1874520">
                  <a:moveTo>
                    <a:pt x="4187952" y="0"/>
                  </a:moveTo>
                  <a:lnTo>
                    <a:pt x="0" y="937259"/>
                  </a:lnTo>
                  <a:lnTo>
                    <a:pt x="1310640" y="937259"/>
                  </a:lnTo>
                  <a:lnTo>
                    <a:pt x="1310640" y="1874525"/>
                  </a:lnTo>
                  <a:lnTo>
                    <a:pt x="7065263" y="1874525"/>
                  </a:lnTo>
                  <a:lnTo>
                    <a:pt x="7065263" y="937259"/>
                  </a:lnTo>
                  <a:lnTo>
                    <a:pt x="8374380" y="937259"/>
                  </a:lnTo>
                  <a:lnTo>
                    <a:pt x="4187952" y="0"/>
                  </a:lnTo>
                  <a:close/>
                </a:path>
              </a:pathLst>
            </a:custGeom>
            <a:solidFill>
              <a:srgbClr val="B6DDE8"/>
            </a:solidFill>
          </p:spPr>
          <p:txBody>
            <a:bodyPr wrap="square" lIns="0" tIns="0" rIns="0" bIns="0" rtlCol="0"/>
            <a:lstStyle/>
            <a:p>
              <a:endParaRPr sz="1749"/>
            </a:p>
          </p:txBody>
        </p:sp>
        <p:sp>
          <p:nvSpPr>
            <p:cNvPr id="8" name="object 8"/>
            <p:cNvSpPr/>
            <p:nvPr/>
          </p:nvSpPr>
          <p:spPr>
            <a:xfrm>
              <a:off x="1078992" y="6812284"/>
              <a:ext cx="6567170" cy="271780"/>
            </a:xfrm>
            <a:custGeom>
              <a:avLst/>
              <a:gdLst/>
              <a:ahLst/>
              <a:cxnLst/>
              <a:rect l="l" t="t" r="r" b="b"/>
              <a:pathLst>
                <a:path w="6567170" h="271779">
                  <a:moveTo>
                    <a:pt x="6431280" y="0"/>
                  </a:moveTo>
                  <a:lnTo>
                    <a:pt x="0" y="0"/>
                  </a:lnTo>
                  <a:lnTo>
                    <a:pt x="0" y="271271"/>
                  </a:lnTo>
                  <a:lnTo>
                    <a:pt x="6431280" y="271271"/>
                  </a:lnTo>
                  <a:lnTo>
                    <a:pt x="6566915" y="135635"/>
                  </a:lnTo>
                  <a:lnTo>
                    <a:pt x="6431280" y="0"/>
                  </a:lnTo>
                  <a:close/>
                </a:path>
              </a:pathLst>
            </a:custGeom>
            <a:solidFill>
              <a:srgbClr val="FFBF00"/>
            </a:solidFill>
          </p:spPr>
          <p:txBody>
            <a:bodyPr wrap="square" lIns="0" tIns="0" rIns="0" bIns="0" rtlCol="0"/>
            <a:lstStyle/>
            <a:p>
              <a:endParaRPr sz="1749"/>
            </a:p>
          </p:txBody>
        </p:sp>
      </p:grpSp>
      <p:sp>
        <p:nvSpPr>
          <p:cNvPr id="9" name="object 9"/>
          <p:cNvSpPr txBox="1"/>
          <p:nvPr/>
        </p:nvSpPr>
        <p:spPr>
          <a:xfrm>
            <a:off x="1014746" y="6034610"/>
            <a:ext cx="3960047" cy="379400"/>
          </a:xfrm>
          <a:prstGeom prst="rect">
            <a:avLst/>
          </a:prstGeom>
        </p:spPr>
        <p:txBody>
          <a:bodyPr vert="horz" wrap="square" lIns="0" tIns="10860" rIns="0" bIns="0" rtlCol="0">
            <a:spAutoFit/>
          </a:bodyPr>
          <a:lstStyle/>
          <a:p>
            <a:pPr marL="10860">
              <a:spcBef>
                <a:spcPts val="86"/>
              </a:spcBef>
            </a:pPr>
            <a:r>
              <a:rPr sz="1197" b="1" spc="-13" dirty="0">
                <a:latin typeface="Meiryo UI"/>
                <a:cs typeface="Meiryo UI"/>
              </a:rPr>
              <a:t>【中長期】将来的なメンテナンスの業務・工事実施の方針を検討</a:t>
            </a:r>
            <a:endParaRPr sz="1197">
              <a:latin typeface="Meiryo UI"/>
              <a:cs typeface="Meiryo UI"/>
            </a:endParaRPr>
          </a:p>
        </p:txBody>
      </p:sp>
      <p:sp>
        <p:nvSpPr>
          <p:cNvPr id="10" name="object 10"/>
          <p:cNvSpPr/>
          <p:nvPr/>
        </p:nvSpPr>
        <p:spPr>
          <a:xfrm>
            <a:off x="922653" y="1090764"/>
            <a:ext cx="5623233" cy="232401"/>
          </a:xfrm>
          <a:custGeom>
            <a:avLst/>
            <a:gdLst/>
            <a:ahLst/>
            <a:cxnLst/>
            <a:rect l="l" t="t" r="r" b="b"/>
            <a:pathLst>
              <a:path w="6576059" h="271780">
                <a:moveTo>
                  <a:pt x="6440424" y="0"/>
                </a:moveTo>
                <a:lnTo>
                  <a:pt x="0" y="0"/>
                </a:lnTo>
                <a:lnTo>
                  <a:pt x="0" y="271272"/>
                </a:lnTo>
                <a:lnTo>
                  <a:pt x="6440424" y="271272"/>
                </a:lnTo>
                <a:lnTo>
                  <a:pt x="6576059" y="135636"/>
                </a:lnTo>
                <a:lnTo>
                  <a:pt x="6440424" y="0"/>
                </a:lnTo>
                <a:close/>
              </a:path>
            </a:pathLst>
          </a:custGeom>
          <a:solidFill>
            <a:srgbClr val="FFBF00"/>
          </a:solidFill>
        </p:spPr>
        <p:txBody>
          <a:bodyPr wrap="square" lIns="0" tIns="0" rIns="0" bIns="0" rtlCol="0"/>
          <a:lstStyle/>
          <a:p>
            <a:endParaRPr sz="1749"/>
          </a:p>
        </p:txBody>
      </p:sp>
      <p:sp>
        <p:nvSpPr>
          <p:cNvPr id="11" name="object 11"/>
          <p:cNvSpPr txBox="1"/>
          <p:nvPr/>
        </p:nvSpPr>
        <p:spPr>
          <a:xfrm>
            <a:off x="1014745" y="1105968"/>
            <a:ext cx="4388361" cy="195732"/>
          </a:xfrm>
          <a:prstGeom prst="rect">
            <a:avLst/>
          </a:prstGeom>
        </p:spPr>
        <p:txBody>
          <a:bodyPr vert="horz" wrap="square" lIns="0" tIns="11403" rIns="0" bIns="0" rtlCol="0">
            <a:spAutoFit/>
          </a:bodyPr>
          <a:lstStyle/>
          <a:p>
            <a:pPr marL="10860">
              <a:spcBef>
                <a:spcPts val="90"/>
              </a:spcBef>
            </a:pPr>
            <a:r>
              <a:rPr sz="1197" b="1" spc="-13" dirty="0">
                <a:latin typeface="Meiryo UI"/>
                <a:cs typeface="Meiryo UI"/>
              </a:rPr>
              <a:t>【中長期】地域のインフラのあるべき姿を検討</a:t>
            </a:r>
            <a:r>
              <a:rPr sz="1197" b="1" dirty="0">
                <a:latin typeface="Meiryo UI"/>
                <a:cs typeface="Meiryo UI"/>
              </a:rPr>
              <a:t>（</a:t>
            </a:r>
            <a:r>
              <a:rPr sz="1197" b="1" spc="-9" dirty="0">
                <a:latin typeface="Meiryo UI"/>
                <a:cs typeface="Meiryo UI"/>
              </a:rPr>
              <a:t>計画づくり</a:t>
            </a:r>
            <a:r>
              <a:rPr sz="1197" b="1" spc="-43" dirty="0">
                <a:latin typeface="Meiryo UI"/>
                <a:cs typeface="Meiryo UI"/>
              </a:rPr>
              <a:t>）</a:t>
            </a:r>
            <a:endParaRPr sz="1197" dirty="0">
              <a:latin typeface="Meiryo UI"/>
              <a:cs typeface="Meiryo UI"/>
            </a:endParaRPr>
          </a:p>
        </p:txBody>
      </p:sp>
      <p:grpSp>
        <p:nvGrpSpPr>
          <p:cNvPr id="12" name="object 12"/>
          <p:cNvGrpSpPr/>
          <p:nvPr/>
        </p:nvGrpSpPr>
        <p:grpSpPr>
          <a:xfrm>
            <a:off x="276275" y="1661558"/>
            <a:ext cx="7189769" cy="3960590"/>
            <a:chOff x="323088" y="1714500"/>
            <a:chExt cx="8408035" cy="4631690"/>
          </a:xfrm>
        </p:grpSpPr>
        <p:sp>
          <p:nvSpPr>
            <p:cNvPr id="13" name="object 13"/>
            <p:cNvSpPr/>
            <p:nvPr/>
          </p:nvSpPr>
          <p:spPr>
            <a:xfrm>
              <a:off x="323088" y="1714500"/>
              <a:ext cx="8408035" cy="1868805"/>
            </a:xfrm>
            <a:custGeom>
              <a:avLst/>
              <a:gdLst/>
              <a:ahLst/>
              <a:cxnLst/>
              <a:rect l="l" t="t" r="r" b="b"/>
              <a:pathLst>
                <a:path w="8408035" h="1868804">
                  <a:moveTo>
                    <a:pt x="7205471" y="0"/>
                  </a:moveTo>
                  <a:lnTo>
                    <a:pt x="1203960" y="0"/>
                  </a:lnTo>
                  <a:lnTo>
                    <a:pt x="1203960" y="934212"/>
                  </a:lnTo>
                  <a:lnTo>
                    <a:pt x="0" y="934212"/>
                  </a:lnTo>
                  <a:lnTo>
                    <a:pt x="4204716" y="1868424"/>
                  </a:lnTo>
                  <a:lnTo>
                    <a:pt x="8407908" y="934212"/>
                  </a:lnTo>
                  <a:lnTo>
                    <a:pt x="7205471" y="934212"/>
                  </a:lnTo>
                  <a:lnTo>
                    <a:pt x="7205471" y="0"/>
                  </a:lnTo>
                  <a:close/>
                </a:path>
              </a:pathLst>
            </a:custGeom>
            <a:solidFill>
              <a:srgbClr val="D6E4BC"/>
            </a:solidFill>
          </p:spPr>
          <p:txBody>
            <a:bodyPr wrap="square" lIns="0" tIns="0" rIns="0" bIns="0" rtlCol="0"/>
            <a:lstStyle/>
            <a:p>
              <a:endParaRPr sz="1749"/>
            </a:p>
          </p:txBody>
        </p:sp>
        <p:sp>
          <p:nvSpPr>
            <p:cNvPr id="14" name="object 14"/>
            <p:cNvSpPr/>
            <p:nvPr/>
          </p:nvSpPr>
          <p:spPr>
            <a:xfrm>
              <a:off x="2985515" y="1757171"/>
              <a:ext cx="3068320" cy="425450"/>
            </a:xfrm>
            <a:custGeom>
              <a:avLst/>
              <a:gdLst/>
              <a:ahLst/>
              <a:cxnLst/>
              <a:rect l="l" t="t" r="r" b="b"/>
              <a:pathLst>
                <a:path w="3068320" h="425450">
                  <a:moveTo>
                    <a:pt x="2996184" y="0"/>
                  </a:moveTo>
                  <a:lnTo>
                    <a:pt x="71627" y="0"/>
                  </a:lnTo>
                  <a:lnTo>
                    <a:pt x="43719" y="5619"/>
                  </a:lnTo>
                  <a:lnTo>
                    <a:pt x="20954" y="20954"/>
                  </a:lnTo>
                  <a:lnTo>
                    <a:pt x="5619" y="43719"/>
                  </a:lnTo>
                  <a:lnTo>
                    <a:pt x="0" y="71627"/>
                  </a:lnTo>
                  <a:lnTo>
                    <a:pt x="0" y="353567"/>
                  </a:lnTo>
                  <a:lnTo>
                    <a:pt x="5619" y="381476"/>
                  </a:lnTo>
                  <a:lnTo>
                    <a:pt x="20955" y="404240"/>
                  </a:lnTo>
                  <a:lnTo>
                    <a:pt x="43719" y="419576"/>
                  </a:lnTo>
                  <a:lnTo>
                    <a:pt x="71627" y="425196"/>
                  </a:lnTo>
                  <a:lnTo>
                    <a:pt x="2996184" y="425196"/>
                  </a:lnTo>
                  <a:lnTo>
                    <a:pt x="3024092" y="419576"/>
                  </a:lnTo>
                  <a:lnTo>
                    <a:pt x="3046857" y="404240"/>
                  </a:lnTo>
                  <a:lnTo>
                    <a:pt x="3062192" y="381476"/>
                  </a:lnTo>
                  <a:lnTo>
                    <a:pt x="3067811" y="353567"/>
                  </a:lnTo>
                  <a:lnTo>
                    <a:pt x="3067811" y="71627"/>
                  </a:lnTo>
                  <a:lnTo>
                    <a:pt x="3062192" y="43719"/>
                  </a:lnTo>
                  <a:lnTo>
                    <a:pt x="3046857" y="20954"/>
                  </a:lnTo>
                  <a:lnTo>
                    <a:pt x="3024092" y="5619"/>
                  </a:lnTo>
                  <a:lnTo>
                    <a:pt x="2996184" y="0"/>
                  </a:lnTo>
                  <a:close/>
                </a:path>
              </a:pathLst>
            </a:custGeom>
            <a:solidFill>
              <a:srgbClr val="00AF4F"/>
            </a:solidFill>
          </p:spPr>
          <p:txBody>
            <a:bodyPr wrap="square" lIns="0" tIns="0" rIns="0" bIns="0" rtlCol="0"/>
            <a:lstStyle/>
            <a:p>
              <a:endParaRPr sz="1749"/>
            </a:p>
          </p:txBody>
        </p:sp>
        <p:sp>
          <p:nvSpPr>
            <p:cNvPr id="15" name="object 15"/>
            <p:cNvSpPr/>
            <p:nvPr/>
          </p:nvSpPr>
          <p:spPr>
            <a:xfrm>
              <a:off x="2968752" y="5907023"/>
              <a:ext cx="3066415" cy="439420"/>
            </a:xfrm>
            <a:custGeom>
              <a:avLst/>
              <a:gdLst/>
              <a:ahLst/>
              <a:cxnLst/>
              <a:rect l="l" t="t" r="r" b="b"/>
              <a:pathLst>
                <a:path w="3066415" h="439420">
                  <a:moveTo>
                    <a:pt x="2993136" y="0"/>
                  </a:moveTo>
                  <a:lnTo>
                    <a:pt x="73152" y="0"/>
                  </a:lnTo>
                  <a:lnTo>
                    <a:pt x="44362" y="5857"/>
                  </a:lnTo>
                  <a:lnTo>
                    <a:pt x="21145" y="21717"/>
                  </a:lnTo>
                  <a:lnTo>
                    <a:pt x="5643" y="45005"/>
                  </a:lnTo>
                  <a:lnTo>
                    <a:pt x="0" y="73152"/>
                  </a:lnTo>
                  <a:lnTo>
                    <a:pt x="0" y="365760"/>
                  </a:lnTo>
                  <a:lnTo>
                    <a:pt x="5643" y="394552"/>
                  </a:lnTo>
                  <a:lnTo>
                    <a:pt x="21145" y="417770"/>
                  </a:lnTo>
                  <a:lnTo>
                    <a:pt x="44362" y="433273"/>
                  </a:lnTo>
                  <a:lnTo>
                    <a:pt x="73152" y="438917"/>
                  </a:lnTo>
                  <a:lnTo>
                    <a:pt x="2993136" y="438917"/>
                  </a:lnTo>
                  <a:lnTo>
                    <a:pt x="3021282" y="433273"/>
                  </a:lnTo>
                  <a:lnTo>
                    <a:pt x="3044571" y="417770"/>
                  </a:lnTo>
                  <a:lnTo>
                    <a:pt x="3060430" y="394552"/>
                  </a:lnTo>
                  <a:lnTo>
                    <a:pt x="3066288" y="365760"/>
                  </a:lnTo>
                  <a:lnTo>
                    <a:pt x="3066288" y="73152"/>
                  </a:lnTo>
                  <a:lnTo>
                    <a:pt x="3060430" y="45005"/>
                  </a:lnTo>
                  <a:lnTo>
                    <a:pt x="3044571" y="21717"/>
                  </a:lnTo>
                  <a:lnTo>
                    <a:pt x="3021282" y="5857"/>
                  </a:lnTo>
                  <a:lnTo>
                    <a:pt x="2993136" y="0"/>
                  </a:lnTo>
                  <a:close/>
                </a:path>
              </a:pathLst>
            </a:custGeom>
            <a:solidFill>
              <a:srgbClr val="0070BF"/>
            </a:solidFill>
          </p:spPr>
          <p:txBody>
            <a:bodyPr wrap="square" lIns="0" tIns="0" rIns="0" bIns="0" rtlCol="0"/>
            <a:lstStyle/>
            <a:p>
              <a:endParaRPr sz="1749"/>
            </a:p>
          </p:txBody>
        </p:sp>
      </p:grpSp>
      <p:sp>
        <p:nvSpPr>
          <p:cNvPr id="16" name="object 16"/>
          <p:cNvSpPr txBox="1"/>
          <p:nvPr/>
        </p:nvSpPr>
        <p:spPr>
          <a:xfrm>
            <a:off x="1742355" y="4701883"/>
            <a:ext cx="4130004" cy="234163"/>
          </a:xfrm>
          <a:prstGeom prst="rect">
            <a:avLst/>
          </a:prstGeom>
          <a:solidFill>
            <a:srgbClr val="FFFF00"/>
          </a:solidFill>
        </p:spPr>
        <p:txBody>
          <a:bodyPr vert="horz" wrap="square" lIns="0" tIns="36381" rIns="0" bIns="0" rtlCol="0">
            <a:spAutoFit/>
          </a:bodyPr>
          <a:lstStyle/>
          <a:p>
            <a:pPr marL="323078">
              <a:spcBef>
                <a:spcPts val="286"/>
              </a:spcBef>
            </a:pPr>
            <a:r>
              <a:rPr sz="1283" b="1" spc="-13" dirty="0">
                <a:latin typeface="Meiryo UI"/>
                <a:cs typeface="Meiryo UI"/>
              </a:rPr>
              <a:t>④群マネ業務・工事実施のために検討が必要な事項</a:t>
            </a:r>
            <a:endParaRPr sz="1283">
              <a:latin typeface="Meiryo UI"/>
              <a:cs typeface="Meiryo UI"/>
            </a:endParaRPr>
          </a:p>
        </p:txBody>
      </p:sp>
      <p:sp>
        <p:nvSpPr>
          <p:cNvPr id="17" name="object 17"/>
          <p:cNvSpPr txBox="1"/>
          <p:nvPr/>
        </p:nvSpPr>
        <p:spPr>
          <a:xfrm>
            <a:off x="2668484" y="1701523"/>
            <a:ext cx="2428264" cy="812333"/>
          </a:xfrm>
          <a:prstGeom prst="rect">
            <a:avLst/>
          </a:prstGeom>
        </p:spPr>
        <p:txBody>
          <a:bodyPr vert="horz" wrap="square" lIns="0" tIns="9774" rIns="0" bIns="0" rtlCol="0">
            <a:spAutoFit/>
          </a:bodyPr>
          <a:lstStyle/>
          <a:p>
            <a:pPr marL="122715">
              <a:spcBef>
                <a:spcPts val="77"/>
              </a:spcBef>
            </a:pPr>
            <a:r>
              <a:rPr sz="2223" b="1" spc="-34" dirty="0">
                <a:solidFill>
                  <a:srgbClr val="FFFFFF"/>
                </a:solidFill>
                <a:latin typeface="Meiryo UI"/>
                <a:cs typeface="Meiryo UI"/>
              </a:rPr>
              <a:t>群マネ計画検討会</a:t>
            </a:r>
            <a:endParaRPr sz="2223">
              <a:latin typeface="Meiryo UI"/>
              <a:cs typeface="Meiryo UI"/>
            </a:endParaRPr>
          </a:p>
          <a:p>
            <a:pPr marL="10860">
              <a:spcBef>
                <a:spcPts val="103"/>
              </a:spcBef>
            </a:pPr>
            <a:r>
              <a:rPr sz="1454" b="1" spc="-4" dirty="0">
                <a:solidFill>
                  <a:srgbClr val="FF0000"/>
                </a:solidFill>
                <a:latin typeface="Meiryo UI"/>
                <a:cs typeface="Meiryo UI"/>
              </a:rPr>
              <a:t>計画づくりの視点からアプローチ</a:t>
            </a:r>
            <a:endParaRPr sz="1454">
              <a:latin typeface="Meiryo UI"/>
              <a:cs typeface="Meiryo UI"/>
            </a:endParaRPr>
          </a:p>
        </p:txBody>
      </p:sp>
      <p:grpSp>
        <p:nvGrpSpPr>
          <p:cNvPr id="18" name="object 18"/>
          <p:cNvGrpSpPr/>
          <p:nvPr/>
        </p:nvGrpSpPr>
        <p:grpSpPr>
          <a:xfrm>
            <a:off x="8122026" y="1391092"/>
            <a:ext cx="703719" cy="4296703"/>
            <a:chOff x="9498258" y="1398204"/>
            <a:chExt cx="822960" cy="5024755"/>
          </a:xfrm>
        </p:grpSpPr>
        <p:pic>
          <p:nvPicPr>
            <p:cNvPr id="19" name="object 19"/>
            <p:cNvPicPr/>
            <p:nvPr/>
          </p:nvPicPr>
          <p:blipFill>
            <a:blip r:embed="rId2" cstate="print"/>
            <a:stretch>
              <a:fillRect/>
            </a:stretch>
          </p:blipFill>
          <p:spPr>
            <a:xfrm>
              <a:off x="9498258" y="1398204"/>
              <a:ext cx="822687" cy="5024352"/>
            </a:xfrm>
            <a:prstGeom prst="rect">
              <a:avLst/>
            </a:prstGeom>
          </p:spPr>
        </p:pic>
        <p:sp>
          <p:nvSpPr>
            <p:cNvPr id="20" name="object 20"/>
            <p:cNvSpPr/>
            <p:nvPr/>
          </p:nvSpPr>
          <p:spPr>
            <a:xfrm>
              <a:off x="9691116" y="1464563"/>
              <a:ext cx="443865" cy="180340"/>
            </a:xfrm>
            <a:custGeom>
              <a:avLst/>
              <a:gdLst/>
              <a:ahLst/>
              <a:cxnLst/>
              <a:rect l="l" t="t" r="r" b="b"/>
              <a:pathLst>
                <a:path w="443865" h="180339">
                  <a:moveTo>
                    <a:pt x="179832" y="89916"/>
                  </a:moveTo>
                  <a:lnTo>
                    <a:pt x="89827" y="0"/>
                  </a:lnTo>
                  <a:lnTo>
                    <a:pt x="0" y="89916"/>
                  </a:lnTo>
                  <a:lnTo>
                    <a:pt x="89827" y="179832"/>
                  </a:lnTo>
                  <a:lnTo>
                    <a:pt x="179832" y="89916"/>
                  </a:lnTo>
                  <a:close/>
                </a:path>
                <a:path w="443865" h="180339">
                  <a:moveTo>
                    <a:pt x="443484" y="89916"/>
                  </a:moveTo>
                  <a:lnTo>
                    <a:pt x="353479" y="0"/>
                  </a:lnTo>
                  <a:lnTo>
                    <a:pt x="263652" y="89916"/>
                  </a:lnTo>
                  <a:lnTo>
                    <a:pt x="353479" y="179832"/>
                  </a:lnTo>
                  <a:lnTo>
                    <a:pt x="443484" y="89916"/>
                  </a:lnTo>
                  <a:close/>
                </a:path>
              </a:pathLst>
            </a:custGeom>
            <a:solidFill>
              <a:srgbClr val="FF0000"/>
            </a:solidFill>
          </p:spPr>
          <p:txBody>
            <a:bodyPr wrap="square" lIns="0" tIns="0" rIns="0" bIns="0" rtlCol="0"/>
            <a:lstStyle/>
            <a:p>
              <a:endParaRPr sz="1749"/>
            </a:p>
          </p:txBody>
        </p:sp>
      </p:grpSp>
      <p:sp>
        <p:nvSpPr>
          <p:cNvPr id="21" name="object 21"/>
          <p:cNvSpPr txBox="1"/>
          <p:nvPr/>
        </p:nvSpPr>
        <p:spPr>
          <a:xfrm>
            <a:off x="8367316" y="1389192"/>
            <a:ext cx="456535" cy="4296703"/>
          </a:xfrm>
          <a:prstGeom prst="rect">
            <a:avLst/>
          </a:prstGeom>
          <a:ln w="30480">
            <a:solidFill>
              <a:srgbClr val="FF7C80"/>
            </a:solidFill>
          </a:ln>
        </p:spPr>
        <p:txBody>
          <a:bodyPr vert="eaVert" wrap="square" lIns="0" tIns="58100" rIns="0" bIns="0" rtlCol="0">
            <a:spAutoFit/>
          </a:bodyPr>
          <a:lstStyle/>
          <a:p>
            <a:pPr marL="307874" marR="42353">
              <a:lnSpc>
                <a:spcPct val="101800"/>
              </a:lnSpc>
              <a:spcBef>
                <a:spcPts val="457"/>
              </a:spcBef>
            </a:pPr>
            <a:r>
              <a:rPr sz="1454" b="1" dirty="0">
                <a:solidFill>
                  <a:srgbClr val="FF0000"/>
                </a:solidFill>
                <a:latin typeface="Meiryo UI"/>
                <a:cs typeface="Meiryo UI"/>
              </a:rPr>
              <a:t>制度等における課題解</a:t>
            </a:r>
            <a:r>
              <a:rPr sz="1454" b="1" spc="-13" dirty="0">
                <a:solidFill>
                  <a:srgbClr val="FF0000"/>
                </a:solidFill>
                <a:latin typeface="Meiryo UI"/>
                <a:cs typeface="Meiryo UI"/>
              </a:rPr>
              <a:t>決</a:t>
            </a:r>
            <a:r>
              <a:rPr sz="1454" b="1" dirty="0">
                <a:solidFill>
                  <a:srgbClr val="FF0000"/>
                </a:solidFill>
                <a:latin typeface="Meiryo UI"/>
                <a:cs typeface="Meiryo UI"/>
              </a:rPr>
              <a:t>の方策の取りまとめ      群マネ検討の手引</a:t>
            </a:r>
            <a:r>
              <a:rPr sz="1454" b="1" spc="-17" dirty="0">
                <a:solidFill>
                  <a:srgbClr val="FF0000"/>
                </a:solidFill>
                <a:latin typeface="Meiryo UI"/>
                <a:cs typeface="Meiryo UI"/>
              </a:rPr>
              <a:t>き</a:t>
            </a:r>
            <a:r>
              <a:rPr sz="1454" b="1" spc="13" dirty="0">
                <a:solidFill>
                  <a:srgbClr val="FF0000"/>
                </a:solidFill>
                <a:latin typeface="Meiryo UI"/>
                <a:cs typeface="Meiryo UI"/>
              </a:rPr>
              <a:t>（</a:t>
            </a:r>
            <a:r>
              <a:rPr sz="1454" b="1" spc="-13" dirty="0">
                <a:solidFill>
                  <a:srgbClr val="FF0000"/>
                </a:solidFill>
                <a:latin typeface="Meiryo UI"/>
                <a:cs typeface="Meiryo UI"/>
              </a:rPr>
              <a:t>仮</a:t>
            </a:r>
            <a:r>
              <a:rPr sz="1454" b="1" dirty="0">
                <a:solidFill>
                  <a:srgbClr val="FF0000"/>
                </a:solidFill>
                <a:latin typeface="Meiryo UI"/>
                <a:cs typeface="Meiryo UI"/>
              </a:rPr>
              <a:t>）等として取りまとめ</a:t>
            </a:r>
            <a:endParaRPr sz="1454">
              <a:latin typeface="Meiryo UI"/>
              <a:cs typeface="Meiryo UI"/>
            </a:endParaRPr>
          </a:p>
        </p:txBody>
      </p:sp>
      <p:sp>
        <p:nvSpPr>
          <p:cNvPr id="22" name="object 22"/>
          <p:cNvSpPr txBox="1"/>
          <p:nvPr/>
        </p:nvSpPr>
        <p:spPr>
          <a:xfrm>
            <a:off x="1580760" y="2294905"/>
            <a:ext cx="4596435" cy="421170"/>
          </a:xfrm>
          <a:prstGeom prst="rect">
            <a:avLst/>
          </a:prstGeom>
          <a:solidFill>
            <a:srgbClr val="FFFF00"/>
          </a:solidFill>
        </p:spPr>
        <p:txBody>
          <a:bodyPr vert="horz" wrap="square" lIns="0" tIns="26064" rIns="0" bIns="0" rtlCol="0">
            <a:spAutoFit/>
          </a:bodyPr>
          <a:lstStyle/>
          <a:p>
            <a:pPr marL="131403">
              <a:spcBef>
                <a:spcPts val="205"/>
              </a:spcBef>
            </a:pPr>
            <a:r>
              <a:rPr sz="1283" b="1" dirty="0">
                <a:latin typeface="Meiryo UI"/>
                <a:cs typeface="Meiryo UI"/>
              </a:rPr>
              <a:t>①新設～</a:t>
            </a:r>
            <a:r>
              <a:rPr sz="1283" b="1" spc="-13" dirty="0">
                <a:latin typeface="Meiryo UI"/>
                <a:cs typeface="Meiryo UI"/>
              </a:rPr>
              <a:t>更新までの群マネ計画づくりのために検討が必要な事項</a:t>
            </a:r>
            <a:endParaRPr sz="1283">
              <a:latin typeface="Meiryo UI"/>
              <a:cs typeface="Meiryo UI"/>
            </a:endParaRPr>
          </a:p>
        </p:txBody>
      </p:sp>
      <p:sp>
        <p:nvSpPr>
          <p:cNvPr id="23" name="object 23"/>
          <p:cNvSpPr txBox="1"/>
          <p:nvPr/>
        </p:nvSpPr>
        <p:spPr>
          <a:xfrm>
            <a:off x="349252" y="6068927"/>
            <a:ext cx="533219" cy="646490"/>
          </a:xfrm>
          <a:prstGeom prst="rect">
            <a:avLst/>
          </a:prstGeom>
          <a:solidFill>
            <a:srgbClr val="000000"/>
          </a:solidFill>
        </p:spPr>
        <p:txBody>
          <a:bodyPr vert="horz" wrap="square" lIns="0" tIns="47783" rIns="0" bIns="0" rtlCol="0">
            <a:spAutoFit/>
          </a:bodyPr>
          <a:lstStyle/>
          <a:p>
            <a:pPr marL="104254" marR="59186" indent="-36923">
              <a:lnSpc>
                <a:spcPct val="100699"/>
              </a:lnSpc>
              <a:spcBef>
                <a:spcPts val="376"/>
              </a:spcBef>
            </a:pPr>
            <a:r>
              <a:rPr sz="1283" b="1" spc="-17" dirty="0">
                <a:solidFill>
                  <a:srgbClr val="FFFFFF"/>
                </a:solidFill>
                <a:latin typeface="Meiryo UI"/>
                <a:cs typeface="Meiryo UI"/>
              </a:rPr>
              <a:t>モデル</a:t>
            </a:r>
            <a:r>
              <a:rPr sz="1283" b="1" spc="-21" dirty="0">
                <a:solidFill>
                  <a:srgbClr val="FFFFFF"/>
                </a:solidFill>
                <a:latin typeface="Meiryo UI"/>
                <a:cs typeface="Meiryo UI"/>
              </a:rPr>
              <a:t>地域</a:t>
            </a:r>
            <a:endParaRPr sz="1283">
              <a:latin typeface="Meiryo UI"/>
              <a:cs typeface="Meiryo UI"/>
            </a:endParaRPr>
          </a:p>
        </p:txBody>
      </p:sp>
      <p:sp>
        <p:nvSpPr>
          <p:cNvPr id="24" name="object 24"/>
          <p:cNvSpPr/>
          <p:nvPr/>
        </p:nvSpPr>
        <p:spPr>
          <a:xfrm>
            <a:off x="922653" y="6277436"/>
            <a:ext cx="5611831" cy="299732"/>
          </a:xfrm>
          <a:custGeom>
            <a:avLst/>
            <a:gdLst/>
            <a:ahLst/>
            <a:cxnLst/>
            <a:rect l="l" t="t" r="r" b="b"/>
            <a:pathLst>
              <a:path w="6562725" h="350520">
                <a:moveTo>
                  <a:pt x="6408420" y="0"/>
                </a:moveTo>
                <a:lnTo>
                  <a:pt x="0" y="0"/>
                </a:lnTo>
                <a:lnTo>
                  <a:pt x="0" y="350520"/>
                </a:lnTo>
                <a:lnTo>
                  <a:pt x="6408420" y="350520"/>
                </a:lnTo>
                <a:lnTo>
                  <a:pt x="6562343" y="175259"/>
                </a:lnTo>
                <a:lnTo>
                  <a:pt x="6408420" y="0"/>
                </a:lnTo>
                <a:close/>
              </a:path>
            </a:pathLst>
          </a:custGeom>
          <a:solidFill>
            <a:srgbClr val="0099FF"/>
          </a:solidFill>
        </p:spPr>
        <p:txBody>
          <a:bodyPr wrap="square" lIns="0" tIns="0" rIns="0" bIns="0" rtlCol="0"/>
          <a:lstStyle/>
          <a:p>
            <a:endParaRPr sz="1749"/>
          </a:p>
        </p:txBody>
      </p:sp>
      <p:sp>
        <p:nvSpPr>
          <p:cNvPr id="25" name="object 25"/>
          <p:cNvSpPr txBox="1"/>
          <p:nvPr/>
        </p:nvSpPr>
        <p:spPr>
          <a:xfrm>
            <a:off x="1005621" y="6249635"/>
            <a:ext cx="3378501" cy="328560"/>
          </a:xfrm>
          <a:prstGeom prst="rect">
            <a:avLst/>
          </a:prstGeom>
        </p:spPr>
        <p:txBody>
          <a:bodyPr vert="horz" wrap="square" lIns="0" tIns="38552" rIns="0" bIns="0" rtlCol="0">
            <a:spAutoFit/>
          </a:bodyPr>
          <a:lstStyle/>
          <a:p>
            <a:pPr marL="480002" marR="4344" indent="-469142">
              <a:lnSpc>
                <a:spcPts val="1112"/>
              </a:lnSpc>
              <a:spcBef>
                <a:spcPts val="304"/>
              </a:spcBef>
            </a:pPr>
            <a:r>
              <a:rPr sz="1112" b="1" spc="-21" dirty="0">
                <a:latin typeface="Meiryo UI"/>
                <a:cs typeface="Meiryo UI"/>
              </a:rPr>
              <a:t>【当面】支援期間内に行う、既存の入札契約方式に拘らず</a:t>
            </a:r>
            <a:r>
              <a:rPr sz="1112" b="1" spc="-26" dirty="0">
                <a:latin typeface="Meiryo UI"/>
                <a:cs typeface="Meiryo UI"/>
              </a:rPr>
              <a:t>最適な方式による業務・工事発注を検討</a:t>
            </a:r>
            <a:endParaRPr sz="1112" dirty="0">
              <a:latin typeface="Meiryo UI"/>
              <a:cs typeface="Meiryo UI"/>
            </a:endParaRPr>
          </a:p>
        </p:txBody>
      </p:sp>
      <p:grpSp>
        <p:nvGrpSpPr>
          <p:cNvPr id="26" name="object 26"/>
          <p:cNvGrpSpPr/>
          <p:nvPr/>
        </p:nvGrpSpPr>
        <p:grpSpPr>
          <a:xfrm>
            <a:off x="185052" y="2627217"/>
            <a:ext cx="7309770" cy="2099753"/>
            <a:chOff x="216408" y="2843783"/>
            <a:chExt cx="8548370" cy="2455545"/>
          </a:xfrm>
        </p:grpSpPr>
        <p:sp>
          <p:nvSpPr>
            <p:cNvPr id="27" name="object 27"/>
            <p:cNvSpPr/>
            <p:nvPr/>
          </p:nvSpPr>
          <p:spPr>
            <a:xfrm>
              <a:off x="2881720" y="3172967"/>
              <a:ext cx="463550" cy="853440"/>
            </a:xfrm>
            <a:custGeom>
              <a:avLst/>
              <a:gdLst/>
              <a:ahLst/>
              <a:cxnLst/>
              <a:rect l="l" t="t" r="r" b="b"/>
              <a:pathLst>
                <a:path w="463550" h="853439">
                  <a:moveTo>
                    <a:pt x="221143" y="0"/>
                  </a:moveTo>
                  <a:lnTo>
                    <a:pt x="221143" y="88391"/>
                  </a:lnTo>
                  <a:lnTo>
                    <a:pt x="193899" y="120240"/>
                  </a:lnTo>
                  <a:lnTo>
                    <a:pt x="168208" y="155081"/>
                  </a:lnTo>
                  <a:lnTo>
                    <a:pt x="144125" y="192732"/>
                  </a:lnTo>
                  <a:lnTo>
                    <a:pt x="121702" y="233005"/>
                  </a:lnTo>
                  <a:lnTo>
                    <a:pt x="100994" y="275716"/>
                  </a:lnTo>
                  <a:lnTo>
                    <a:pt x="82054" y="320679"/>
                  </a:lnTo>
                  <a:lnTo>
                    <a:pt x="64936" y="367710"/>
                  </a:lnTo>
                  <a:lnTo>
                    <a:pt x="49693" y="416623"/>
                  </a:lnTo>
                  <a:lnTo>
                    <a:pt x="36379" y="467232"/>
                  </a:lnTo>
                  <a:lnTo>
                    <a:pt x="25047" y="519353"/>
                  </a:lnTo>
                  <a:lnTo>
                    <a:pt x="15751" y="572800"/>
                  </a:lnTo>
                  <a:lnTo>
                    <a:pt x="8545" y="627387"/>
                  </a:lnTo>
                  <a:lnTo>
                    <a:pt x="3482" y="682930"/>
                  </a:lnTo>
                  <a:lnTo>
                    <a:pt x="616" y="739244"/>
                  </a:lnTo>
                  <a:lnTo>
                    <a:pt x="0" y="796142"/>
                  </a:lnTo>
                  <a:lnTo>
                    <a:pt x="1687" y="853439"/>
                  </a:lnTo>
                  <a:lnTo>
                    <a:pt x="6057" y="795198"/>
                  </a:lnTo>
                  <a:lnTo>
                    <a:pt x="12787" y="738064"/>
                  </a:lnTo>
                  <a:lnTo>
                    <a:pt x="21802" y="682224"/>
                  </a:lnTo>
                  <a:lnTo>
                    <a:pt x="33027" y="627865"/>
                  </a:lnTo>
                  <a:lnTo>
                    <a:pt x="46388" y="575176"/>
                  </a:lnTo>
                  <a:lnTo>
                    <a:pt x="61808" y="524343"/>
                  </a:lnTo>
                  <a:lnTo>
                    <a:pt x="79214" y="475553"/>
                  </a:lnTo>
                  <a:lnTo>
                    <a:pt x="98530" y="428995"/>
                  </a:lnTo>
                  <a:lnTo>
                    <a:pt x="119681" y="384854"/>
                  </a:lnTo>
                  <a:lnTo>
                    <a:pt x="142593" y="343319"/>
                  </a:lnTo>
                  <a:lnTo>
                    <a:pt x="167191" y="304577"/>
                  </a:lnTo>
                  <a:lnTo>
                    <a:pt x="193399" y="268815"/>
                  </a:lnTo>
                  <a:lnTo>
                    <a:pt x="221143" y="236219"/>
                  </a:lnTo>
                  <a:lnTo>
                    <a:pt x="221143" y="324612"/>
                  </a:lnTo>
                  <a:lnTo>
                    <a:pt x="463459" y="42671"/>
                  </a:lnTo>
                  <a:lnTo>
                    <a:pt x="221143" y="0"/>
                  </a:lnTo>
                  <a:close/>
                </a:path>
              </a:pathLst>
            </a:custGeom>
            <a:solidFill>
              <a:srgbClr val="7E7E7E"/>
            </a:solidFill>
          </p:spPr>
          <p:txBody>
            <a:bodyPr wrap="square" lIns="0" tIns="0" rIns="0" bIns="0" rtlCol="0"/>
            <a:lstStyle/>
            <a:p>
              <a:endParaRPr sz="1749"/>
            </a:p>
          </p:txBody>
        </p:sp>
        <p:sp>
          <p:nvSpPr>
            <p:cNvPr id="28" name="object 28"/>
            <p:cNvSpPr/>
            <p:nvPr/>
          </p:nvSpPr>
          <p:spPr>
            <a:xfrm>
              <a:off x="2881884" y="3953255"/>
              <a:ext cx="463550" cy="957580"/>
            </a:xfrm>
            <a:custGeom>
              <a:avLst/>
              <a:gdLst/>
              <a:ahLst/>
              <a:cxnLst/>
              <a:rect l="l" t="t" r="r" b="b"/>
              <a:pathLst>
                <a:path w="463550" h="957579">
                  <a:moveTo>
                    <a:pt x="0" y="0"/>
                  </a:moveTo>
                  <a:lnTo>
                    <a:pt x="0" y="147827"/>
                  </a:lnTo>
                  <a:lnTo>
                    <a:pt x="1269" y="208172"/>
                  </a:lnTo>
                  <a:lnTo>
                    <a:pt x="5019" y="267321"/>
                  </a:lnTo>
                  <a:lnTo>
                    <a:pt x="11160" y="325117"/>
                  </a:lnTo>
                  <a:lnTo>
                    <a:pt x="19602" y="381401"/>
                  </a:lnTo>
                  <a:lnTo>
                    <a:pt x="30256" y="436019"/>
                  </a:lnTo>
                  <a:lnTo>
                    <a:pt x="43033" y="488811"/>
                  </a:lnTo>
                  <a:lnTo>
                    <a:pt x="57844" y="539621"/>
                  </a:lnTo>
                  <a:lnTo>
                    <a:pt x="74599" y="588292"/>
                  </a:lnTo>
                  <a:lnTo>
                    <a:pt x="93209" y="634667"/>
                  </a:lnTo>
                  <a:lnTo>
                    <a:pt x="113584" y="678588"/>
                  </a:lnTo>
                  <a:lnTo>
                    <a:pt x="135636" y="719899"/>
                  </a:lnTo>
                  <a:lnTo>
                    <a:pt x="159274" y="758442"/>
                  </a:lnTo>
                  <a:lnTo>
                    <a:pt x="184410" y="794060"/>
                  </a:lnTo>
                  <a:lnTo>
                    <a:pt x="210955" y="826596"/>
                  </a:lnTo>
                  <a:lnTo>
                    <a:pt x="238819" y="855893"/>
                  </a:lnTo>
                  <a:lnTo>
                    <a:pt x="267912" y="881793"/>
                  </a:lnTo>
                  <a:lnTo>
                    <a:pt x="329431" y="922776"/>
                  </a:lnTo>
                  <a:lnTo>
                    <a:pt x="394797" y="948288"/>
                  </a:lnTo>
                  <a:lnTo>
                    <a:pt x="463295" y="957071"/>
                  </a:lnTo>
                  <a:lnTo>
                    <a:pt x="463295" y="810767"/>
                  </a:lnTo>
                  <a:lnTo>
                    <a:pt x="428699" y="808545"/>
                  </a:lnTo>
                  <a:lnTo>
                    <a:pt x="394797" y="801983"/>
                  </a:lnTo>
                  <a:lnTo>
                    <a:pt x="329431" y="776463"/>
                  </a:lnTo>
                  <a:lnTo>
                    <a:pt x="267912" y="735458"/>
                  </a:lnTo>
                  <a:lnTo>
                    <a:pt x="238819" y="709540"/>
                  </a:lnTo>
                  <a:lnTo>
                    <a:pt x="210955" y="680219"/>
                  </a:lnTo>
                  <a:lnTo>
                    <a:pt x="184410" y="647652"/>
                  </a:lnTo>
                  <a:lnTo>
                    <a:pt x="159274" y="611995"/>
                  </a:lnTo>
                  <a:lnTo>
                    <a:pt x="135636" y="573404"/>
                  </a:lnTo>
                  <a:lnTo>
                    <a:pt x="113584" y="532037"/>
                  </a:lnTo>
                  <a:lnTo>
                    <a:pt x="93209" y="488048"/>
                  </a:lnTo>
                  <a:lnTo>
                    <a:pt x="74599" y="441595"/>
                  </a:lnTo>
                  <a:lnTo>
                    <a:pt x="57844" y="392834"/>
                  </a:lnTo>
                  <a:lnTo>
                    <a:pt x="43033" y="341921"/>
                  </a:lnTo>
                  <a:lnTo>
                    <a:pt x="30256" y="289011"/>
                  </a:lnTo>
                  <a:lnTo>
                    <a:pt x="19602" y="234263"/>
                  </a:lnTo>
                  <a:lnTo>
                    <a:pt x="11160" y="177831"/>
                  </a:lnTo>
                  <a:lnTo>
                    <a:pt x="5019" y="119872"/>
                  </a:lnTo>
                  <a:lnTo>
                    <a:pt x="1269" y="60543"/>
                  </a:lnTo>
                  <a:lnTo>
                    <a:pt x="0" y="0"/>
                  </a:lnTo>
                  <a:close/>
                </a:path>
              </a:pathLst>
            </a:custGeom>
            <a:solidFill>
              <a:srgbClr val="666666"/>
            </a:solidFill>
          </p:spPr>
          <p:txBody>
            <a:bodyPr wrap="square" lIns="0" tIns="0" rIns="0" bIns="0" rtlCol="0"/>
            <a:lstStyle/>
            <a:p>
              <a:endParaRPr sz="1749"/>
            </a:p>
          </p:txBody>
        </p:sp>
        <p:sp>
          <p:nvSpPr>
            <p:cNvPr id="29" name="object 29"/>
            <p:cNvSpPr/>
            <p:nvPr/>
          </p:nvSpPr>
          <p:spPr>
            <a:xfrm>
              <a:off x="4688848" y="3025139"/>
              <a:ext cx="520700" cy="978535"/>
            </a:xfrm>
            <a:custGeom>
              <a:avLst/>
              <a:gdLst/>
              <a:ahLst/>
              <a:cxnLst/>
              <a:rect l="l" t="t" r="r" b="b"/>
              <a:pathLst>
                <a:path w="520700" h="978535">
                  <a:moveTo>
                    <a:pt x="248911" y="0"/>
                  </a:moveTo>
                  <a:lnTo>
                    <a:pt x="248911" y="100584"/>
                  </a:lnTo>
                  <a:lnTo>
                    <a:pt x="222815" y="130971"/>
                  </a:lnTo>
                  <a:lnTo>
                    <a:pt x="197971" y="163818"/>
                  </a:lnTo>
                  <a:lnTo>
                    <a:pt x="174414" y="199001"/>
                  </a:lnTo>
                  <a:lnTo>
                    <a:pt x="152181" y="236396"/>
                  </a:lnTo>
                  <a:lnTo>
                    <a:pt x="131308" y="275878"/>
                  </a:lnTo>
                  <a:lnTo>
                    <a:pt x="111831" y="317324"/>
                  </a:lnTo>
                  <a:lnTo>
                    <a:pt x="93786" y="360610"/>
                  </a:lnTo>
                  <a:lnTo>
                    <a:pt x="77208" y="405611"/>
                  </a:lnTo>
                  <a:lnTo>
                    <a:pt x="62134" y="452204"/>
                  </a:lnTo>
                  <a:lnTo>
                    <a:pt x="48600" y="500265"/>
                  </a:lnTo>
                  <a:lnTo>
                    <a:pt x="36642" y="549670"/>
                  </a:lnTo>
                  <a:lnTo>
                    <a:pt x="26296" y="600295"/>
                  </a:lnTo>
                  <a:lnTo>
                    <a:pt x="17597" y="652015"/>
                  </a:lnTo>
                  <a:lnTo>
                    <a:pt x="10582" y="704707"/>
                  </a:lnTo>
                  <a:lnTo>
                    <a:pt x="5287" y="758248"/>
                  </a:lnTo>
                  <a:lnTo>
                    <a:pt x="1747" y="812512"/>
                  </a:lnTo>
                  <a:lnTo>
                    <a:pt x="0" y="867376"/>
                  </a:lnTo>
                  <a:lnTo>
                    <a:pt x="79" y="922716"/>
                  </a:lnTo>
                  <a:lnTo>
                    <a:pt x="2023" y="978408"/>
                  </a:lnTo>
                  <a:lnTo>
                    <a:pt x="6060" y="919992"/>
                  </a:lnTo>
                  <a:lnTo>
                    <a:pt x="12048" y="862494"/>
                  </a:lnTo>
                  <a:lnTo>
                    <a:pt x="19945" y="806061"/>
                  </a:lnTo>
                  <a:lnTo>
                    <a:pt x="29713" y="750840"/>
                  </a:lnTo>
                  <a:lnTo>
                    <a:pt x="41309" y="696976"/>
                  </a:lnTo>
                  <a:lnTo>
                    <a:pt x="54693" y="644615"/>
                  </a:lnTo>
                  <a:lnTo>
                    <a:pt x="69824" y="593904"/>
                  </a:lnTo>
                  <a:lnTo>
                    <a:pt x="86663" y="544990"/>
                  </a:lnTo>
                  <a:lnTo>
                    <a:pt x="105168" y="498018"/>
                  </a:lnTo>
                  <a:lnTo>
                    <a:pt x="125298" y="453136"/>
                  </a:lnTo>
                  <a:lnTo>
                    <a:pt x="147013" y="410488"/>
                  </a:lnTo>
                  <a:lnTo>
                    <a:pt x="170273" y="370222"/>
                  </a:lnTo>
                  <a:lnTo>
                    <a:pt x="195036" y="332483"/>
                  </a:lnTo>
                  <a:lnTo>
                    <a:pt x="221262" y="297419"/>
                  </a:lnTo>
                  <a:lnTo>
                    <a:pt x="248911" y="265175"/>
                  </a:lnTo>
                  <a:lnTo>
                    <a:pt x="248911" y="364236"/>
                  </a:lnTo>
                  <a:lnTo>
                    <a:pt x="520183" y="45720"/>
                  </a:lnTo>
                  <a:lnTo>
                    <a:pt x="248911" y="0"/>
                  </a:lnTo>
                  <a:close/>
                </a:path>
              </a:pathLst>
            </a:custGeom>
            <a:solidFill>
              <a:srgbClr val="7E7E7E"/>
            </a:solidFill>
          </p:spPr>
          <p:txBody>
            <a:bodyPr wrap="square" lIns="0" tIns="0" rIns="0" bIns="0" rtlCol="0"/>
            <a:lstStyle/>
            <a:p>
              <a:endParaRPr sz="1749"/>
            </a:p>
          </p:txBody>
        </p:sp>
        <p:sp>
          <p:nvSpPr>
            <p:cNvPr id="30" name="object 30"/>
            <p:cNvSpPr/>
            <p:nvPr/>
          </p:nvSpPr>
          <p:spPr>
            <a:xfrm>
              <a:off x="4689348" y="3919727"/>
              <a:ext cx="520065" cy="1099185"/>
            </a:xfrm>
            <a:custGeom>
              <a:avLst/>
              <a:gdLst/>
              <a:ahLst/>
              <a:cxnLst/>
              <a:rect l="l" t="t" r="r" b="b"/>
              <a:pathLst>
                <a:path w="520064" h="1099185">
                  <a:moveTo>
                    <a:pt x="0" y="0"/>
                  </a:moveTo>
                  <a:lnTo>
                    <a:pt x="0" y="166116"/>
                  </a:lnTo>
                  <a:lnTo>
                    <a:pt x="1100" y="227440"/>
                  </a:lnTo>
                  <a:lnTo>
                    <a:pt x="4357" y="287706"/>
                  </a:lnTo>
                  <a:lnTo>
                    <a:pt x="9704" y="346789"/>
                  </a:lnTo>
                  <a:lnTo>
                    <a:pt x="17072" y="404568"/>
                  </a:lnTo>
                  <a:lnTo>
                    <a:pt x="26395" y="460918"/>
                  </a:lnTo>
                  <a:lnTo>
                    <a:pt x="37605" y="515718"/>
                  </a:lnTo>
                  <a:lnTo>
                    <a:pt x="50636" y="568844"/>
                  </a:lnTo>
                  <a:lnTo>
                    <a:pt x="65419" y="620173"/>
                  </a:lnTo>
                  <a:lnTo>
                    <a:pt x="81887" y="669583"/>
                  </a:lnTo>
                  <a:lnTo>
                    <a:pt x="99974" y="716950"/>
                  </a:lnTo>
                  <a:lnTo>
                    <a:pt x="119611" y="762152"/>
                  </a:lnTo>
                  <a:lnTo>
                    <a:pt x="140732" y="805066"/>
                  </a:lnTo>
                  <a:lnTo>
                    <a:pt x="163269" y="845569"/>
                  </a:lnTo>
                  <a:lnTo>
                    <a:pt x="187155" y="883538"/>
                  </a:lnTo>
                  <a:lnTo>
                    <a:pt x="212323" y="918850"/>
                  </a:lnTo>
                  <a:lnTo>
                    <a:pt x="238705" y="951382"/>
                  </a:lnTo>
                  <a:lnTo>
                    <a:pt x="266234" y="981011"/>
                  </a:lnTo>
                  <a:lnTo>
                    <a:pt x="294843" y="1007615"/>
                  </a:lnTo>
                  <a:lnTo>
                    <a:pt x="355031" y="1051255"/>
                  </a:lnTo>
                  <a:lnTo>
                    <a:pt x="418729" y="1081317"/>
                  </a:lnTo>
                  <a:lnTo>
                    <a:pt x="485401" y="1096820"/>
                  </a:lnTo>
                  <a:lnTo>
                    <a:pt x="519684" y="1098804"/>
                  </a:lnTo>
                  <a:lnTo>
                    <a:pt x="519684" y="932688"/>
                  </a:lnTo>
                  <a:lnTo>
                    <a:pt x="485401" y="930704"/>
                  </a:lnTo>
                  <a:lnTo>
                    <a:pt x="451727" y="924834"/>
                  </a:lnTo>
                  <a:lnTo>
                    <a:pt x="386475" y="901929"/>
                  </a:lnTo>
                  <a:lnTo>
                    <a:pt x="324464" y="864955"/>
                  </a:lnTo>
                  <a:lnTo>
                    <a:pt x="266234" y="814895"/>
                  </a:lnTo>
                  <a:lnTo>
                    <a:pt x="238705" y="785266"/>
                  </a:lnTo>
                  <a:lnTo>
                    <a:pt x="212323" y="752734"/>
                  </a:lnTo>
                  <a:lnTo>
                    <a:pt x="187155" y="717422"/>
                  </a:lnTo>
                  <a:lnTo>
                    <a:pt x="163269" y="679453"/>
                  </a:lnTo>
                  <a:lnTo>
                    <a:pt x="140732" y="638950"/>
                  </a:lnTo>
                  <a:lnTo>
                    <a:pt x="119611" y="596036"/>
                  </a:lnTo>
                  <a:lnTo>
                    <a:pt x="99974" y="550834"/>
                  </a:lnTo>
                  <a:lnTo>
                    <a:pt x="81887" y="503467"/>
                  </a:lnTo>
                  <a:lnTo>
                    <a:pt x="65419" y="454057"/>
                  </a:lnTo>
                  <a:lnTo>
                    <a:pt x="50636" y="402728"/>
                  </a:lnTo>
                  <a:lnTo>
                    <a:pt x="37605" y="349602"/>
                  </a:lnTo>
                  <a:lnTo>
                    <a:pt x="26395" y="294802"/>
                  </a:lnTo>
                  <a:lnTo>
                    <a:pt x="17072" y="238452"/>
                  </a:lnTo>
                  <a:lnTo>
                    <a:pt x="9704" y="180673"/>
                  </a:lnTo>
                  <a:lnTo>
                    <a:pt x="4357" y="121590"/>
                  </a:lnTo>
                  <a:lnTo>
                    <a:pt x="1100" y="61324"/>
                  </a:lnTo>
                  <a:lnTo>
                    <a:pt x="0" y="0"/>
                  </a:lnTo>
                  <a:close/>
                </a:path>
              </a:pathLst>
            </a:custGeom>
            <a:solidFill>
              <a:srgbClr val="666666"/>
            </a:solidFill>
          </p:spPr>
          <p:txBody>
            <a:bodyPr wrap="square" lIns="0" tIns="0" rIns="0" bIns="0" rtlCol="0"/>
            <a:lstStyle/>
            <a:p>
              <a:endParaRPr sz="1749"/>
            </a:p>
          </p:txBody>
        </p:sp>
        <p:sp>
          <p:nvSpPr>
            <p:cNvPr id="31" name="object 31"/>
            <p:cNvSpPr/>
            <p:nvPr/>
          </p:nvSpPr>
          <p:spPr>
            <a:xfrm>
              <a:off x="6564842" y="2843783"/>
              <a:ext cx="716915" cy="1209040"/>
            </a:xfrm>
            <a:custGeom>
              <a:avLst/>
              <a:gdLst/>
              <a:ahLst/>
              <a:cxnLst/>
              <a:rect l="l" t="t" r="r" b="b"/>
              <a:pathLst>
                <a:path w="716915" h="1209039">
                  <a:moveTo>
                    <a:pt x="341924" y="0"/>
                  </a:moveTo>
                  <a:lnTo>
                    <a:pt x="341924" y="137160"/>
                  </a:lnTo>
                  <a:lnTo>
                    <a:pt x="311904" y="167645"/>
                  </a:lnTo>
                  <a:lnTo>
                    <a:pt x="283086" y="200204"/>
                  </a:lnTo>
                  <a:lnTo>
                    <a:pt x="255498" y="234750"/>
                  </a:lnTo>
                  <a:lnTo>
                    <a:pt x="229166" y="271194"/>
                  </a:lnTo>
                  <a:lnTo>
                    <a:pt x="204118" y="309451"/>
                  </a:lnTo>
                  <a:lnTo>
                    <a:pt x="180381" y="349432"/>
                  </a:lnTo>
                  <a:lnTo>
                    <a:pt x="157981" y="391051"/>
                  </a:lnTo>
                  <a:lnTo>
                    <a:pt x="136946" y="434221"/>
                  </a:lnTo>
                  <a:lnTo>
                    <a:pt x="117303" y="478853"/>
                  </a:lnTo>
                  <a:lnTo>
                    <a:pt x="99079" y="524862"/>
                  </a:lnTo>
                  <a:lnTo>
                    <a:pt x="82301" y="572160"/>
                  </a:lnTo>
                  <a:lnTo>
                    <a:pt x="66996" y="620659"/>
                  </a:lnTo>
                  <a:lnTo>
                    <a:pt x="53191" y="670273"/>
                  </a:lnTo>
                  <a:lnTo>
                    <a:pt x="40913" y="720914"/>
                  </a:lnTo>
                  <a:lnTo>
                    <a:pt x="30189" y="772495"/>
                  </a:lnTo>
                  <a:lnTo>
                    <a:pt x="21046" y="824930"/>
                  </a:lnTo>
                  <a:lnTo>
                    <a:pt x="13512" y="878130"/>
                  </a:lnTo>
                  <a:lnTo>
                    <a:pt x="7613" y="932009"/>
                  </a:lnTo>
                  <a:lnTo>
                    <a:pt x="3377" y="986479"/>
                  </a:lnTo>
                  <a:lnTo>
                    <a:pt x="830" y="1041454"/>
                  </a:lnTo>
                  <a:lnTo>
                    <a:pt x="0" y="1096845"/>
                  </a:lnTo>
                  <a:lnTo>
                    <a:pt x="913" y="1152567"/>
                  </a:lnTo>
                  <a:lnTo>
                    <a:pt x="3596" y="1208531"/>
                  </a:lnTo>
                  <a:lnTo>
                    <a:pt x="8049" y="1153756"/>
                  </a:lnTo>
                  <a:lnTo>
                    <a:pt x="14167" y="1099692"/>
                  </a:lnTo>
                  <a:lnTo>
                    <a:pt x="21918" y="1046415"/>
                  </a:lnTo>
                  <a:lnTo>
                    <a:pt x="31270" y="994004"/>
                  </a:lnTo>
                  <a:lnTo>
                    <a:pt x="42191" y="942535"/>
                  </a:lnTo>
                  <a:lnTo>
                    <a:pt x="54649" y="892086"/>
                  </a:lnTo>
                  <a:lnTo>
                    <a:pt x="68612" y="842734"/>
                  </a:lnTo>
                  <a:lnTo>
                    <a:pt x="84049" y="794556"/>
                  </a:lnTo>
                  <a:lnTo>
                    <a:pt x="100926" y="747631"/>
                  </a:lnTo>
                  <a:lnTo>
                    <a:pt x="119213" y="702034"/>
                  </a:lnTo>
                  <a:lnTo>
                    <a:pt x="138877" y="657844"/>
                  </a:lnTo>
                  <a:lnTo>
                    <a:pt x="159886" y="615138"/>
                  </a:lnTo>
                  <a:lnTo>
                    <a:pt x="182208" y="573993"/>
                  </a:lnTo>
                  <a:lnTo>
                    <a:pt x="205811" y="534486"/>
                  </a:lnTo>
                  <a:lnTo>
                    <a:pt x="230663" y="496695"/>
                  </a:lnTo>
                  <a:lnTo>
                    <a:pt x="256733" y="460697"/>
                  </a:lnTo>
                  <a:lnTo>
                    <a:pt x="283987" y="426570"/>
                  </a:lnTo>
                  <a:lnTo>
                    <a:pt x="312395" y="394390"/>
                  </a:lnTo>
                  <a:lnTo>
                    <a:pt x="341924" y="364236"/>
                  </a:lnTo>
                  <a:lnTo>
                    <a:pt x="341924" y="501396"/>
                  </a:lnTo>
                  <a:lnTo>
                    <a:pt x="716828" y="85343"/>
                  </a:lnTo>
                  <a:lnTo>
                    <a:pt x="341924" y="0"/>
                  </a:lnTo>
                  <a:close/>
                </a:path>
              </a:pathLst>
            </a:custGeom>
            <a:solidFill>
              <a:srgbClr val="7E7E7E"/>
            </a:solidFill>
          </p:spPr>
          <p:txBody>
            <a:bodyPr wrap="square" lIns="0" tIns="0" rIns="0" bIns="0" rtlCol="0"/>
            <a:lstStyle/>
            <a:p>
              <a:endParaRPr sz="1749"/>
            </a:p>
          </p:txBody>
        </p:sp>
        <p:sp>
          <p:nvSpPr>
            <p:cNvPr id="32" name="object 32"/>
            <p:cNvSpPr/>
            <p:nvPr/>
          </p:nvSpPr>
          <p:spPr>
            <a:xfrm>
              <a:off x="6563867" y="3939539"/>
              <a:ext cx="718185" cy="1350645"/>
            </a:xfrm>
            <a:custGeom>
              <a:avLst/>
              <a:gdLst/>
              <a:ahLst/>
              <a:cxnLst/>
              <a:rect l="l" t="t" r="r" b="b"/>
              <a:pathLst>
                <a:path w="718184" h="1350645">
                  <a:moveTo>
                    <a:pt x="0" y="0"/>
                  </a:moveTo>
                  <a:lnTo>
                    <a:pt x="0" y="227075"/>
                  </a:lnTo>
                  <a:lnTo>
                    <a:pt x="934" y="284870"/>
                  </a:lnTo>
                  <a:lnTo>
                    <a:pt x="3708" y="341906"/>
                  </a:lnTo>
                  <a:lnTo>
                    <a:pt x="8275" y="398114"/>
                  </a:lnTo>
                  <a:lnTo>
                    <a:pt x="14591" y="453422"/>
                  </a:lnTo>
                  <a:lnTo>
                    <a:pt x="22610" y="507760"/>
                  </a:lnTo>
                  <a:lnTo>
                    <a:pt x="32287" y="561058"/>
                  </a:lnTo>
                  <a:lnTo>
                    <a:pt x="43577" y="613245"/>
                  </a:lnTo>
                  <a:lnTo>
                    <a:pt x="56435" y="664249"/>
                  </a:lnTo>
                  <a:lnTo>
                    <a:pt x="70816" y="714001"/>
                  </a:lnTo>
                  <a:lnTo>
                    <a:pt x="86673" y="762431"/>
                  </a:lnTo>
                  <a:lnTo>
                    <a:pt x="103963" y="809466"/>
                  </a:lnTo>
                  <a:lnTo>
                    <a:pt x="122640" y="855038"/>
                  </a:lnTo>
                  <a:lnTo>
                    <a:pt x="142658" y="899075"/>
                  </a:lnTo>
                  <a:lnTo>
                    <a:pt x="163973" y="941506"/>
                  </a:lnTo>
                  <a:lnTo>
                    <a:pt x="186539" y="982261"/>
                  </a:lnTo>
                  <a:lnTo>
                    <a:pt x="210311" y="1021270"/>
                  </a:lnTo>
                  <a:lnTo>
                    <a:pt x="235245" y="1058462"/>
                  </a:lnTo>
                  <a:lnTo>
                    <a:pt x="261293" y="1093765"/>
                  </a:lnTo>
                  <a:lnTo>
                    <a:pt x="288413" y="1127111"/>
                  </a:lnTo>
                  <a:lnTo>
                    <a:pt x="316557" y="1158427"/>
                  </a:lnTo>
                  <a:lnTo>
                    <a:pt x="345681" y="1187644"/>
                  </a:lnTo>
                  <a:lnTo>
                    <a:pt x="375741" y="1214690"/>
                  </a:lnTo>
                  <a:lnTo>
                    <a:pt x="406690" y="1239496"/>
                  </a:lnTo>
                  <a:lnTo>
                    <a:pt x="438483" y="1261991"/>
                  </a:lnTo>
                  <a:lnTo>
                    <a:pt x="471075" y="1282103"/>
                  </a:lnTo>
                  <a:lnTo>
                    <a:pt x="538477" y="1314899"/>
                  </a:lnTo>
                  <a:lnTo>
                    <a:pt x="608533" y="1337321"/>
                  </a:lnTo>
                  <a:lnTo>
                    <a:pt x="680882" y="1348802"/>
                  </a:lnTo>
                  <a:lnTo>
                    <a:pt x="717803" y="1350264"/>
                  </a:lnTo>
                  <a:lnTo>
                    <a:pt x="717803" y="1123188"/>
                  </a:lnTo>
                  <a:lnTo>
                    <a:pt x="680882" y="1121726"/>
                  </a:lnTo>
                  <a:lnTo>
                    <a:pt x="644444" y="1117388"/>
                  </a:lnTo>
                  <a:lnTo>
                    <a:pt x="573196" y="1100366"/>
                  </a:lnTo>
                  <a:lnTo>
                    <a:pt x="504422" y="1072687"/>
                  </a:lnTo>
                  <a:lnTo>
                    <a:pt x="438483" y="1034915"/>
                  </a:lnTo>
                  <a:lnTo>
                    <a:pt x="406690" y="1012420"/>
                  </a:lnTo>
                  <a:lnTo>
                    <a:pt x="375741" y="987614"/>
                  </a:lnTo>
                  <a:lnTo>
                    <a:pt x="345681" y="960568"/>
                  </a:lnTo>
                  <a:lnTo>
                    <a:pt x="316557" y="931351"/>
                  </a:lnTo>
                  <a:lnTo>
                    <a:pt x="288413" y="900035"/>
                  </a:lnTo>
                  <a:lnTo>
                    <a:pt x="261293" y="866689"/>
                  </a:lnTo>
                  <a:lnTo>
                    <a:pt x="235245" y="831386"/>
                  </a:lnTo>
                  <a:lnTo>
                    <a:pt x="210312" y="794194"/>
                  </a:lnTo>
                  <a:lnTo>
                    <a:pt x="186539" y="755185"/>
                  </a:lnTo>
                  <a:lnTo>
                    <a:pt x="163973" y="714430"/>
                  </a:lnTo>
                  <a:lnTo>
                    <a:pt x="142658" y="671999"/>
                  </a:lnTo>
                  <a:lnTo>
                    <a:pt x="122640" y="627962"/>
                  </a:lnTo>
                  <a:lnTo>
                    <a:pt x="103963" y="582390"/>
                  </a:lnTo>
                  <a:lnTo>
                    <a:pt x="86673" y="535355"/>
                  </a:lnTo>
                  <a:lnTo>
                    <a:pt x="70816" y="486925"/>
                  </a:lnTo>
                  <a:lnTo>
                    <a:pt x="56435" y="437173"/>
                  </a:lnTo>
                  <a:lnTo>
                    <a:pt x="43577" y="386169"/>
                  </a:lnTo>
                  <a:lnTo>
                    <a:pt x="32287" y="333982"/>
                  </a:lnTo>
                  <a:lnTo>
                    <a:pt x="22610" y="280684"/>
                  </a:lnTo>
                  <a:lnTo>
                    <a:pt x="14591" y="226346"/>
                  </a:lnTo>
                  <a:lnTo>
                    <a:pt x="8275" y="171038"/>
                  </a:lnTo>
                  <a:lnTo>
                    <a:pt x="3708" y="114830"/>
                  </a:lnTo>
                  <a:lnTo>
                    <a:pt x="934" y="57794"/>
                  </a:lnTo>
                  <a:lnTo>
                    <a:pt x="0" y="0"/>
                  </a:lnTo>
                  <a:close/>
                </a:path>
              </a:pathLst>
            </a:custGeom>
            <a:solidFill>
              <a:srgbClr val="666666"/>
            </a:solidFill>
          </p:spPr>
          <p:txBody>
            <a:bodyPr wrap="square" lIns="0" tIns="0" rIns="0" bIns="0" rtlCol="0"/>
            <a:lstStyle/>
            <a:p>
              <a:endParaRPr sz="1749"/>
            </a:p>
          </p:txBody>
        </p:sp>
        <p:sp>
          <p:nvSpPr>
            <p:cNvPr id="33" name="object 33"/>
            <p:cNvSpPr/>
            <p:nvPr/>
          </p:nvSpPr>
          <p:spPr>
            <a:xfrm>
              <a:off x="216408" y="3401567"/>
              <a:ext cx="8548370" cy="1274445"/>
            </a:xfrm>
            <a:custGeom>
              <a:avLst/>
              <a:gdLst/>
              <a:ahLst/>
              <a:cxnLst/>
              <a:rect l="l" t="t" r="r" b="b"/>
              <a:pathLst>
                <a:path w="8548370" h="1274445">
                  <a:moveTo>
                    <a:pt x="8548116" y="0"/>
                  </a:moveTo>
                  <a:lnTo>
                    <a:pt x="0" y="637031"/>
                  </a:lnTo>
                  <a:lnTo>
                    <a:pt x="8548116" y="1274063"/>
                  </a:lnTo>
                  <a:lnTo>
                    <a:pt x="8548116" y="0"/>
                  </a:lnTo>
                  <a:close/>
                </a:path>
              </a:pathLst>
            </a:custGeom>
            <a:solidFill>
              <a:srgbClr val="FF7C80"/>
            </a:solidFill>
          </p:spPr>
          <p:txBody>
            <a:bodyPr wrap="square" lIns="0" tIns="0" rIns="0" bIns="0" rtlCol="0"/>
            <a:lstStyle/>
            <a:p>
              <a:endParaRPr sz="1749"/>
            </a:p>
          </p:txBody>
        </p:sp>
        <p:sp>
          <p:nvSpPr>
            <p:cNvPr id="34" name="object 34"/>
            <p:cNvSpPr/>
            <p:nvPr/>
          </p:nvSpPr>
          <p:spPr>
            <a:xfrm>
              <a:off x="3268980" y="3866387"/>
              <a:ext cx="4076700" cy="309880"/>
            </a:xfrm>
            <a:custGeom>
              <a:avLst/>
              <a:gdLst/>
              <a:ahLst/>
              <a:cxnLst/>
              <a:rect l="l" t="t" r="r" b="b"/>
              <a:pathLst>
                <a:path w="4076700" h="309879">
                  <a:moveTo>
                    <a:pt x="4076700" y="0"/>
                  </a:moveTo>
                  <a:lnTo>
                    <a:pt x="0" y="0"/>
                  </a:lnTo>
                  <a:lnTo>
                    <a:pt x="0" y="309372"/>
                  </a:lnTo>
                  <a:lnTo>
                    <a:pt x="4076700" y="309372"/>
                  </a:lnTo>
                  <a:lnTo>
                    <a:pt x="4076700" y="0"/>
                  </a:lnTo>
                  <a:close/>
                </a:path>
              </a:pathLst>
            </a:custGeom>
            <a:solidFill>
              <a:srgbClr val="FFFF00"/>
            </a:solidFill>
          </p:spPr>
          <p:txBody>
            <a:bodyPr wrap="square" lIns="0" tIns="0" rIns="0" bIns="0" rtlCol="0"/>
            <a:lstStyle/>
            <a:p>
              <a:endParaRPr sz="1749"/>
            </a:p>
          </p:txBody>
        </p:sp>
        <p:sp>
          <p:nvSpPr>
            <p:cNvPr id="35" name="object 35"/>
            <p:cNvSpPr/>
            <p:nvPr/>
          </p:nvSpPr>
          <p:spPr>
            <a:xfrm>
              <a:off x="1716024" y="4104131"/>
              <a:ext cx="288925" cy="640080"/>
            </a:xfrm>
            <a:custGeom>
              <a:avLst/>
              <a:gdLst/>
              <a:ahLst/>
              <a:cxnLst/>
              <a:rect l="l" t="t" r="r" b="b"/>
              <a:pathLst>
                <a:path w="288925" h="640079">
                  <a:moveTo>
                    <a:pt x="288036" y="0"/>
                  </a:moveTo>
                  <a:lnTo>
                    <a:pt x="284483" y="60656"/>
                  </a:lnTo>
                  <a:lnTo>
                    <a:pt x="278453" y="119859"/>
                  </a:lnTo>
                  <a:lnTo>
                    <a:pt x="270026" y="177251"/>
                  </a:lnTo>
                  <a:lnTo>
                    <a:pt x="259287" y="232477"/>
                  </a:lnTo>
                  <a:lnTo>
                    <a:pt x="246316" y="285178"/>
                  </a:lnTo>
                  <a:lnTo>
                    <a:pt x="231196" y="334999"/>
                  </a:lnTo>
                  <a:lnTo>
                    <a:pt x="214010" y="381583"/>
                  </a:lnTo>
                  <a:lnTo>
                    <a:pt x="194840" y="424574"/>
                  </a:lnTo>
                  <a:lnTo>
                    <a:pt x="173768" y="463614"/>
                  </a:lnTo>
                  <a:lnTo>
                    <a:pt x="150875" y="498347"/>
                  </a:lnTo>
                  <a:lnTo>
                    <a:pt x="150875" y="448055"/>
                  </a:lnTo>
                  <a:lnTo>
                    <a:pt x="0" y="638555"/>
                  </a:lnTo>
                  <a:lnTo>
                    <a:pt x="150875" y="640079"/>
                  </a:lnTo>
                  <a:lnTo>
                    <a:pt x="150875" y="589788"/>
                  </a:lnTo>
                  <a:lnTo>
                    <a:pt x="172929" y="556471"/>
                  </a:lnTo>
                  <a:lnTo>
                    <a:pt x="193315" y="519218"/>
                  </a:lnTo>
                  <a:lnTo>
                    <a:pt x="211955" y="478345"/>
                  </a:lnTo>
                  <a:lnTo>
                    <a:pt x="228769" y="434170"/>
                  </a:lnTo>
                  <a:lnTo>
                    <a:pt x="243678" y="387011"/>
                  </a:lnTo>
                  <a:lnTo>
                    <a:pt x="256603" y="337185"/>
                  </a:lnTo>
                  <a:lnTo>
                    <a:pt x="267464" y="285009"/>
                  </a:lnTo>
                  <a:lnTo>
                    <a:pt x="276182" y="230801"/>
                  </a:lnTo>
                  <a:lnTo>
                    <a:pt x="282678" y="174879"/>
                  </a:lnTo>
                  <a:lnTo>
                    <a:pt x="286871" y="117559"/>
                  </a:lnTo>
                  <a:lnTo>
                    <a:pt x="288684" y="59160"/>
                  </a:lnTo>
                  <a:lnTo>
                    <a:pt x="288036" y="0"/>
                  </a:lnTo>
                  <a:close/>
                </a:path>
              </a:pathLst>
            </a:custGeom>
            <a:solidFill>
              <a:srgbClr val="7E7E7E"/>
            </a:solidFill>
          </p:spPr>
          <p:txBody>
            <a:bodyPr wrap="square" lIns="0" tIns="0" rIns="0" bIns="0" rtlCol="0"/>
            <a:lstStyle/>
            <a:p>
              <a:endParaRPr sz="1749"/>
            </a:p>
          </p:txBody>
        </p:sp>
        <p:sp>
          <p:nvSpPr>
            <p:cNvPr id="36" name="object 36"/>
            <p:cNvSpPr/>
            <p:nvPr/>
          </p:nvSpPr>
          <p:spPr>
            <a:xfrm>
              <a:off x="1716024" y="3418331"/>
              <a:ext cx="288290" cy="731520"/>
            </a:xfrm>
            <a:custGeom>
              <a:avLst/>
              <a:gdLst/>
              <a:ahLst/>
              <a:cxnLst/>
              <a:rect l="l" t="t" r="r" b="b"/>
              <a:pathLst>
                <a:path w="288289" h="731520">
                  <a:moveTo>
                    <a:pt x="0" y="0"/>
                  </a:moveTo>
                  <a:lnTo>
                    <a:pt x="0" y="91439"/>
                  </a:lnTo>
                  <a:lnTo>
                    <a:pt x="29605" y="94743"/>
                  </a:lnTo>
                  <a:lnTo>
                    <a:pt x="58319" y="104441"/>
                  </a:lnTo>
                  <a:lnTo>
                    <a:pt x="112514" y="141731"/>
                  </a:lnTo>
                  <a:lnTo>
                    <a:pt x="161457" y="200739"/>
                  </a:lnTo>
                  <a:lnTo>
                    <a:pt x="183608" y="237583"/>
                  </a:lnTo>
                  <a:lnTo>
                    <a:pt x="204025" y="278891"/>
                  </a:lnTo>
                  <a:lnTo>
                    <a:pt x="222566" y="324344"/>
                  </a:lnTo>
                  <a:lnTo>
                    <a:pt x="239092" y="373618"/>
                  </a:lnTo>
                  <a:lnTo>
                    <a:pt x="253461" y="426392"/>
                  </a:lnTo>
                  <a:lnTo>
                    <a:pt x="265533" y="482345"/>
                  </a:lnTo>
                  <a:lnTo>
                    <a:pt x="275167" y="541156"/>
                  </a:lnTo>
                  <a:lnTo>
                    <a:pt x="282222" y="602503"/>
                  </a:lnTo>
                  <a:lnTo>
                    <a:pt x="286559" y="666065"/>
                  </a:lnTo>
                  <a:lnTo>
                    <a:pt x="288036" y="731519"/>
                  </a:lnTo>
                  <a:lnTo>
                    <a:pt x="288036" y="640079"/>
                  </a:lnTo>
                  <a:lnTo>
                    <a:pt x="286559" y="574625"/>
                  </a:lnTo>
                  <a:lnTo>
                    <a:pt x="282222" y="511063"/>
                  </a:lnTo>
                  <a:lnTo>
                    <a:pt x="275167" y="449716"/>
                  </a:lnTo>
                  <a:lnTo>
                    <a:pt x="265533" y="390906"/>
                  </a:lnTo>
                  <a:lnTo>
                    <a:pt x="253461" y="334952"/>
                  </a:lnTo>
                  <a:lnTo>
                    <a:pt x="239092" y="282178"/>
                  </a:lnTo>
                  <a:lnTo>
                    <a:pt x="222566" y="232904"/>
                  </a:lnTo>
                  <a:lnTo>
                    <a:pt x="204025" y="187451"/>
                  </a:lnTo>
                  <a:lnTo>
                    <a:pt x="183608" y="146143"/>
                  </a:lnTo>
                  <a:lnTo>
                    <a:pt x="161457" y="109299"/>
                  </a:lnTo>
                  <a:lnTo>
                    <a:pt x="137712" y="77241"/>
                  </a:lnTo>
                  <a:lnTo>
                    <a:pt x="86002" y="28771"/>
                  </a:lnTo>
                  <a:lnTo>
                    <a:pt x="29605" y="3303"/>
                  </a:lnTo>
                  <a:lnTo>
                    <a:pt x="0" y="0"/>
                  </a:lnTo>
                  <a:close/>
                </a:path>
              </a:pathLst>
            </a:custGeom>
            <a:solidFill>
              <a:srgbClr val="666666"/>
            </a:solidFill>
          </p:spPr>
          <p:txBody>
            <a:bodyPr wrap="square" lIns="0" tIns="0" rIns="0" bIns="0" rtlCol="0"/>
            <a:lstStyle/>
            <a:p>
              <a:endParaRPr sz="1749"/>
            </a:p>
          </p:txBody>
        </p:sp>
        <p:sp>
          <p:nvSpPr>
            <p:cNvPr id="37" name="object 37"/>
            <p:cNvSpPr/>
            <p:nvPr/>
          </p:nvSpPr>
          <p:spPr>
            <a:xfrm>
              <a:off x="3371087" y="4066031"/>
              <a:ext cx="482600" cy="850900"/>
            </a:xfrm>
            <a:custGeom>
              <a:avLst/>
              <a:gdLst/>
              <a:ahLst/>
              <a:cxnLst/>
              <a:rect l="l" t="t" r="r" b="b"/>
              <a:pathLst>
                <a:path w="482600" h="850900">
                  <a:moveTo>
                    <a:pt x="480060" y="0"/>
                  </a:moveTo>
                  <a:lnTo>
                    <a:pt x="475635" y="57889"/>
                  </a:lnTo>
                  <a:lnTo>
                    <a:pt x="468743" y="114672"/>
                  </a:lnTo>
                  <a:lnTo>
                    <a:pt x="459457" y="170160"/>
                  </a:lnTo>
                  <a:lnTo>
                    <a:pt x="447854" y="224167"/>
                  </a:lnTo>
                  <a:lnTo>
                    <a:pt x="434007" y="276505"/>
                  </a:lnTo>
                  <a:lnTo>
                    <a:pt x="417991" y="326986"/>
                  </a:lnTo>
                  <a:lnTo>
                    <a:pt x="399882" y="375424"/>
                  </a:lnTo>
                  <a:lnTo>
                    <a:pt x="379754" y="421631"/>
                  </a:lnTo>
                  <a:lnTo>
                    <a:pt x="357683" y="465420"/>
                  </a:lnTo>
                  <a:lnTo>
                    <a:pt x="333743" y="506603"/>
                  </a:lnTo>
                  <a:lnTo>
                    <a:pt x="308009" y="544994"/>
                  </a:lnTo>
                  <a:lnTo>
                    <a:pt x="280556" y="580404"/>
                  </a:lnTo>
                  <a:lnTo>
                    <a:pt x="251460" y="612647"/>
                  </a:lnTo>
                  <a:lnTo>
                    <a:pt x="251460" y="528827"/>
                  </a:lnTo>
                  <a:lnTo>
                    <a:pt x="0" y="809244"/>
                  </a:lnTo>
                  <a:lnTo>
                    <a:pt x="251460" y="850391"/>
                  </a:lnTo>
                  <a:lnTo>
                    <a:pt x="251460" y="766571"/>
                  </a:lnTo>
                  <a:lnTo>
                    <a:pt x="278694" y="736681"/>
                  </a:lnTo>
                  <a:lnTo>
                    <a:pt x="304429" y="704128"/>
                  </a:lnTo>
                  <a:lnTo>
                    <a:pt x="328619" y="669063"/>
                  </a:lnTo>
                  <a:lnTo>
                    <a:pt x="351219" y="631641"/>
                  </a:lnTo>
                  <a:lnTo>
                    <a:pt x="372185" y="592013"/>
                  </a:lnTo>
                  <a:lnTo>
                    <a:pt x="391473" y="550332"/>
                  </a:lnTo>
                  <a:lnTo>
                    <a:pt x="409037" y="506750"/>
                  </a:lnTo>
                  <a:lnTo>
                    <a:pt x="424833" y="461422"/>
                  </a:lnTo>
                  <a:lnTo>
                    <a:pt x="438816" y="414498"/>
                  </a:lnTo>
                  <a:lnTo>
                    <a:pt x="450941" y="366131"/>
                  </a:lnTo>
                  <a:lnTo>
                    <a:pt x="461165" y="316475"/>
                  </a:lnTo>
                  <a:lnTo>
                    <a:pt x="469441" y="265682"/>
                  </a:lnTo>
                  <a:lnTo>
                    <a:pt x="475727" y="213904"/>
                  </a:lnTo>
                  <a:lnTo>
                    <a:pt x="479976" y="161294"/>
                  </a:lnTo>
                  <a:lnTo>
                    <a:pt x="482144" y="108005"/>
                  </a:lnTo>
                  <a:lnTo>
                    <a:pt x="482187" y="54189"/>
                  </a:lnTo>
                  <a:lnTo>
                    <a:pt x="480060" y="0"/>
                  </a:lnTo>
                  <a:close/>
                </a:path>
              </a:pathLst>
            </a:custGeom>
            <a:solidFill>
              <a:srgbClr val="7E7E7E"/>
            </a:solidFill>
          </p:spPr>
          <p:txBody>
            <a:bodyPr wrap="square" lIns="0" tIns="0" rIns="0" bIns="0" rtlCol="0"/>
            <a:lstStyle/>
            <a:p>
              <a:endParaRPr sz="1749"/>
            </a:p>
          </p:txBody>
        </p:sp>
        <p:sp>
          <p:nvSpPr>
            <p:cNvPr id="38" name="object 38"/>
            <p:cNvSpPr/>
            <p:nvPr/>
          </p:nvSpPr>
          <p:spPr>
            <a:xfrm>
              <a:off x="3371087" y="3179063"/>
              <a:ext cx="483234" cy="963294"/>
            </a:xfrm>
            <a:custGeom>
              <a:avLst/>
              <a:gdLst/>
              <a:ahLst/>
              <a:cxnLst/>
              <a:rect l="l" t="t" r="r" b="b"/>
              <a:pathLst>
                <a:path w="483235" h="963295">
                  <a:moveTo>
                    <a:pt x="0" y="0"/>
                  </a:moveTo>
                  <a:lnTo>
                    <a:pt x="0" y="153924"/>
                  </a:lnTo>
                  <a:lnTo>
                    <a:pt x="36040" y="156146"/>
                  </a:lnTo>
                  <a:lnTo>
                    <a:pt x="71364" y="162707"/>
                  </a:lnTo>
                  <a:lnTo>
                    <a:pt x="139486" y="188219"/>
                  </a:lnTo>
                  <a:lnTo>
                    <a:pt x="203617" y="229202"/>
                  </a:lnTo>
                  <a:lnTo>
                    <a:pt x="233951" y="255102"/>
                  </a:lnTo>
                  <a:lnTo>
                    <a:pt x="263007" y="284399"/>
                  </a:lnTo>
                  <a:lnTo>
                    <a:pt x="290690" y="316935"/>
                  </a:lnTo>
                  <a:lnTo>
                    <a:pt x="316908" y="352553"/>
                  </a:lnTo>
                  <a:lnTo>
                    <a:pt x="341566" y="391096"/>
                  </a:lnTo>
                  <a:lnTo>
                    <a:pt x="364571" y="432407"/>
                  </a:lnTo>
                  <a:lnTo>
                    <a:pt x="385829" y="476328"/>
                  </a:lnTo>
                  <a:lnTo>
                    <a:pt x="405247" y="522703"/>
                  </a:lnTo>
                  <a:lnTo>
                    <a:pt x="422731" y="571374"/>
                  </a:lnTo>
                  <a:lnTo>
                    <a:pt x="438188" y="622184"/>
                  </a:lnTo>
                  <a:lnTo>
                    <a:pt x="451523" y="674976"/>
                  </a:lnTo>
                  <a:lnTo>
                    <a:pt x="462644" y="729594"/>
                  </a:lnTo>
                  <a:lnTo>
                    <a:pt x="471456" y="785878"/>
                  </a:lnTo>
                  <a:lnTo>
                    <a:pt x="477867" y="843674"/>
                  </a:lnTo>
                  <a:lnTo>
                    <a:pt x="481782" y="902823"/>
                  </a:lnTo>
                  <a:lnTo>
                    <a:pt x="483108" y="963168"/>
                  </a:lnTo>
                  <a:lnTo>
                    <a:pt x="483108" y="809244"/>
                  </a:lnTo>
                  <a:lnTo>
                    <a:pt x="481782" y="748899"/>
                  </a:lnTo>
                  <a:lnTo>
                    <a:pt x="477867" y="689750"/>
                  </a:lnTo>
                  <a:lnTo>
                    <a:pt x="471456" y="631954"/>
                  </a:lnTo>
                  <a:lnTo>
                    <a:pt x="462644" y="575670"/>
                  </a:lnTo>
                  <a:lnTo>
                    <a:pt x="451523" y="521052"/>
                  </a:lnTo>
                  <a:lnTo>
                    <a:pt x="438188" y="468260"/>
                  </a:lnTo>
                  <a:lnTo>
                    <a:pt x="422731" y="417450"/>
                  </a:lnTo>
                  <a:lnTo>
                    <a:pt x="405247" y="368779"/>
                  </a:lnTo>
                  <a:lnTo>
                    <a:pt x="385829" y="322404"/>
                  </a:lnTo>
                  <a:lnTo>
                    <a:pt x="364571" y="278483"/>
                  </a:lnTo>
                  <a:lnTo>
                    <a:pt x="341566" y="237172"/>
                  </a:lnTo>
                  <a:lnTo>
                    <a:pt x="316908" y="198629"/>
                  </a:lnTo>
                  <a:lnTo>
                    <a:pt x="290690" y="163011"/>
                  </a:lnTo>
                  <a:lnTo>
                    <a:pt x="263007" y="130475"/>
                  </a:lnTo>
                  <a:lnTo>
                    <a:pt x="233951" y="101178"/>
                  </a:lnTo>
                  <a:lnTo>
                    <a:pt x="203617" y="75278"/>
                  </a:lnTo>
                  <a:lnTo>
                    <a:pt x="172097" y="52931"/>
                  </a:lnTo>
                  <a:lnTo>
                    <a:pt x="105877" y="19526"/>
                  </a:lnTo>
                  <a:lnTo>
                    <a:pt x="36040" y="2222"/>
                  </a:lnTo>
                  <a:lnTo>
                    <a:pt x="0" y="0"/>
                  </a:lnTo>
                  <a:close/>
                </a:path>
              </a:pathLst>
            </a:custGeom>
            <a:solidFill>
              <a:srgbClr val="666666"/>
            </a:solidFill>
          </p:spPr>
          <p:txBody>
            <a:bodyPr wrap="square" lIns="0" tIns="0" rIns="0" bIns="0" rtlCol="0"/>
            <a:lstStyle/>
            <a:p>
              <a:endParaRPr sz="1749"/>
            </a:p>
          </p:txBody>
        </p:sp>
        <p:sp>
          <p:nvSpPr>
            <p:cNvPr id="39" name="object 39"/>
            <p:cNvSpPr/>
            <p:nvPr/>
          </p:nvSpPr>
          <p:spPr>
            <a:xfrm>
              <a:off x="5269992" y="4049267"/>
              <a:ext cx="542290" cy="958850"/>
            </a:xfrm>
            <a:custGeom>
              <a:avLst/>
              <a:gdLst/>
              <a:ahLst/>
              <a:cxnLst/>
              <a:rect l="l" t="t" r="r" b="b"/>
              <a:pathLst>
                <a:path w="542289" h="958850">
                  <a:moveTo>
                    <a:pt x="539496" y="0"/>
                  </a:moveTo>
                  <a:lnTo>
                    <a:pt x="535380" y="56607"/>
                  </a:lnTo>
                  <a:lnTo>
                    <a:pt x="529168" y="112340"/>
                  </a:lnTo>
                  <a:lnTo>
                    <a:pt x="520915" y="167054"/>
                  </a:lnTo>
                  <a:lnTo>
                    <a:pt x="510679" y="220606"/>
                  </a:lnTo>
                  <a:lnTo>
                    <a:pt x="498517" y="272852"/>
                  </a:lnTo>
                  <a:lnTo>
                    <a:pt x="484485" y="323648"/>
                  </a:lnTo>
                  <a:lnTo>
                    <a:pt x="468641" y="372852"/>
                  </a:lnTo>
                  <a:lnTo>
                    <a:pt x="451041" y="420318"/>
                  </a:lnTo>
                  <a:lnTo>
                    <a:pt x="431743" y="465905"/>
                  </a:lnTo>
                  <a:lnTo>
                    <a:pt x="410802" y="509467"/>
                  </a:lnTo>
                  <a:lnTo>
                    <a:pt x="388277" y="550862"/>
                  </a:lnTo>
                  <a:lnTo>
                    <a:pt x="364223" y="589946"/>
                  </a:lnTo>
                  <a:lnTo>
                    <a:pt x="338699" y="626575"/>
                  </a:lnTo>
                  <a:lnTo>
                    <a:pt x="311760" y="660606"/>
                  </a:lnTo>
                  <a:lnTo>
                    <a:pt x="283463" y="691895"/>
                  </a:lnTo>
                  <a:lnTo>
                    <a:pt x="283463" y="598931"/>
                  </a:lnTo>
                  <a:lnTo>
                    <a:pt x="0" y="912875"/>
                  </a:lnTo>
                  <a:lnTo>
                    <a:pt x="283463" y="958595"/>
                  </a:lnTo>
                  <a:lnTo>
                    <a:pt x="283463" y="865631"/>
                  </a:lnTo>
                  <a:lnTo>
                    <a:pt x="310725" y="835510"/>
                  </a:lnTo>
                  <a:lnTo>
                    <a:pt x="336658" y="802978"/>
                  </a:lnTo>
                  <a:lnTo>
                    <a:pt x="361228" y="768158"/>
                  </a:lnTo>
                  <a:lnTo>
                    <a:pt x="384398" y="731173"/>
                  </a:lnTo>
                  <a:lnTo>
                    <a:pt x="406132" y="692146"/>
                  </a:lnTo>
                  <a:lnTo>
                    <a:pt x="426395" y="651199"/>
                  </a:lnTo>
                  <a:lnTo>
                    <a:pt x="445149" y="608455"/>
                  </a:lnTo>
                  <a:lnTo>
                    <a:pt x="462360" y="564036"/>
                  </a:lnTo>
                  <a:lnTo>
                    <a:pt x="477991" y="518066"/>
                  </a:lnTo>
                  <a:lnTo>
                    <a:pt x="492006" y="470667"/>
                  </a:lnTo>
                  <a:lnTo>
                    <a:pt x="504370" y="421961"/>
                  </a:lnTo>
                  <a:lnTo>
                    <a:pt x="515046" y="372071"/>
                  </a:lnTo>
                  <a:lnTo>
                    <a:pt x="523998" y="321121"/>
                  </a:lnTo>
                  <a:lnTo>
                    <a:pt x="531190" y="269231"/>
                  </a:lnTo>
                  <a:lnTo>
                    <a:pt x="536587" y="216526"/>
                  </a:lnTo>
                  <a:lnTo>
                    <a:pt x="540151" y="163128"/>
                  </a:lnTo>
                  <a:lnTo>
                    <a:pt x="541848" y="109159"/>
                  </a:lnTo>
                  <a:lnTo>
                    <a:pt x="541642" y="54742"/>
                  </a:lnTo>
                  <a:lnTo>
                    <a:pt x="539496" y="0"/>
                  </a:lnTo>
                  <a:close/>
                </a:path>
              </a:pathLst>
            </a:custGeom>
            <a:solidFill>
              <a:srgbClr val="7E7E7E"/>
            </a:solidFill>
          </p:spPr>
          <p:txBody>
            <a:bodyPr wrap="square" lIns="0" tIns="0" rIns="0" bIns="0" rtlCol="0"/>
            <a:lstStyle/>
            <a:p>
              <a:endParaRPr sz="1749"/>
            </a:p>
          </p:txBody>
        </p:sp>
        <p:sp>
          <p:nvSpPr>
            <p:cNvPr id="40" name="object 40"/>
            <p:cNvSpPr/>
            <p:nvPr/>
          </p:nvSpPr>
          <p:spPr>
            <a:xfrm>
              <a:off x="5269992" y="3049523"/>
              <a:ext cx="542925" cy="1085215"/>
            </a:xfrm>
            <a:custGeom>
              <a:avLst/>
              <a:gdLst/>
              <a:ahLst/>
              <a:cxnLst/>
              <a:rect l="l" t="t" r="r" b="b"/>
              <a:pathLst>
                <a:path w="542925" h="1085214">
                  <a:moveTo>
                    <a:pt x="0" y="0"/>
                  </a:moveTo>
                  <a:lnTo>
                    <a:pt x="0" y="172212"/>
                  </a:lnTo>
                  <a:lnTo>
                    <a:pt x="35569" y="174152"/>
                  </a:lnTo>
                  <a:lnTo>
                    <a:pt x="70538" y="179893"/>
                  </a:lnTo>
                  <a:lnTo>
                    <a:pt x="138390" y="202299"/>
                  </a:lnTo>
                  <a:lnTo>
                    <a:pt x="202973" y="238470"/>
                  </a:lnTo>
                  <a:lnTo>
                    <a:pt x="233858" y="261416"/>
                  </a:lnTo>
                  <a:lnTo>
                    <a:pt x="263709" y="287444"/>
                  </a:lnTo>
                  <a:lnTo>
                    <a:pt x="292452" y="316434"/>
                  </a:lnTo>
                  <a:lnTo>
                    <a:pt x="320015" y="348264"/>
                  </a:lnTo>
                  <a:lnTo>
                    <a:pt x="346326" y="382816"/>
                  </a:lnTo>
                  <a:lnTo>
                    <a:pt x="371312" y="419969"/>
                  </a:lnTo>
                  <a:lnTo>
                    <a:pt x="394901" y="459603"/>
                  </a:lnTo>
                  <a:lnTo>
                    <a:pt x="417019" y="501598"/>
                  </a:lnTo>
                  <a:lnTo>
                    <a:pt x="437595" y="545835"/>
                  </a:lnTo>
                  <a:lnTo>
                    <a:pt x="456555" y="592194"/>
                  </a:lnTo>
                  <a:lnTo>
                    <a:pt x="473828" y="640554"/>
                  </a:lnTo>
                  <a:lnTo>
                    <a:pt x="489341" y="690795"/>
                  </a:lnTo>
                  <a:lnTo>
                    <a:pt x="503020" y="742798"/>
                  </a:lnTo>
                  <a:lnTo>
                    <a:pt x="514795" y="796442"/>
                  </a:lnTo>
                  <a:lnTo>
                    <a:pt x="524591" y="851608"/>
                  </a:lnTo>
                  <a:lnTo>
                    <a:pt x="532336" y="908175"/>
                  </a:lnTo>
                  <a:lnTo>
                    <a:pt x="537959" y="966024"/>
                  </a:lnTo>
                  <a:lnTo>
                    <a:pt x="541385" y="1025035"/>
                  </a:lnTo>
                  <a:lnTo>
                    <a:pt x="542544" y="1085088"/>
                  </a:lnTo>
                  <a:lnTo>
                    <a:pt x="542544" y="912876"/>
                  </a:lnTo>
                  <a:lnTo>
                    <a:pt x="541385" y="852823"/>
                  </a:lnTo>
                  <a:lnTo>
                    <a:pt x="537959" y="793812"/>
                  </a:lnTo>
                  <a:lnTo>
                    <a:pt x="532336" y="735963"/>
                  </a:lnTo>
                  <a:lnTo>
                    <a:pt x="524591" y="679396"/>
                  </a:lnTo>
                  <a:lnTo>
                    <a:pt x="514795" y="624230"/>
                  </a:lnTo>
                  <a:lnTo>
                    <a:pt x="503020" y="570586"/>
                  </a:lnTo>
                  <a:lnTo>
                    <a:pt x="489341" y="518583"/>
                  </a:lnTo>
                  <a:lnTo>
                    <a:pt x="473828" y="468342"/>
                  </a:lnTo>
                  <a:lnTo>
                    <a:pt x="456555" y="419982"/>
                  </a:lnTo>
                  <a:lnTo>
                    <a:pt x="437595" y="373623"/>
                  </a:lnTo>
                  <a:lnTo>
                    <a:pt x="417019" y="329386"/>
                  </a:lnTo>
                  <a:lnTo>
                    <a:pt x="394901" y="287391"/>
                  </a:lnTo>
                  <a:lnTo>
                    <a:pt x="371312" y="247757"/>
                  </a:lnTo>
                  <a:lnTo>
                    <a:pt x="346326" y="210604"/>
                  </a:lnTo>
                  <a:lnTo>
                    <a:pt x="320015" y="176052"/>
                  </a:lnTo>
                  <a:lnTo>
                    <a:pt x="292452" y="144222"/>
                  </a:lnTo>
                  <a:lnTo>
                    <a:pt x="263709" y="115232"/>
                  </a:lnTo>
                  <a:lnTo>
                    <a:pt x="233858" y="89204"/>
                  </a:lnTo>
                  <a:lnTo>
                    <a:pt x="202973" y="66258"/>
                  </a:lnTo>
                  <a:lnTo>
                    <a:pt x="138390" y="30087"/>
                  </a:lnTo>
                  <a:lnTo>
                    <a:pt x="70538" y="7681"/>
                  </a:lnTo>
                  <a:lnTo>
                    <a:pt x="35569" y="1940"/>
                  </a:lnTo>
                  <a:lnTo>
                    <a:pt x="0" y="0"/>
                  </a:lnTo>
                  <a:close/>
                </a:path>
              </a:pathLst>
            </a:custGeom>
            <a:solidFill>
              <a:srgbClr val="666666"/>
            </a:solidFill>
          </p:spPr>
          <p:txBody>
            <a:bodyPr wrap="square" lIns="0" tIns="0" rIns="0" bIns="0" rtlCol="0"/>
            <a:lstStyle/>
            <a:p>
              <a:endParaRPr sz="1749"/>
            </a:p>
          </p:txBody>
        </p:sp>
        <p:sp>
          <p:nvSpPr>
            <p:cNvPr id="41" name="object 41"/>
            <p:cNvSpPr/>
            <p:nvPr/>
          </p:nvSpPr>
          <p:spPr>
            <a:xfrm>
              <a:off x="7322819" y="4123944"/>
              <a:ext cx="664845" cy="1175385"/>
            </a:xfrm>
            <a:custGeom>
              <a:avLst/>
              <a:gdLst/>
              <a:ahLst/>
              <a:cxnLst/>
              <a:rect l="l" t="t" r="r" b="b"/>
              <a:pathLst>
                <a:path w="664845" h="1175385">
                  <a:moveTo>
                    <a:pt x="661415" y="0"/>
                  </a:moveTo>
                  <a:lnTo>
                    <a:pt x="657710" y="54811"/>
                  </a:lnTo>
                  <a:lnTo>
                    <a:pt x="652392" y="108979"/>
                  </a:lnTo>
                  <a:lnTo>
                    <a:pt x="645494" y="162416"/>
                  </a:lnTo>
                  <a:lnTo>
                    <a:pt x="637049" y="215036"/>
                  </a:lnTo>
                  <a:lnTo>
                    <a:pt x="627092" y="266752"/>
                  </a:lnTo>
                  <a:lnTo>
                    <a:pt x="615654" y="317477"/>
                  </a:lnTo>
                  <a:lnTo>
                    <a:pt x="602770" y="367126"/>
                  </a:lnTo>
                  <a:lnTo>
                    <a:pt x="588473" y="415610"/>
                  </a:lnTo>
                  <a:lnTo>
                    <a:pt x="572796" y="462844"/>
                  </a:lnTo>
                  <a:lnTo>
                    <a:pt x="555773" y="508741"/>
                  </a:lnTo>
                  <a:lnTo>
                    <a:pt x="537437" y="553214"/>
                  </a:lnTo>
                  <a:lnTo>
                    <a:pt x="517820" y="596177"/>
                  </a:lnTo>
                  <a:lnTo>
                    <a:pt x="496958" y="637542"/>
                  </a:lnTo>
                  <a:lnTo>
                    <a:pt x="474882" y="677224"/>
                  </a:lnTo>
                  <a:lnTo>
                    <a:pt x="451626" y="715135"/>
                  </a:lnTo>
                  <a:lnTo>
                    <a:pt x="427224" y="751190"/>
                  </a:lnTo>
                  <a:lnTo>
                    <a:pt x="401708" y="785300"/>
                  </a:lnTo>
                  <a:lnTo>
                    <a:pt x="375113" y="817380"/>
                  </a:lnTo>
                  <a:lnTo>
                    <a:pt x="347472" y="847343"/>
                  </a:lnTo>
                  <a:lnTo>
                    <a:pt x="347472" y="733043"/>
                  </a:lnTo>
                  <a:lnTo>
                    <a:pt x="0" y="1118615"/>
                  </a:lnTo>
                  <a:lnTo>
                    <a:pt x="347472" y="1175003"/>
                  </a:lnTo>
                  <a:lnTo>
                    <a:pt x="347472" y="1059179"/>
                  </a:lnTo>
                  <a:lnTo>
                    <a:pt x="375159" y="1028918"/>
                  </a:lnTo>
                  <a:lnTo>
                    <a:pt x="401748" y="996632"/>
                  </a:lnTo>
                  <a:lnTo>
                    <a:pt x="427215" y="962405"/>
                  </a:lnTo>
                  <a:lnTo>
                    <a:pt x="451534" y="926323"/>
                  </a:lnTo>
                  <a:lnTo>
                    <a:pt x="474679" y="888468"/>
                  </a:lnTo>
                  <a:lnTo>
                    <a:pt x="496624" y="848925"/>
                  </a:lnTo>
                  <a:lnTo>
                    <a:pt x="517344" y="807778"/>
                  </a:lnTo>
                  <a:lnTo>
                    <a:pt x="536814" y="765112"/>
                  </a:lnTo>
                  <a:lnTo>
                    <a:pt x="555007" y="721010"/>
                  </a:lnTo>
                  <a:lnTo>
                    <a:pt x="571899" y="675557"/>
                  </a:lnTo>
                  <a:lnTo>
                    <a:pt x="587464" y="628836"/>
                  </a:lnTo>
                  <a:lnTo>
                    <a:pt x="601676" y="580933"/>
                  </a:lnTo>
                  <a:lnTo>
                    <a:pt x="614509" y="531931"/>
                  </a:lnTo>
                  <a:lnTo>
                    <a:pt x="625939" y="481915"/>
                  </a:lnTo>
                  <a:lnTo>
                    <a:pt x="635939" y="430968"/>
                  </a:lnTo>
                  <a:lnTo>
                    <a:pt x="644485" y="379175"/>
                  </a:lnTo>
                  <a:lnTo>
                    <a:pt x="651549" y="326620"/>
                  </a:lnTo>
                  <a:lnTo>
                    <a:pt x="657108" y="273387"/>
                  </a:lnTo>
                  <a:lnTo>
                    <a:pt x="661135" y="219560"/>
                  </a:lnTo>
                  <a:lnTo>
                    <a:pt x="663605" y="165224"/>
                  </a:lnTo>
                  <a:lnTo>
                    <a:pt x="664492" y="110462"/>
                  </a:lnTo>
                  <a:lnTo>
                    <a:pt x="663771" y="55359"/>
                  </a:lnTo>
                  <a:lnTo>
                    <a:pt x="661415" y="0"/>
                  </a:lnTo>
                  <a:close/>
                </a:path>
              </a:pathLst>
            </a:custGeom>
            <a:solidFill>
              <a:srgbClr val="7E7E7E"/>
            </a:solidFill>
          </p:spPr>
          <p:txBody>
            <a:bodyPr wrap="square" lIns="0" tIns="0" rIns="0" bIns="0" rtlCol="0"/>
            <a:lstStyle/>
            <a:p>
              <a:endParaRPr sz="1749"/>
            </a:p>
          </p:txBody>
        </p:sp>
        <p:sp>
          <p:nvSpPr>
            <p:cNvPr id="42" name="object 42"/>
            <p:cNvSpPr/>
            <p:nvPr/>
          </p:nvSpPr>
          <p:spPr>
            <a:xfrm>
              <a:off x="7322819" y="2898647"/>
              <a:ext cx="664845" cy="1330960"/>
            </a:xfrm>
            <a:custGeom>
              <a:avLst/>
              <a:gdLst/>
              <a:ahLst/>
              <a:cxnLst/>
              <a:rect l="l" t="t" r="r" b="b"/>
              <a:pathLst>
                <a:path w="664845" h="1330960">
                  <a:moveTo>
                    <a:pt x="0" y="0"/>
                  </a:moveTo>
                  <a:lnTo>
                    <a:pt x="0" y="211836"/>
                  </a:lnTo>
                  <a:lnTo>
                    <a:pt x="35317" y="213383"/>
                  </a:lnTo>
                  <a:lnTo>
                    <a:pt x="70150" y="217975"/>
                  </a:lnTo>
                  <a:lnTo>
                    <a:pt x="138185" y="235985"/>
                  </a:lnTo>
                  <a:lnTo>
                    <a:pt x="203736" y="265250"/>
                  </a:lnTo>
                  <a:lnTo>
                    <a:pt x="266440" y="305158"/>
                  </a:lnTo>
                  <a:lnTo>
                    <a:pt x="296609" y="328911"/>
                  </a:lnTo>
                  <a:lnTo>
                    <a:pt x="325929" y="355094"/>
                  </a:lnTo>
                  <a:lnTo>
                    <a:pt x="354353" y="383631"/>
                  </a:lnTo>
                  <a:lnTo>
                    <a:pt x="381838" y="414444"/>
                  </a:lnTo>
                  <a:lnTo>
                    <a:pt x="408335" y="447458"/>
                  </a:lnTo>
                  <a:lnTo>
                    <a:pt x="433800" y="482595"/>
                  </a:lnTo>
                  <a:lnTo>
                    <a:pt x="458188" y="519779"/>
                  </a:lnTo>
                  <a:lnTo>
                    <a:pt x="481452" y="558933"/>
                  </a:lnTo>
                  <a:lnTo>
                    <a:pt x="503546" y="599980"/>
                  </a:lnTo>
                  <a:lnTo>
                    <a:pt x="524425" y="642843"/>
                  </a:lnTo>
                  <a:lnTo>
                    <a:pt x="544043" y="687446"/>
                  </a:lnTo>
                  <a:lnTo>
                    <a:pt x="562355" y="733713"/>
                  </a:lnTo>
                  <a:lnTo>
                    <a:pt x="579314" y="781565"/>
                  </a:lnTo>
                  <a:lnTo>
                    <a:pt x="594875" y="830927"/>
                  </a:lnTo>
                  <a:lnTo>
                    <a:pt x="608992" y="881722"/>
                  </a:lnTo>
                  <a:lnTo>
                    <a:pt x="621620" y="933872"/>
                  </a:lnTo>
                  <a:lnTo>
                    <a:pt x="632712" y="987302"/>
                  </a:lnTo>
                  <a:lnTo>
                    <a:pt x="642223" y="1041935"/>
                  </a:lnTo>
                  <a:lnTo>
                    <a:pt x="650108" y="1097694"/>
                  </a:lnTo>
                  <a:lnTo>
                    <a:pt x="656320" y="1154501"/>
                  </a:lnTo>
                  <a:lnTo>
                    <a:pt x="660814" y="1212281"/>
                  </a:lnTo>
                  <a:lnTo>
                    <a:pt x="663543" y="1270957"/>
                  </a:lnTo>
                  <a:lnTo>
                    <a:pt x="664463" y="1330452"/>
                  </a:lnTo>
                  <a:lnTo>
                    <a:pt x="664463" y="1118615"/>
                  </a:lnTo>
                  <a:lnTo>
                    <a:pt x="663543" y="1059259"/>
                  </a:lnTo>
                  <a:lnTo>
                    <a:pt x="660814" y="1000703"/>
                  </a:lnTo>
                  <a:lnTo>
                    <a:pt x="656320" y="943026"/>
                  </a:lnTo>
                  <a:lnTo>
                    <a:pt x="650108" y="886305"/>
                  </a:lnTo>
                  <a:lnTo>
                    <a:pt x="642223" y="830618"/>
                  </a:lnTo>
                  <a:lnTo>
                    <a:pt x="632712" y="776042"/>
                  </a:lnTo>
                  <a:lnTo>
                    <a:pt x="621620" y="722655"/>
                  </a:lnTo>
                  <a:lnTo>
                    <a:pt x="608992" y="670535"/>
                  </a:lnTo>
                  <a:lnTo>
                    <a:pt x="594875" y="619759"/>
                  </a:lnTo>
                  <a:lnTo>
                    <a:pt x="579314" y="570406"/>
                  </a:lnTo>
                  <a:lnTo>
                    <a:pt x="562355" y="522552"/>
                  </a:lnTo>
                  <a:lnTo>
                    <a:pt x="544043" y="476275"/>
                  </a:lnTo>
                  <a:lnTo>
                    <a:pt x="524425" y="431654"/>
                  </a:lnTo>
                  <a:lnTo>
                    <a:pt x="503546" y="388765"/>
                  </a:lnTo>
                  <a:lnTo>
                    <a:pt x="481452" y="347686"/>
                  </a:lnTo>
                  <a:lnTo>
                    <a:pt x="458188" y="308496"/>
                  </a:lnTo>
                  <a:lnTo>
                    <a:pt x="433800" y="271271"/>
                  </a:lnTo>
                  <a:lnTo>
                    <a:pt x="408335" y="236089"/>
                  </a:lnTo>
                  <a:lnTo>
                    <a:pt x="381838" y="203028"/>
                  </a:lnTo>
                  <a:lnTo>
                    <a:pt x="354353" y="172166"/>
                  </a:lnTo>
                  <a:lnTo>
                    <a:pt x="325929" y="143580"/>
                  </a:lnTo>
                  <a:lnTo>
                    <a:pt x="296609" y="117348"/>
                  </a:lnTo>
                  <a:lnTo>
                    <a:pt x="266440" y="93548"/>
                  </a:lnTo>
                  <a:lnTo>
                    <a:pt x="203736" y="53552"/>
                  </a:lnTo>
                  <a:lnTo>
                    <a:pt x="138185" y="24215"/>
                  </a:lnTo>
                  <a:lnTo>
                    <a:pt x="70150" y="6157"/>
                  </a:lnTo>
                  <a:lnTo>
                    <a:pt x="35317" y="1552"/>
                  </a:lnTo>
                  <a:lnTo>
                    <a:pt x="0" y="0"/>
                  </a:lnTo>
                  <a:close/>
                </a:path>
              </a:pathLst>
            </a:custGeom>
            <a:solidFill>
              <a:srgbClr val="666666"/>
            </a:solidFill>
          </p:spPr>
          <p:txBody>
            <a:bodyPr wrap="square" lIns="0" tIns="0" rIns="0" bIns="0" rtlCol="0"/>
            <a:lstStyle/>
            <a:p>
              <a:endParaRPr sz="1749"/>
            </a:p>
          </p:txBody>
        </p:sp>
      </p:grpSp>
      <p:sp>
        <p:nvSpPr>
          <p:cNvPr id="43" name="object 43"/>
          <p:cNvSpPr txBox="1"/>
          <p:nvPr/>
        </p:nvSpPr>
        <p:spPr>
          <a:xfrm>
            <a:off x="6658830" y="6244423"/>
            <a:ext cx="1444904" cy="477305"/>
          </a:xfrm>
          <a:prstGeom prst="rect">
            <a:avLst/>
          </a:prstGeom>
        </p:spPr>
        <p:txBody>
          <a:bodyPr vert="horz" wrap="square" lIns="0" tIns="9774" rIns="0" bIns="0" rtlCol="0">
            <a:spAutoFit/>
          </a:bodyPr>
          <a:lstStyle/>
          <a:p>
            <a:pPr marL="68960" marR="4344" indent="-58643">
              <a:lnSpc>
                <a:spcPct val="103499"/>
              </a:lnSpc>
              <a:spcBef>
                <a:spcPts val="77"/>
              </a:spcBef>
            </a:pPr>
            <a:r>
              <a:rPr sz="983" spc="-4" dirty="0">
                <a:solidFill>
                  <a:srgbClr val="0070BF"/>
                </a:solidFill>
                <a:latin typeface="Meiryo UI"/>
                <a:cs typeface="Meiryo UI"/>
              </a:rPr>
              <a:t>モデル地域の支援期間内の業務・工事発注を目指す</a:t>
            </a:r>
            <a:endParaRPr sz="983">
              <a:latin typeface="Meiryo UI"/>
              <a:cs typeface="Meiryo UI"/>
            </a:endParaRPr>
          </a:p>
        </p:txBody>
      </p:sp>
      <p:sp>
        <p:nvSpPr>
          <p:cNvPr id="44" name="object 44"/>
          <p:cNvSpPr txBox="1"/>
          <p:nvPr/>
        </p:nvSpPr>
        <p:spPr>
          <a:xfrm>
            <a:off x="7800418" y="5716633"/>
            <a:ext cx="1233680" cy="321493"/>
          </a:xfrm>
          <a:prstGeom prst="rect">
            <a:avLst/>
          </a:prstGeom>
        </p:spPr>
        <p:txBody>
          <a:bodyPr vert="horz" wrap="square" lIns="0" tIns="9774" rIns="0" bIns="0" rtlCol="0">
            <a:spAutoFit/>
          </a:bodyPr>
          <a:lstStyle/>
          <a:p>
            <a:pPr marL="139548" marR="4344" indent="-129231">
              <a:lnSpc>
                <a:spcPct val="103499"/>
              </a:lnSpc>
              <a:spcBef>
                <a:spcPts val="77"/>
              </a:spcBef>
            </a:pPr>
            <a:r>
              <a:rPr sz="983" spc="-4" dirty="0">
                <a:solidFill>
                  <a:srgbClr val="FF0000"/>
                </a:solidFill>
                <a:latin typeface="Meiryo UI"/>
                <a:cs typeface="Meiryo UI"/>
              </a:rPr>
              <a:t>※包括委託の手引きの</a:t>
            </a:r>
            <a:r>
              <a:rPr sz="983" spc="-9" dirty="0">
                <a:solidFill>
                  <a:srgbClr val="FF0000"/>
                </a:solidFill>
                <a:latin typeface="Meiryo UI"/>
                <a:cs typeface="Meiryo UI"/>
              </a:rPr>
              <a:t>リバイスも検討</a:t>
            </a:r>
            <a:endParaRPr sz="983">
              <a:latin typeface="Meiryo UI"/>
              <a:cs typeface="Meiryo UI"/>
            </a:endParaRPr>
          </a:p>
        </p:txBody>
      </p:sp>
      <p:sp>
        <p:nvSpPr>
          <p:cNvPr id="45" name="object 45"/>
          <p:cNvSpPr txBox="1"/>
          <p:nvPr/>
        </p:nvSpPr>
        <p:spPr>
          <a:xfrm>
            <a:off x="1121605" y="1378333"/>
            <a:ext cx="792227" cy="386434"/>
          </a:xfrm>
          <a:prstGeom prst="rect">
            <a:avLst/>
          </a:prstGeom>
        </p:spPr>
        <p:txBody>
          <a:bodyPr vert="horz" wrap="square" lIns="0" tIns="34209" rIns="0" bIns="0" rtlCol="0">
            <a:spAutoFit/>
          </a:bodyPr>
          <a:lstStyle/>
          <a:p>
            <a:pPr marL="83620" marR="4344" indent="-73303">
              <a:lnSpc>
                <a:spcPts val="924"/>
              </a:lnSpc>
              <a:spcBef>
                <a:spcPts val="269"/>
              </a:spcBef>
            </a:pPr>
            <a:r>
              <a:rPr sz="898" spc="-9" dirty="0">
                <a:solidFill>
                  <a:srgbClr val="DA8200"/>
                </a:solidFill>
                <a:latin typeface="Meiryo UI"/>
                <a:cs typeface="Meiryo UI"/>
              </a:rPr>
              <a:t>検討会の議論を踏まえた助言</a:t>
            </a:r>
            <a:endParaRPr sz="898">
              <a:latin typeface="Meiryo UI"/>
              <a:cs typeface="Meiryo UI"/>
            </a:endParaRPr>
          </a:p>
        </p:txBody>
      </p:sp>
      <p:grpSp>
        <p:nvGrpSpPr>
          <p:cNvPr id="46" name="object 46"/>
          <p:cNvGrpSpPr/>
          <p:nvPr/>
        </p:nvGrpSpPr>
        <p:grpSpPr>
          <a:xfrm>
            <a:off x="1940439" y="1262783"/>
            <a:ext cx="291044" cy="460458"/>
            <a:chOff x="2269235" y="1248155"/>
            <a:chExt cx="340360" cy="538480"/>
          </a:xfrm>
        </p:grpSpPr>
        <p:sp>
          <p:nvSpPr>
            <p:cNvPr id="47" name="object 47"/>
            <p:cNvSpPr/>
            <p:nvPr/>
          </p:nvSpPr>
          <p:spPr>
            <a:xfrm>
              <a:off x="2270077" y="1248155"/>
              <a:ext cx="170180" cy="260985"/>
            </a:xfrm>
            <a:custGeom>
              <a:avLst/>
              <a:gdLst/>
              <a:ahLst/>
              <a:cxnLst/>
              <a:rect l="l" t="t" r="r" b="b"/>
              <a:pathLst>
                <a:path w="170180" h="260984">
                  <a:moveTo>
                    <a:pt x="79930" y="0"/>
                  </a:moveTo>
                  <a:lnTo>
                    <a:pt x="79930" y="28955"/>
                  </a:lnTo>
                  <a:lnTo>
                    <a:pt x="49158" y="62849"/>
                  </a:lnTo>
                  <a:lnTo>
                    <a:pt x="25042" y="104790"/>
                  </a:lnTo>
                  <a:lnTo>
                    <a:pt x="8388" y="152948"/>
                  </a:lnTo>
                  <a:lnTo>
                    <a:pt x="0" y="205496"/>
                  </a:lnTo>
                  <a:lnTo>
                    <a:pt x="682" y="260603"/>
                  </a:lnTo>
                  <a:lnTo>
                    <a:pt x="9421" y="209502"/>
                  </a:lnTo>
                  <a:lnTo>
                    <a:pt x="26019" y="162687"/>
                  </a:lnTo>
                  <a:lnTo>
                    <a:pt x="49760" y="122158"/>
                  </a:lnTo>
                  <a:lnTo>
                    <a:pt x="79930" y="89915"/>
                  </a:lnTo>
                  <a:lnTo>
                    <a:pt x="79930" y="118871"/>
                  </a:lnTo>
                  <a:lnTo>
                    <a:pt x="169846" y="24383"/>
                  </a:lnTo>
                  <a:lnTo>
                    <a:pt x="79930" y="0"/>
                  </a:lnTo>
                  <a:close/>
                </a:path>
              </a:pathLst>
            </a:custGeom>
            <a:solidFill>
              <a:srgbClr val="DA8200"/>
            </a:solidFill>
          </p:spPr>
          <p:txBody>
            <a:bodyPr wrap="square" lIns="0" tIns="0" rIns="0" bIns="0" rtlCol="0"/>
            <a:lstStyle/>
            <a:p>
              <a:endParaRPr sz="1749"/>
            </a:p>
          </p:txBody>
        </p:sp>
        <p:sp>
          <p:nvSpPr>
            <p:cNvPr id="48" name="object 48"/>
            <p:cNvSpPr/>
            <p:nvPr/>
          </p:nvSpPr>
          <p:spPr>
            <a:xfrm>
              <a:off x="2269235" y="1478279"/>
              <a:ext cx="170815" cy="297180"/>
            </a:xfrm>
            <a:custGeom>
              <a:avLst/>
              <a:gdLst/>
              <a:ahLst/>
              <a:cxnLst/>
              <a:rect l="l" t="t" r="r" b="b"/>
              <a:pathLst>
                <a:path w="170814" h="297180">
                  <a:moveTo>
                    <a:pt x="0" y="0"/>
                  </a:moveTo>
                  <a:lnTo>
                    <a:pt x="0" y="60959"/>
                  </a:lnTo>
                  <a:lnTo>
                    <a:pt x="4496" y="115313"/>
                  </a:lnTo>
                  <a:lnTo>
                    <a:pt x="17310" y="165107"/>
                  </a:lnTo>
                  <a:lnTo>
                    <a:pt x="37429" y="208956"/>
                  </a:lnTo>
                  <a:lnTo>
                    <a:pt x="63839" y="245475"/>
                  </a:lnTo>
                  <a:lnTo>
                    <a:pt x="95527" y="273275"/>
                  </a:lnTo>
                  <a:lnTo>
                    <a:pt x="131481" y="290972"/>
                  </a:lnTo>
                  <a:lnTo>
                    <a:pt x="170687" y="297179"/>
                  </a:lnTo>
                  <a:lnTo>
                    <a:pt x="170687" y="236219"/>
                  </a:lnTo>
                  <a:lnTo>
                    <a:pt x="131481" y="230012"/>
                  </a:lnTo>
                  <a:lnTo>
                    <a:pt x="95527" y="212315"/>
                  </a:lnTo>
                  <a:lnTo>
                    <a:pt x="63839" y="184515"/>
                  </a:lnTo>
                  <a:lnTo>
                    <a:pt x="37429" y="147996"/>
                  </a:lnTo>
                  <a:lnTo>
                    <a:pt x="17310" y="104147"/>
                  </a:lnTo>
                  <a:lnTo>
                    <a:pt x="4496" y="54353"/>
                  </a:lnTo>
                  <a:lnTo>
                    <a:pt x="0" y="0"/>
                  </a:lnTo>
                  <a:close/>
                </a:path>
              </a:pathLst>
            </a:custGeom>
            <a:solidFill>
              <a:srgbClr val="AF6900"/>
            </a:solidFill>
          </p:spPr>
          <p:txBody>
            <a:bodyPr wrap="square" lIns="0" tIns="0" rIns="0" bIns="0" rtlCol="0"/>
            <a:lstStyle/>
            <a:p>
              <a:endParaRPr sz="1749"/>
            </a:p>
          </p:txBody>
        </p:sp>
        <p:sp>
          <p:nvSpPr>
            <p:cNvPr id="49" name="object 49"/>
            <p:cNvSpPr/>
            <p:nvPr/>
          </p:nvSpPr>
          <p:spPr>
            <a:xfrm>
              <a:off x="2468879" y="1530095"/>
              <a:ext cx="140335" cy="256540"/>
            </a:xfrm>
            <a:custGeom>
              <a:avLst/>
              <a:gdLst/>
              <a:ahLst/>
              <a:cxnLst/>
              <a:rect l="l" t="t" r="r" b="b"/>
              <a:pathLst>
                <a:path w="140335" h="256539">
                  <a:moveTo>
                    <a:pt x="140207" y="0"/>
                  </a:moveTo>
                  <a:lnTo>
                    <a:pt x="133159" y="56268"/>
                  </a:lnTo>
                  <a:lnTo>
                    <a:pt x="119252" y="107251"/>
                  </a:lnTo>
                  <a:lnTo>
                    <a:pt x="99059" y="151090"/>
                  </a:lnTo>
                  <a:lnTo>
                    <a:pt x="73151" y="185927"/>
                  </a:lnTo>
                  <a:lnTo>
                    <a:pt x="73151" y="161543"/>
                  </a:lnTo>
                  <a:lnTo>
                    <a:pt x="0" y="245363"/>
                  </a:lnTo>
                  <a:lnTo>
                    <a:pt x="73151" y="256031"/>
                  </a:lnTo>
                  <a:lnTo>
                    <a:pt x="73151" y="231648"/>
                  </a:lnTo>
                  <a:lnTo>
                    <a:pt x="98121" y="197754"/>
                  </a:lnTo>
                  <a:lnTo>
                    <a:pt x="117823" y="155813"/>
                  </a:lnTo>
                  <a:lnTo>
                    <a:pt x="131746" y="107655"/>
                  </a:lnTo>
                  <a:lnTo>
                    <a:pt x="139378" y="55107"/>
                  </a:lnTo>
                  <a:lnTo>
                    <a:pt x="140207" y="0"/>
                  </a:lnTo>
                  <a:close/>
                </a:path>
              </a:pathLst>
            </a:custGeom>
            <a:solidFill>
              <a:srgbClr val="DA8200"/>
            </a:solidFill>
          </p:spPr>
          <p:txBody>
            <a:bodyPr wrap="square" lIns="0" tIns="0" rIns="0" bIns="0" rtlCol="0"/>
            <a:lstStyle/>
            <a:p>
              <a:endParaRPr sz="1749"/>
            </a:p>
          </p:txBody>
        </p:sp>
        <p:sp>
          <p:nvSpPr>
            <p:cNvPr id="50" name="object 50"/>
            <p:cNvSpPr/>
            <p:nvPr/>
          </p:nvSpPr>
          <p:spPr>
            <a:xfrm>
              <a:off x="2468879" y="1263395"/>
              <a:ext cx="140335" cy="289560"/>
            </a:xfrm>
            <a:custGeom>
              <a:avLst/>
              <a:gdLst/>
              <a:ahLst/>
              <a:cxnLst/>
              <a:rect l="l" t="t" r="r" b="b"/>
              <a:pathLst>
                <a:path w="140335" h="289559">
                  <a:moveTo>
                    <a:pt x="0" y="0"/>
                  </a:moveTo>
                  <a:lnTo>
                    <a:pt x="0" y="44196"/>
                  </a:lnTo>
                  <a:lnTo>
                    <a:pt x="32239" y="50669"/>
                  </a:lnTo>
                  <a:lnTo>
                    <a:pt x="61786" y="69113"/>
                  </a:lnTo>
                  <a:lnTo>
                    <a:pt x="87814" y="98060"/>
                  </a:lnTo>
                  <a:lnTo>
                    <a:pt x="109496" y="136044"/>
                  </a:lnTo>
                  <a:lnTo>
                    <a:pt x="126007" y="181600"/>
                  </a:lnTo>
                  <a:lnTo>
                    <a:pt x="136520" y="233260"/>
                  </a:lnTo>
                  <a:lnTo>
                    <a:pt x="140207" y="289560"/>
                  </a:lnTo>
                  <a:lnTo>
                    <a:pt x="140207" y="243839"/>
                  </a:lnTo>
                  <a:lnTo>
                    <a:pt x="136520" y="188105"/>
                  </a:lnTo>
                  <a:lnTo>
                    <a:pt x="126007" y="136848"/>
                  </a:lnTo>
                  <a:lnTo>
                    <a:pt x="109496" y="91564"/>
                  </a:lnTo>
                  <a:lnTo>
                    <a:pt x="87814" y="53744"/>
                  </a:lnTo>
                  <a:lnTo>
                    <a:pt x="61786" y="24881"/>
                  </a:lnTo>
                  <a:lnTo>
                    <a:pt x="32239" y="6469"/>
                  </a:lnTo>
                  <a:lnTo>
                    <a:pt x="0" y="0"/>
                  </a:lnTo>
                  <a:close/>
                </a:path>
              </a:pathLst>
            </a:custGeom>
            <a:solidFill>
              <a:srgbClr val="AF6900"/>
            </a:solidFill>
          </p:spPr>
          <p:txBody>
            <a:bodyPr wrap="square" lIns="0" tIns="0" rIns="0" bIns="0" rtlCol="0"/>
            <a:lstStyle/>
            <a:p>
              <a:endParaRPr sz="1749"/>
            </a:p>
          </p:txBody>
        </p:sp>
      </p:grpSp>
      <p:sp>
        <p:nvSpPr>
          <p:cNvPr id="51" name="object 51"/>
          <p:cNvSpPr txBox="1"/>
          <p:nvPr/>
        </p:nvSpPr>
        <p:spPr>
          <a:xfrm>
            <a:off x="5009000" y="1379636"/>
            <a:ext cx="792227" cy="386434"/>
          </a:xfrm>
          <a:prstGeom prst="rect">
            <a:avLst/>
          </a:prstGeom>
        </p:spPr>
        <p:txBody>
          <a:bodyPr vert="horz" wrap="square" lIns="0" tIns="34209" rIns="0" bIns="0" rtlCol="0">
            <a:spAutoFit/>
          </a:bodyPr>
          <a:lstStyle/>
          <a:p>
            <a:pPr marL="83620" marR="4344" indent="-73303">
              <a:lnSpc>
                <a:spcPts val="924"/>
              </a:lnSpc>
              <a:spcBef>
                <a:spcPts val="269"/>
              </a:spcBef>
            </a:pPr>
            <a:r>
              <a:rPr sz="898" spc="-9" dirty="0">
                <a:solidFill>
                  <a:srgbClr val="DA8200"/>
                </a:solidFill>
                <a:latin typeface="Meiryo UI"/>
                <a:cs typeface="Meiryo UI"/>
              </a:rPr>
              <a:t>検討会の議論を踏まえた助言</a:t>
            </a:r>
            <a:endParaRPr sz="898">
              <a:latin typeface="Meiryo UI"/>
              <a:cs typeface="Meiryo UI"/>
            </a:endParaRPr>
          </a:p>
        </p:txBody>
      </p:sp>
      <p:sp>
        <p:nvSpPr>
          <p:cNvPr id="52" name="object 52"/>
          <p:cNvSpPr txBox="1"/>
          <p:nvPr/>
        </p:nvSpPr>
        <p:spPr>
          <a:xfrm>
            <a:off x="6123222" y="1379636"/>
            <a:ext cx="921459" cy="386434"/>
          </a:xfrm>
          <a:prstGeom prst="rect">
            <a:avLst/>
          </a:prstGeom>
        </p:spPr>
        <p:txBody>
          <a:bodyPr vert="horz" wrap="square" lIns="0" tIns="34209" rIns="0" bIns="0" rtlCol="0">
            <a:spAutoFit/>
          </a:bodyPr>
          <a:lstStyle/>
          <a:p>
            <a:pPr marL="10860" marR="4344" indent="99909">
              <a:lnSpc>
                <a:spcPts val="924"/>
              </a:lnSpc>
              <a:spcBef>
                <a:spcPts val="269"/>
              </a:spcBef>
            </a:pPr>
            <a:r>
              <a:rPr sz="898" spc="4" dirty="0">
                <a:solidFill>
                  <a:srgbClr val="DA8200"/>
                </a:solidFill>
                <a:latin typeface="Meiryo UI"/>
                <a:cs typeface="Meiryo UI"/>
              </a:rPr>
              <a:t>ケーススタディを</a:t>
            </a:r>
            <a:r>
              <a:rPr sz="898" dirty="0">
                <a:solidFill>
                  <a:srgbClr val="DA8200"/>
                </a:solidFill>
                <a:latin typeface="Meiryo UI"/>
                <a:cs typeface="Meiryo UI"/>
              </a:rPr>
              <a:t>議論にフィードバック</a:t>
            </a:r>
            <a:endParaRPr sz="898">
              <a:latin typeface="Meiryo UI"/>
              <a:cs typeface="Meiryo UI"/>
            </a:endParaRPr>
          </a:p>
        </p:txBody>
      </p:sp>
      <p:grpSp>
        <p:nvGrpSpPr>
          <p:cNvPr id="53" name="object 53"/>
          <p:cNvGrpSpPr/>
          <p:nvPr/>
        </p:nvGrpSpPr>
        <p:grpSpPr>
          <a:xfrm>
            <a:off x="2132007" y="1281028"/>
            <a:ext cx="3987740" cy="4775079"/>
            <a:chOff x="2493264" y="1269491"/>
            <a:chExt cx="4663440" cy="5584190"/>
          </a:xfrm>
        </p:grpSpPr>
        <p:sp>
          <p:nvSpPr>
            <p:cNvPr id="54" name="object 54"/>
            <p:cNvSpPr/>
            <p:nvPr/>
          </p:nvSpPr>
          <p:spPr>
            <a:xfrm>
              <a:off x="6818278" y="1269491"/>
              <a:ext cx="169545" cy="264160"/>
            </a:xfrm>
            <a:custGeom>
              <a:avLst/>
              <a:gdLst/>
              <a:ahLst/>
              <a:cxnLst/>
              <a:rect l="l" t="t" r="r" b="b"/>
              <a:pathLst>
                <a:path w="169545" h="264159">
                  <a:moveTo>
                    <a:pt x="79345" y="0"/>
                  </a:moveTo>
                  <a:lnTo>
                    <a:pt x="79345" y="32003"/>
                  </a:lnTo>
                  <a:lnTo>
                    <a:pt x="48719" y="65897"/>
                  </a:lnTo>
                  <a:lnTo>
                    <a:pt x="24896" y="107838"/>
                  </a:lnTo>
                  <a:lnTo>
                    <a:pt x="8461" y="155996"/>
                  </a:lnTo>
                  <a:lnTo>
                    <a:pt x="0" y="208544"/>
                  </a:lnTo>
                  <a:lnTo>
                    <a:pt x="97" y="263651"/>
                  </a:lnTo>
                  <a:lnTo>
                    <a:pt x="8836" y="210526"/>
                  </a:lnTo>
                  <a:lnTo>
                    <a:pt x="25434" y="162115"/>
                  </a:lnTo>
                  <a:lnTo>
                    <a:pt x="49175" y="120276"/>
                  </a:lnTo>
                  <a:lnTo>
                    <a:pt x="79345" y="86867"/>
                  </a:lnTo>
                  <a:lnTo>
                    <a:pt x="79345" y="118871"/>
                  </a:lnTo>
                  <a:lnTo>
                    <a:pt x="169261" y="24383"/>
                  </a:lnTo>
                  <a:lnTo>
                    <a:pt x="79345" y="0"/>
                  </a:lnTo>
                  <a:close/>
                </a:path>
              </a:pathLst>
            </a:custGeom>
            <a:solidFill>
              <a:srgbClr val="DA8200"/>
            </a:solidFill>
          </p:spPr>
          <p:txBody>
            <a:bodyPr wrap="square" lIns="0" tIns="0" rIns="0" bIns="0" rtlCol="0"/>
            <a:lstStyle/>
            <a:p>
              <a:endParaRPr sz="1749"/>
            </a:p>
          </p:txBody>
        </p:sp>
        <p:sp>
          <p:nvSpPr>
            <p:cNvPr id="55" name="object 55"/>
            <p:cNvSpPr/>
            <p:nvPr/>
          </p:nvSpPr>
          <p:spPr>
            <a:xfrm>
              <a:off x="6816852" y="1505711"/>
              <a:ext cx="170815" cy="292735"/>
            </a:xfrm>
            <a:custGeom>
              <a:avLst/>
              <a:gdLst/>
              <a:ahLst/>
              <a:cxnLst/>
              <a:rect l="l" t="t" r="r" b="b"/>
              <a:pathLst>
                <a:path w="170815" h="292735">
                  <a:moveTo>
                    <a:pt x="0" y="0"/>
                  </a:moveTo>
                  <a:lnTo>
                    <a:pt x="0" y="53339"/>
                  </a:lnTo>
                  <a:lnTo>
                    <a:pt x="4496" y="108341"/>
                  </a:lnTo>
                  <a:lnTo>
                    <a:pt x="17310" y="158758"/>
                  </a:lnTo>
                  <a:lnTo>
                    <a:pt x="37429" y="203176"/>
                  </a:lnTo>
                  <a:lnTo>
                    <a:pt x="63839" y="240183"/>
                  </a:lnTo>
                  <a:lnTo>
                    <a:pt x="95527" y="268366"/>
                  </a:lnTo>
                  <a:lnTo>
                    <a:pt x="131481" y="286312"/>
                  </a:lnTo>
                  <a:lnTo>
                    <a:pt x="170688" y="292608"/>
                  </a:lnTo>
                  <a:lnTo>
                    <a:pt x="170688" y="237744"/>
                  </a:lnTo>
                  <a:lnTo>
                    <a:pt x="131481" y="231452"/>
                  </a:lnTo>
                  <a:lnTo>
                    <a:pt x="95527" y="213537"/>
                  </a:lnTo>
                  <a:lnTo>
                    <a:pt x="63839" y="185439"/>
                  </a:lnTo>
                  <a:lnTo>
                    <a:pt x="37429" y="148596"/>
                  </a:lnTo>
                  <a:lnTo>
                    <a:pt x="17310" y="104449"/>
                  </a:lnTo>
                  <a:lnTo>
                    <a:pt x="4496" y="54437"/>
                  </a:lnTo>
                  <a:lnTo>
                    <a:pt x="0" y="0"/>
                  </a:lnTo>
                  <a:close/>
                </a:path>
              </a:pathLst>
            </a:custGeom>
            <a:solidFill>
              <a:srgbClr val="AF6900"/>
            </a:solidFill>
          </p:spPr>
          <p:txBody>
            <a:bodyPr wrap="square" lIns="0" tIns="0" rIns="0" bIns="0" rtlCol="0"/>
            <a:lstStyle/>
            <a:p>
              <a:endParaRPr sz="1749"/>
            </a:p>
          </p:txBody>
        </p:sp>
        <p:sp>
          <p:nvSpPr>
            <p:cNvPr id="56" name="object 56"/>
            <p:cNvSpPr/>
            <p:nvPr/>
          </p:nvSpPr>
          <p:spPr>
            <a:xfrm>
              <a:off x="7016496" y="1551431"/>
              <a:ext cx="140335" cy="256540"/>
            </a:xfrm>
            <a:custGeom>
              <a:avLst/>
              <a:gdLst/>
              <a:ahLst/>
              <a:cxnLst/>
              <a:rect l="l" t="t" r="r" b="b"/>
              <a:pathLst>
                <a:path w="140334" h="256539">
                  <a:moveTo>
                    <a:pt x="140207" y="0"/>
                  </a:moveTo>
                  <a:lnTo>
                    <a:pt x="133159" y="56292"/>
                  </a:lnTo>
                  <a:lnTo>
                    <a:pt x="119252" y="107441"/>
                  </a:lnTo>
                  <a:lnTo>
                    <a:pt x="99059" y="151733"/>
                  </a:lnTo>
                  <a:lnTo>
                    <a:pt x="73151" y="187451"/>
                  </a:lnTo>
                  <a:lnTo>
                    <a:pt x="73151" y="163067"/>
                  </a:lnTo>
                  <a:lnTo>
                    <a:pt x="0" y="245363"/>
                  </a:lnTo>
                  <a:lnTo>
                    <a:pt x="73151" y="256031"/>
                  </a:lnTo>
                  <a:lnTo>
                    <a:pt x="73151" y="231648"/>
                  </a:lnTo>
                  <a:lnTo>
                    <a:pt x="98121" y="197754"/>
                  </a:lnTo>
                  <a:lnTo>
                    <a:pt x="117823" y="155813"/>
                  </a:lnTo>
                  <a:lnTo>
                    <a:pt x="131746" y="107655"/>
                  </a:lnTo>
                  <a:lnTo>
                    <a:pt x="139378" y="55107"/>
                  </a:lnTo>
                  <a:lnTo>
                    <a:pt x="140207" y="0"/>
                  </a:lnTo>
                  <a:close/>
                </a:path>
              </a:pathLst>
            </a:custGeom>
            <a:solidFill>
              <a:srgbClr val="DA8200"/>
            </a:solidFill>
          </p:spPr>
          <p:txBody>
            <a:bodyPr wrap="square" lIns="0" tIns="0" rIns="0" bIns="0" rtlCol="0"/>
            <a:lstStyle/>
            <a:p>
              <a:endParaRPr sz="1749"/>
            </a:p>
          </p:txBody>
        </p:sp>
        <p:sp>
          <p:nvSpPr>
            <p:cNvPr id="57" name="object 57"/>
            <p:cNvSpPr/>
            <p:nvPr/>
          </p:nvSpPr>
          <p:spPr>
            <a:xfrm>
              <a:off x="7016496" y="1284731"/>
              <a:ext cx="140335" cy="289560"/>
            </a:xfrm>
            <a:custGeom>
              <a:avLst/>
              <a:gdLst/>
              <a:ahLst/>
              <a:cxnLst/>
              <a:rect l="l" t="t" r="r" b="b"/>
              <a:pathLst>
                <a:path w="140334" h="289559">
                  <a:moveTo>
                    <a:pt x="0" y="0"/>
                  </a:moveTo>
                  <a:lnTo>
                    <a:pt x="0" y="44195"/>
                  </a:lnTo>
                  <a:lnTo>
                    <a:pt x="32239" y="50669"/>
                  </a:lnTo>
                  <a:lnTo>
                    <a:pt x="61786" y="69113"/>
                  </a:lnTo>
                  <a:lnTo>
                    <a:pt x="87814" y="98060"/>
                  </a:lnTo>
                  <a:lnTo>
                    <a:pt x="109496" y="136044"/>
                  </a:lnTo>
                  <a:lnTo>
                    <a:pt x="126007" y="181600"/>
                  </a:lnTo>
                  <a:lnTo>
                    <a:pt x="136520" y="233260"/>
                  </a:lnTo>
                  <a:lnTo>
                    <a:pt x="140207" y="289560"/>
                  </a:lnTo>
                  <a:lnTo>
                    <a:pt x="140207" y="245363"/>
                  </a:lnTo>
                  <a:lnTo>
                    <a:pt x="136520" y="189064"/>
                  </a:lnTo>
                  <a:lnTo>
                    <a:pt x="126007" y="137404"/>
                  </a:lnTo>
                  <a:lnTo>
                    <a:pt x="109496" y="91848"/>
                  </a:lnTo>
                  <a:lnTo>
                    <a:pt x="87814" y="53864"/>
                  </a:lnTo>
                  <a:lnTo>
                    <a:pt x="61786" y="24917"/>
                  </a:lnTo>
                  <a:lnTo>
                    <a:pt x="32239" y="6473"/>
                  </a:lnTo>
                  <a:lnTo>
                    <a:pt x="0" y="0"/>
                  </a:lnTo>
                  <a:close/>
                </a:path>
              </a:pathLst>
            </a:custGeom>
            <a:solidFill>
              <a:srgbClr val="AF6900"/>
            </a:solidFill>
          </p:spPr>
          <p:txBody>
            <a:bodyPr wrap="square" lIns="0" tIns="0" rIns="0" bIns="0" rtlCol="0"/>
            <a:lstStyle/>
            <a:p>
              <a:endParaRPr sz="1749"/>
            </a:p>
          </p:txBody>
        </p:sp>
        <p:sp>
          <p:nvSpPr>
            <p:cNvPr id="58" name="object 58"/>
            <p:cNvSpPr/>
            <p:nvPr/>
          </p:nvSpPr>
          <p:spPr>
            <a:xfrm>
              <a:off x="2497836" y="6595876"/>
              <a:ext cx="189230" cy="257810"/>
            </a:xfrm>
            <a:custGeom>
              <a:avLst/>
              <a:gdLst/>
              <a:ahLst/>
              <a:cxnLst/>
              <a:rect l="l" t="t" r="r" b="b"/>
              <a:pathLst>
                <a:path w="189230" h="257809">
                  <a:moveTo>
                    <a:pt x="0" y="0"/>
                  </a:moveTo>
                  <a:lnTo>
                    <a:pt x="4608" y="55814"/>
                  </a:lnTo>
                  <a:lnTo>
                    <a:pt x="17849" y="108557"/>
                  </a:lnTo>
                  <a:lnTo>
                    <a:pt x="38843" y="156252"/>
                  </a:lnTo>
                  <a:lnTo>
                    <a:pt x="66714" y="196925"/>
                  </a:lnTo>
                  <a:lnTo>
                    <a:pt x="100583" y="228600"/>
                  </a:lnTo>
                  <a:lnTo>
                    <a:pt x="102107" y="257556"/>
                  </a:lnTo>
                  <a:lnTo>
                    <a:pt x="188975" y="227076"/>
                  </a:lnTo>
                  <a:lnTo>
                    <a:pt x="92963" y="138684"/>
                  </a:lnTo>
                  <a:lnTo>
                    <a:pt x="94487" y="167640"/>
                  </a:lnTo>
                  <a:lnTo>
                    <a:pt x="61507" y="137374"/>
                  </a:lnTo>
                  <a:lnTo>
                    <a:pt x="34099" y="98107"/>
                  </a:lnTo>
                  <a:lnTo>
                    <a:pt x="13263" y="51696"/>
                  </a:lnTo>
                  <a:lnTo>
                    <a:pt x="0" y="0"/>
                  </a:lnTo>
                  <a:close/>
                </a:path>
              </a:pathLst>
            </a:custGeom>
            <a:solidFill>
              <a:srgbClr val="DA8200"/>
            </a:solidFill>
          </p:spPr>
          <p:txBody>
            <a:bodyPr wrap="square" lIns="0" tIns="0" rIns="0" bIns="0" rtlCol="0"/>
            <a:lstStyle/>
            <a:p>
              <a:endParaRPr sz="1749"/>
            </a:p>
          </p:txBody>
        </p:sp>
        <p:sp>
          <p:nvSpPr>
            <p:cNvPr id="59" name="object 59"/>
            <p:cNvSpPr/>
            <p:nvPr/>
          </p:nvSpPr>
          <p:spPr>
            <a:xfrm>
              <a:off x="2493264" y="6309364"/>
              <a:ext cx="155575" cy="317500"/>
            </a:xfrm>
            <a:custGeom>
              <a:avLst/>
              <a:gdLst/>
              <a:ahLst/>
              <a:cxnLst/>
              <a:rect l="l" t="t" r="r" b="b"/>
              <a:pathLst>
                <a:path w="155575" h="317500">
                  <a:moveTo>
                    <a:pt x="149352" y="0"/>
                  </a:moveTo>
                  <a:lnTo>
                    <a:pt x="111247" y="9543"/>
                  </a:lnTo>
                  <a:lnTo>
                    <a:pt x="77221" y="30631"/>
                  </a:lnTo>
                  <a:lnTo>
                    <a:pt x="48181" y="61741"/>
                  </a:lnTo>
                  <a:lnTo>
                    <a:pt x="25032" y="101357"/>
                  </a:lnTo>
                  <a:lnTo>
                    <a:pt x="8681" y="147956"/>
                  </a:lnTo>
                  <a:lnTo>
                    <a:pt x="35" y="200021"/>
                  </a:lnTo>
                  <a:lnTo>
                    <a:pt x="0" y="256031"/>
                  </a:lnTo>
                  <a:lnTo>
                    <a:pt x="6096" y="316991"/>
                  </a:lnTo>
                  <a:lnTo>
                    <a:pt x="5571" y="261541"/>
                  </a:lnTo>
                  <a:lnTo>
                    <a:pt x="13844" y="209849"/>
                  </a:lnTo>
                  <a:lnTo>
                    <a:pt x="30009" y="163436"/>
                  </a:lnTo>
                  <a:lnTo>
                    <a:pt x="53157" y="123821"/>
                  </a:lnTo>
                  <a:lnTo>
                    <a:pt x="82384" y="92524"/>
                  </a:lnTo>
                  <a:lnTo>
                    <a:pt x="116783" y="71063"/>
                  </a:lnTo>
                  <a:lnTo>
                    <a:pt x="155448" y="60959"/>
                  </a:lnTo>
                  <a:lnTo>
                    <a:pt x="149352" y="0"/>
                  </a:lnTo>
                  <a:close/>
                </a:path>
              </a:pathLst>
            </a:custGeom>
            <a:solidFill>
              <a:srgbClr val="AF6900"/>
            </a:solidFill>
          </p:spPr>
          <p:txBody>
            <a:bodyPr wrap="square" lIns="0" tIns="0" rIns="0" bIns="0" rtlCol="0"/>
            <a:lstStyle/>
            <a:p>
              <a:endParaRPr sz="1749"/>
            </a:p>
          </p:txBody>
        </p:sp>
        <p:pic>
          <p:nvPicPr>
            <p:cNvPr id="60" name="object 60"/>
            <p:cNvPicPr/>
            <p:nvPr/>
          </p:nvPicPr>
          <p:blipFill>
            <a:blip r:embed="rId3" cstate="print"/>
            <a:stretch>
              <a:fillRect/>
            </a:stretch>
          </p:blipFill>
          <p:spPr>
            <a:xfrm>
              <a:off x="2673096" y="6291076"/>
              <a:ext cx="160020" cy="252984"/>
            </a:xfrm>
            <a:prstGeom prst="rect">
              <a:avLst/>
            </a:prstGeom>
          </p:spPr>
        </p:pic>
        <p:sp>
          <p:nvSpPr>
            <p:cNvPr id="61" name="object 61"/>
            <p:cNvSpPr/>
            <p:nvPr/>
          </p:nvSpPr>
          <p:spPr>
            <a:xfrm>
              <a:off x="2714244" y="6522725"/>
              <a:ext cx="123189" cy="304800"/>
            </a:xfrm>
            <a:custGeom>
              <a:avLst/>
              <a:gdLst/>
              <a:ahLst/>
              <a:cxnLst/>
              <a:rect l="l" t="t" r="r" b="b"/>
              <a:pathLst>
                <a:path w="123189" h="304800">
                  <a:moveTo>
                    <a:pt x="117348" y="0"/>
                  </a:moveTo>
                  <a:lnTo>
                    <a:pt x="118685" y="57303"/>
                  </a:lnTo>
                  <a:lnTo>
                    <a:pt x="112744" y="110581"/>
                  </a:lnTo>
                  <a:lnTo>
                    <a:pt x="100272" y="158233"/>
                  </a:lnTo>
                  <a:lnTo>
                    <a:pt x="82016" y="198662"/>
                  </a:lnTo>
                  <a:lnTo>
                    <a:pt x="58720" y="230266"/>
                  </a:lnTo>
                  <a:lnTo>
                    <a:pt x="0" y="260604"/>
                  </a:lnTo>
                  <a:lnTo>
                    <a:pt x="3048" y="304800"/>
                  </a:lnTo>
                  <a:lnTo>
                    <a:pt x="62470" y="274462"/>
                  </a:lnTo>
                  <a:lnTo>
                    <a:pt x="85823" y="242858"/>
                  </a:lnTo>
                  <a:lnTo>
                    <a:pt x="104085" y="202429"/>
                  </a:lnTo>
                  <a:lnTo>
                    <a:pt x="116614" y="154777"/>
                  </a:lnTo>
                  <a:lnTo>
                    <a:pt x="122773" y="101499"/>
                  </a:lnTo>
                  <a:lnTo>
                    <a:pt x="121919" y="44196"/>
                  </a:lnTo>
                  <a:lnTo>
                    <a:pt x="117348" y="0"/>
                  </a:lnTo>
                  <a:close/>
                </a:path>
              </a:pathLst>
            </a:custGeom>
            <a:solidFill>
              <a:srgbClr val="AF6900"/>
            </a:solidFill>
          </p:spPr>
          <p:txBody>
            <a:bodyPr wrap="square" lIns="0" tIns="0" rIns="0" bIns="0" rtlCol="0"/>
            <a:lstStyle/>
            <a:p>
              <a:endParaRPr sz="1749"/>
            </a:p>
          </p:txBody>
        </p:sp>
      </p:grpSp>
      <p:sp>
        <p:nvSpPr>
          <p:cNvPr id="62" name="object 62"/>
          <p:cNvSpPr txBox="1"/>
          <p:nvPr/>
        </p:nvSpPr>
        <p:spPr>
          <a:xfrm>
            <a:off x="2244950" y="1371817"/>
            <a:ext cx="921459" cy="386434"/>
          </a:xfrm>
          <a:prstGeom prst="rect">
            <a:avLst/>
          </a:prstGeom>
        </p:spPr>
        <p:txBody>
          <a:bodyPr vert="horz" wrap="square" lIns="0" tIns="34209" rIns="0" bIns="0" rtlCol="0">
            <a:spAutoFit/>
          </a:bodyPr>
          <a:lstStyle/>
          <a:p>
            <a:pPr marL="10860" marR="4344" indent="99909">
              <a:lnSpc>
                <a:spcPts val="924"/>
              </a:lnSpc>
              <a:spcBef>
                <a:spcPts val="269"/>
              </a:spcBef>
            </a:pPr>
            <a:r>
              <a:rPr sz="898" spc="4" dirty="0">
                <a:solidFill>
                  <a:srgbClr val="DA8200"/>
                </a:solidFill>
                <a:latin typeface="Meiryo UI"/>
                <a:cs typeface="Meiryo UI"/>
              </a:rPr>
              <a:t>ケーススタディを</a:t>
            </a:r>
            <a:r>
              <a:rPr sz="898" dirty="0">
                <a:solidFill>
                  <a:srgbClr val="DA8200"/>
                </a:solidFill>
                <a:latin typeface="Meiryo UI"/>
                <a:cs typeface="Meiryo UI"/>
              </a:rPr>
              <a:t>議論にフィードバック</a:t>
            </a:r>
            <a:endParaRPr sz="898">
              <a:latin typeface="Meiryo UI"/>
              <a:cs typeface="Meiryo UI"/>
            </a:endParaRPr>
          </a:p>
        </p:txBody>
      </p:sp>
      <p:sp>
        <p:nvSpPr>
          <p:cNvPr id="63" name="object 63"/>
          <p:cNvSpPr txBox="1"/>
          <p:nvPr/>
        </p:nvSpPr>
        <p:spPr>
          <a:xfrm>
            <a:off x="4714265" y="5681448"/>
            <a:ext cx="1030926" cy="271018"/>
          </a:xfrm>
          <a:prstGeom prst="rect">
            <a:avLst/>
          </a:prstGeom>
        </p:spPr>
        <p:txBody>
          <a:bodyPr vert="horz" wrap="square" lIns="0" tIns="34209" rIns="0" bIns="0" rtlCol="0">
            <a:spAutoFit/>
          </a:bodyPr>
          <a:lstStyle/>
          <a:p>
            <a:pPr marL="83620" marR="4344" indent="-73303">
              <a:lnSpc>
                <a:spcPts val="924"/>
              </a:lnSpc>
              <a:spcBef>
                <a:spcPts val="269"/>
              </a:spcBef>
            </a:pPr>
            <a:r>
              <a:rPr sz="898" spc="-9" dirty="0">
                <a:solidFill>
                  <a:srgbClr val="DA8200"/>
                </a:solidFill>
                <a:latin typeface="Meiryo UI"/>
                <a:cs typeface="Meiryo UI"/>
              </a:rPr>
              <a:t>検討会の議論を踏まえた助言</a:t>
            </a:r>
            <a:endParaRPr sz="898" dirty="0">
              <a:latin typeface="Meiryo UI"/>
              <a:cs typeface="Meiryo UI"/>
            </a:endParaRPr>
          </a:p>
        </p:txBody>
      </p:sp>
      <p:sp>
        <p:nvSpPr>
          <p:cNvPr id="64" name="object 64"/>
          <p:cNvSpPr txBox="1"/>
          <p:nvPr/>
        </p:nvSpPr>
        <p:spPr>
          <a:xfrm>
            <a:off x="6163620" y="5622364"/>
            <a:ext cx="931018" cy="386434"/>
          </a:xfrm>
          <a:prstGeom prst="rect">
            <a:avLst/>
          </a:prstGeom>
        </p:spPr>
        <p:txBody>
          <a:bodyPr vert="horz" wrap="square" lIns="0" tIns="34209" rIns="0" bIns="0" rtlCol="0">
            <a:spAutoFit/>
          </a:bodyPr>
          <a:lstStyle/>
          <a:p>
            <a:pPr marL="10860" marR="4344" indent="99909">
              <a:lnSpc>
                <a:spcPts val="924"/>
              </a:lnSpc>
              <a:spcBef>
                <a:spcPts val="269"/>
              </a:spcBef>
            </a:pPr>
            <a:r>
              <a:rPr sz="898" spc="4" dirty="0">
                <a:solidFill>
                  <a:srgbClr val="DA8200"/>
                </a:solidFill>
                <a:latin typeface="Meiryo UI"/>
                <a:cs typeface="Meiryo UI"/>
              </a:rPr>
              <a:t>ケーススタディを</a:t>
            </a:r>
            <a:r>
              <a:rPr sz="898" dirty="0">
                <a:solidFill>
                  <a:srgbClr val="DA8200"/>
                </a:solidFill>
                <a:latin typeface="Meiryo UI"/>
                <a:cs typeface="Meiryo UI"/>
              </a:rPr>
              <a:t>議論にフィードバック</a:t>
            </a:r>
            <a:endParaRPr sz="898" dirty="0">
              <a:latin typeface="Meiryo UI"/>
              <a:cs typeface="Meiryo UI"/>
            </a:endParaRPr>
          </a:p>
        </p:txBody>
      </p:sp>
      <p:sp>
        <p:nvSpPr>
          <p:cNvPr id="65" name="object 65"/>
          <p:cNvSpPr txBox="1"/>
          <p:nvPr/>
        </p:nvSpPr>
        <p:spPr>
          <a:xfrm>
            <a:off x="2424789" y="4953659"/>
            <a:ext cx="3238613" cy="877239"/>
          </a:xfrm>
          <a:prstGeom prst="rect">
            <a:avLst/>
          </a:prstGeom>
        </p:spPr>
        <p:txBody>
          <a:bodyPr vert="horz" wrap="square" lIns="0" tIns="44525" rIns="0" bIns="0" rtlCol="0">
            <a:spAutoFit/>
          </a:bodyPr>
          <a:lstStyle/>
          <a:p>
            <a:pPr algn="ctr">
              <a:spcBef>
                <a:spcPts val="350"/>
              </a:spcBef>
            </a:pPr>
            <a:r>
              <a:rPr sz="1454" b="1" spc="-4" dirty="0">
                <a:solidFill>
                  <a:srgbClr val="FF0000"/>
                </a:solidFill>
                <a:latin typeface="Meiryo UI"/>
                <a:cs typeface="Meiryo UI"/>
              </a:rPr>
              <a:t>業務・工事実施の視点からアプローチ</a:t>
            </a:r>
            <a:endParaRPr sz="1454" dirty="0">
              <a:latin typeface="Meiryo UI"/>
              <a:cs typeface="Meiryo UI"/>
            </a:endParaRPr>
          </a:p>
          <a:p>
            <a:pPr marR="21177" algn="ctr">
              <a:spcBef>
                <a:spcPts val="359"/>
              </a:spcBef>
            </a:pPr>
            <a:r>
              <a:rPr sz="2223" b="1" spc="-34" dirty="0">
                <a:solidFill>
                  <a:srgbClr val="FFFFFF"/>
                </a:solidFill>
                <a:latin typeface="Meiryo UI"/>
                <a:cs typeface="Meiryo UI"/>
              </a:rPr>
              <a:t>群マネ実施検討会</a:t>
            </a:r>
            <a:endParaRPr sz="2223" dirty="0">
              <a:latin typeface="Meiryo UI"/>
              <a:cs typeface="Meiryo UI"/>
            </a:endParaRPr>
          </a:p>
          <a:p>
            <a:pPr marL="123801">
              <a:spcBef>
                <a:spcPts val="607"/>
              </a:spcBef>
            </a:pPr>
            <a:r>
              <a:rPr sz="898" spc="-9" dirty="0">
                <a:solidFill>
                  <a:srgbClr val="DA8200"/>
                </a:solidFill>
                <a:latin typeface="Meiryo UI"/>
                <a:cs typeface="Meiryo UI"/>
              </a:rPr>
              <a:t>ケーススタディを</a:t>
            </a:r>
            <a:endParaRPr sz="898" dirty="0">
              <a:latin typeface="Meiryo UI"/>
              <a:cs typeface="Meiryo UI"/>
            </a:endParaRPr>
          </a:p>
        </p:txBody>
      </p:sp>
      <p:sp>
        <p:nvSpPr>
          <p:cNvPr id="66" name="object 66"/>
          <p:cNvSpPr txBox="1"/>
          <p:nvPr/>
        </p:nvSpPr>
        <p:spPr>
          <a:xfrm>
            <a:off x="882471" y="5673628"/>
            <a:ext cx="2476809" cy="273173"/>
          </a:xfrm>
          <a:prstGeom prst="rect">
            <a:avLst/>
          </a:prstGeom>
        </p:spPr>
        <p:txBody>
          <a:bodyPr vert="horz" wrap="square" lIns="0" tIns="14118" rIns="0" bIns="0" rtlCol="0">
            <a:spAutoFit/>
          </a:bodyPr>
          <a:lstStyle/>
          <a:p>
            <a:pPr marL="10860">
              <a:lnSpc>
                <a:spcPts val="1000"/>
              </a:lnSpc>
              <a:spcBef>
                <a:spcPts val="111"/>
              </a:spcBef>
            </a:pPr>
            <a:r>
              <a:rPr sz="898" spc="-9" dirty="0">
                <a:solidFill>
                  <a:srgbClr val="DA8200"/>
                </a:solidFill>
                <a:latin typeface="Meiryo UI"/>
                <a:cs typeface="Meiryo UI"/>
              </a:rPr>
              <a:t>検討会の議論を</a:t>
            </a:r>
            <a:endParaRPr sz="898" dirty="0">
              <a:latin typeface="Meiryo UI"/>
              <a:cs typeface="Meiryo UI"/>
            </a:endParaRPr>
          </a:p>
          <a:p>
            <a:pPr marL="83620">
              <a:lnSpc>
                <a:spcPts val="1000"/>
              </a:lnSpc>
              <a:tabLst>
                <a:tab pos="1150593" algn="l"/>
              </a:tabLst>
            </a:pPr>
            <a:r>
              <a:rPr sz="898" dirty="0">
                <a:solidFill>
                  <a:srgbClr val="DA8200"/>
                </a:solidFill>
                <a:latin typeface="Meiryo UI"/>
                <a:cs typeface="Meiryo UI"/>
              </a:rPr>
              <a:t>踏まえた助</a:t>
            </a:r>
            <a:r>
              <a:rPr sz="898" spc="-43" dirty="0">
                <a:solidFill>
                  <a:srgbClr val="DA8200"/>
                </a:solidFill>
                <a:latin typeface="Meiryo UI"/>
                <a:cs typeface="Meiryo UI"/>
              </a:rPr>
              <a:t>言</a:t>
            </a:r>
            <a:r>
              <a:rPr sz="898" dirty="0">
                <a:solidFill>
                  <a:srgbClr val="DA8200"/>
                </a:solidFill>
                <a:latin typeface="Meiryo UI"/>
                <a:cs typeface="Meiryo UI"/>
              </a:rPr>
              <a:t>	</a:t>
            </a:r>
            <a:r>
              <a:rPr sz="1347" baseline="2645" dirty="0">
                <a:solidFill>
                  <a:srgbClr val="DA8200"/>
                </a:solidFill>
                <a:latin typeface="Meiryo UI"/>
                <a:cs typeface="Meiryo UI"/>
              </a:rPr>
              <a:t>議論にフィードバッ</a:t>
            </a:r>
            <a:r>
              <a:rPr sz="1347" spc="-64" baseline="2645" dirty="0">
                <a:solidFill>
                  <a:srgbClr val="DA8200"/>
                </a:solidFill>
                <a:latin typeface="Meiryo UI"/>
                <a:cs typeface="Meiryo UI"/>
              </a:rPr>
              <a:t>ク</a:t>
            </a:r>
            <a:endParaRPr sz="1347" baseline="2645" dirty="0">
              <a:latin typeface="Meiryo UI"/>
              <a:cs typeface="Meiryo UI"/>
            </a:endParaRPr>
          </a:p>
        </p:txBody>
      </p:sp>
      <p:grpSp>
        <p:nvGrpSpPr>
          <p:cNvPr id="67" name="object 67"/>
          <p:cNvGrpSpPr/>
          <p:nvPr/>
        </p:nvGrpSpPr>
        <p:grpSpPr>
          <a:xfrm>
            <a:off x="922653" y="826219"/>
            <a:ext cx="7103976" cy="5233908"/>
            <a:chOff x="1078991" y="737616"/>
            <a:chExt cx="8307705" cy="6120765"/>
          </a:xfrm>
        </p:grpSpPr>
        <p:sp>
          <p:nvSpPr>
            <p:cNvPr id="68" name="object 68"/>
            <p:cNvSpPr/>
            <p:nvPr/>
          </p:nvSpPr>
          <p:spPr>
            <a:xfrm>
              <a:off x="6772656" y="6600449"/>
              <a:ext cx="189230" cy="257810"/>
            </a:xfrm>
            <a:custGeom>
              <a:avLst/>
              <a:gdLst/>
              <a:ahLst/>
              <a:cxnLst/>
              <a:rect l="l" t="t" r="r" b="b"/>
              <a:pathLst>
                <a:path w="189229" h="257809">
                  <a:moveTo>
                    <a:pt x="0" y="0"/>
                  </a:moveTo>
                  <a:lnTo>
                    <a:pt x="4608" y="55814"/>
                  </a:lnTo>
                  <a:lnTo>
                    <a:pt x="17849" y="108557"/>
                  </a:lnTo>
                  <a:lnTo>
                    <a:pt x="38843" y="156252"/>
                  </a:lnTo>
                  <a:lnTo>
                    <a:pt x="66714" y="196925"/>
                  </a:lnTo>
                  <a:lnTo>
                    <a:pt x="100584" y="228600"/>
                  </a:lnTo>
                  <a:lnTo>
                    <a:pt x="102108" y="257556"/>
                  </a:lnTo>
                  <a:lnTo>
                    <a:pt x="188975" y="225552"/>
                  </a:lnTo>
                  <a:lnTo>
                    <a:pt x="92964" y="138684"/>
                  </a:lnTo>
                  <a:lnTo>
                    <a:pt x="94488" y="167640"/>
                  </a:lnTo>
                  <a:lnTo>
                    <a:pt x="61722" y="136731"/>
                  </a:lnTo>
                  <a:lnTo>
                    <a:pt x="34671" y="97536"/>
                  </a:lnTo>
                  <a:lnTo>
                    <a:pt x="13906" y="51482"/>
                  </a:lnTo>
                  <a:lnTo>
                    <a:pt x="0" y="0"/>
                  </a:lnTo>
                  <a:close/>
                </a:path>
              </a:pathLst>
            </a:custGeom>
            <a:solidFill>
              <a:srgbClr val="DA8200"/>
            </a:solidFill>
          </p:spPr>
          <p:txBody>
            <a:bodyPr wrap="square" lIns="0" tIns="0" rIns="0" bIns="0" rtlCol="0"/>
            <a:lstStyle/>
            <a:p>
              <a:endParaRPr sz="1749"/>
            </a:p>
          </p:txBody>
        </p:sp>
        <p:sp>
          <p:nvSpPr>
            <p:cNvPr id="69" name="object 69"/>
            <p:cNvSpPr/>
            <p:nvPr/>
          </p:nvSpPr>
          <p:spPr>
            <a:xfrm>
              <a:off x="6769083" y="6313937"/>
              <a:ext cx="154940" cy="317500"/>
            </a:xfrm>
            <a:custGeom>
              <a:avLst/>
              <a:gdLst/>
              <a:ahLst/>
              <a:cxnLst/>
              <a:rect l="l" t="t" r="r" b="b"/>
              <a:pathLst>
                <a:path w="154940" h="317500">
                  <a:moveTo>
                    <a:pt x="149876" y="0"/>
                  </a:moveTo>
                  <a:lnTo>
                    <a:pt x="111212" y="9543"/>
                  </a:lnTo>
                  <a:lnTo>
                    <a:pt x="76813" y="30631"/>
                  </a:lnTo>
                  <a:lnTo>
                    <a:pt x="47586" y="61741"/>
                  </a:lnTo>
                  <a:lnTo>
                    <a:pt x="24437" y="101357"/>
                  </a:lnTo>
                  <a:lnTo>
                    <a:pt x="8273" y="147956"/>
                  </a:lnTo>
                  <a:lnTo>
                    <a:pt x="0" y="200021"/>
                  </a:lnTo>
                  <a:lnTo>
                    <a:pt x="524" y="256031"/>
                  </a:lnTo>
                  <a:lnTo>
                    <a:pt x="5096" y="316991"/>
                  </a:lnTo>
                  <a:lnTo>
                    <a:pt x="4572" y="260981"/>
                  </a:lnTo>
                  <a:lnTo>
                    <a:pt x="12845" y="208916"/>
                  </a:lnTo>
                  <a:lnTo>
                    <a:pt x="29009" y="162317"/>
                  </a:lnTo>
                  <a:lnTo>
                    <a:pt x="52158" y="122701"/>
                  </a:lnTo>
                  <a:lnTo>
                    <a:pt x="81385" y="91591"/>
                  </a:lnTo>
                  <a:lnTo>
                    <a:pt x="115784" y="70503"/>
                  </a:lnTo>
                  <a:lnTo>
                    <a:pt x="154448" y="60959"/>
                  </a:lnTo>
                  <a:lnTo>
                    <a:pt x="149876" y="0"/>
                  </a:lnTo>
                  <a:close/>
                </a:path>
              </a:pathLst>
            </a:custGeom>
            <a:solidFill>
              <a:srgbClr val="AF6900"/>
            </a:solidFill>
          </p:spPr>
          <p:txBody>
            <a:bodyPr wrap="square" lIns="0" tIns="0" rIns="0" bIns="0" rtlCol="0"/>
            <a:lstStyle/>
            <a:p>
              <a:endParaRPr sz="1749"/>
            </a:p>
          </p:txBody>
        </p:sp>
        <p:pic>
          <p:nvPicPr>
            <p:cNvPr id="70" name="object 70"/>
            <p:cNvPicPr/>
            <p:nvPr/>
          </p:nvPicPr>
          <p:blipFill>
            <a:blip r:embed="rId4" cstate="print"/>
            <a:stretch>
              <a:fillRect/>
            </a:stretch>
          </p:blipFill>
          <p:spPr>
            <a:xfrm>
              <a:off x="6947915" y="6295649"/>
              <a:ext cx="160019" cy="252984"/>
            </a:xfrm>
            <a:prstGeom prst="rect">
              <a:avLst/>
            </a:prstGeom>
          </p:spPr>
        </p:pic>
        <p:sp>
          <p:nvSpPr>
            <p:cNvPr id="71" name="object 71"/>
            <p:cNvSpPr/>
            <p:nvPr/>
          </p:nvSpPr>
          <p:spPr>
            <a:xfrm>
              <a:off x="6989063" y="6527297"/>
              <a:ext cx="123825" cy="304800"/>
            </a:xfrm>
            <a:custGeom>
              <a:avLst/>
              <a:gdLst/>
              <a:ahLst/>
              <a:cxnLst/>
              <a:rect l="l" t="t" r="r" b="b"/>
              <a:pathLst>
                <a:path w="123825" h="304800">
                  <a:moveTo>
                    <a:pt x="117347" y="0"/>
                  </a:moveTo>
                  <a:lnTo>
                    <a:pt x="118685" y="57303"/>
                  </a:lnTo>
                  <a:lnTo>
                    <a:pt x="112744" y="110581"/>
                  </a:lnTo>
                  <a:lnTo>
                    <a:pt x="100272" y="158233"/>
                  </a:lnTo>
                  <a:lnTo>
                    <a:pt x="82016" y="198662"/>
                  </a:lnTo>
                  <a:lnTo>
                    <a:pt x="58720" y="230266"/>
                  </a:lnTo>
                  <a:lnTo>
                    <a:pt x="0" y="260604"/>
                  </a:lnTo>
                  <a:lnTo>
                    <a:pt x="3047" y="304800"/>
                  </a:lnTo>
                  <a:lnTo>
                    <a:pt x="62737" y="274462"/>
                  </a:lnTo>
                  <a:lnTo>
                    <a:pt x="86303" y="242858"/>
                  </a:lnTo>
                  <a:lnTo>
                    <a:pt x="104725" y="202429"/>
                  </a:lnTo>
                  <a:lnTo>
                    <a:pt x="117281" y="154777"/>
                  </a:lnTo>
                  <a:lnTo>
                    <a:pt x="123252" y="101499"/>
                  </a:lnTo>
                  <a:lnTo>
                    <a:pt x="121919" y="44196"/>
                  </a:lnTo>
                  <a:lnTo>
                    <a:pt x="117347" y="0"/>
                  </a:lnTo>
                  <a:close/>
                </a:path>
              </a:pathLst>
            </a:custGeom>
            <a:solidFill>
              <a:srgbClr val="AF6900"/>
            </a:solidFill>
          </p:spPr>
          <p:txBody>
            <a:bodyPr wrap="square" lIns="0" tIns="0" rIns="0" bIns="0" rtlCol="0"/>
            <a:lstStyle/>
            <a:p>
              <a:endParaRPr sz="1749"/>
            </a:p>
          </p:txBody>
        </p:sp>
        <p:sp>
          <p:nvSpPr>
            <p:cNvPr id="72" name="object 72"/>
            <p:cNvSpPr/>
            <p:nvPr/>
          </p:nvSpPr>
          <p:spPr>
            <a:xfrm>
              <a:off x="8769096" y="2522220"/>
              <a:ext cx="617220" cy="3063240"/>
            </a:xfrm>
            <a:custGeom>
              <a:avLst/>
              <a:gdLst/>
              <a:ahLst/>
              <a:cxnLst/>
              <a:rect l="l" t="t" r="r" b="b"/>
              <a:pathLst>
                <a:path w="617220" h="3063240">
                  <a:moveTo>
                    <a:pt x="0" y="0"/>
                  </a:moveTo>
                  <a:lnTo>
                    <a:pt x="0" y="3063240"/>
                  </a:lnTo>
                  <a:lnTo>
                    <a:pt x="617220" y="1531619"/>
                  </a:lnTo>
                  <a:lnTo>
                    <a:pt x="0" y="0"/>
                  </a:lnTo>
                  <a:close/>
                </a:path>
              </a:pathLst>
            </a:custGeom>
            <a:solidFill>
              <a:srgbClr val="FF7C80"/>
            </a:solidFill>
          </p:spPr>
          <p:txBody>
            <a:bodyPr wrap="square" lIns="0" tIns="0" rIns="0" bIns="0" rtlCol="0"/>
            <a:lstStyle/>
            <a:p>
              <a:endParaRPr sz="1749"/>
            </a:p>
          </p:txBody>
        </p:sp>
        <p:sp>
          <p:nvSpPr>
            <p:cNvPr id="73" name="object 73"/>
            <p:cNvSpPr/>
            <p:nvPr/>
          </p:nvSpPr>
          <p:spPr>
            <a:xfrm>
              <a:off x="1078991" y="737616"/>
              <a:ext cx="6562725" cy="273050"/>
            </a:xfrm>
            <a:custGeom>
              <a:avLst/>
              <a:gdLst/>
              <a:ahLst/>
              <a:cxnLst/>
              <a:rect l="l" t="t" r="r" b="b"/>
              <a:pathLst>
                <a:path w="6562725" h="273050">
                  <a:moveTo>
                    <a:pt x="6441948" y="0"/>
                  </a:moveTo>
                  <a:lnTo>
                    <a:pt x="0" y="0"/>
                  </a:lnTo>
                  <a:lnTo>
                    <a:pt x="0" y="272796"/>
                  </a:lnTo>
                  <a:lnTo>
                    <a:pt x="6441948" y="272796"/>
                  </a:lnTo>
                  <a:lnTo>
                    <a:pt x="6562343" y="135636"/>
                  </a:lnTo>
                  <a:lnTo>
                    <a:pt x="6441948" y="0"/>
                  </a:lnTo>
                  <a:close/>
                </a:path>
              </a:pathLst>
            </a:custGeom>
            <a:solidFill>
              <a:srgbClr val="0099FF"/>
            </a:solidFill>
          </p:spPr>
          <p:txBody>
            <a:bodyPr wrap="square" lIns="0" tIns="0" rIns="0" bIns="0" rtlCol="0"/>
            <a:lstStyle/>
            <a:p>
              <a:endParaRPr sz="1749"/>
            </a:p>
          </p:txBody>
        </p:sp>
      </p:grpSp>
      <p:sp>
        <p:nvSpPr>
          <p:cNvPr id="74" name="object 74"/>
          <p:cNvSpPr txBox="1"/>
          <p:nvPr/>
        </p:nvSpPr>
        <p:spPr>
          <a:xfrm>
            <a:off x="4424305" y="6342596"/>
            <a:ext cx="1496488" cy="341055"/>
          </a:xfrm>
          <a:prstGeom prst="rect">
            <a:avLst/>
          </a:prstGeom>
          <a:solidFill>
            <a:srgbClr val="FFFF00"/>
          </a:solidFill>
        </p:spPr>
        <p:txBody>
          <a:bodyPr vert="horz" wrap="square" lIns="0" tIns="0" rIns="0" bIns="0" rtlCol="0">
            <a:spAutoFit/>
          </a:bodyPr>
          <a:lstStyle/>
          <a:p>
            <a:pPr marL="47783">
              <a:lnSpc>
                <a:spcPts val="1334"/>
              </a:lnSpc>
            </a:pPr>
            <a:r>
              <a:rPr sz="1283" b="1" spc="-9" dirty="0">
                <a:latin typeface="Meiryo UI"/>
                <a:cs typeface="Meiryo UI"/>
              </a:rPr>
              <a:t>⑤実施方針への助言</a:t>
            </a:r>
            <a:endParaRPr sz="1283">
              <a:latin typeface="Meiryo UI"/>
              <a:cs typeface="Meiryo UI"/>
            </a:endParaRPr>
          </a:p>
        </p:txBody>
      </p:sp>
      <p:sp>
        <p:nvSpPr>
          <p:cNvPr id="75" name="object 75"/>
          <p:cNvSpPr txBox="1"/>
          <p:nvPr/>
        </p:nvSpPr>
        <p:spPr>
          <a:xfrm>
            <a:off x="2844414" y="2961700"/>
            <a:ext cx="3424656" cy="913823"/>
          </a:xfrm>
          <a:prstGeom prst="rect">
            <a:avLst/>
          </a:prstGeom>
        </p:spPr>
        <p:txBody>
          <a:bodyPr vert="horz" wrap="square" lIns="0" tIns="34209" rIns="0" bIns="0" rtlCol="0">
            <a:spAutoFit/>
          </a:bodyPr>
          <a:lstStyle/>
          <a:p>
            <a:pPr marL="597287" marR="2112225" indent="-149865">
              <a:lnSpc>
                <a:spcPts val="924"/>
              </a:lnSpc>
              <a:spcBef>
                <a:spcPts val="269"/>
              </a:spcBef>
            </a:pPr>
            <a:r>
              <a:rPr sz="898" spc="-9" dirty="0">
                <a:latin typeface="Meiryo UI"/>
                <a:cs typeface="Meiryo UI"/>
              </a:rPr>
              <a:t>業務・工事実施の視点を反映</a:t>
            </a:r>
            <a:endParaRPr sz="898">
              <a:latin typeface="Meiryo UI"/>
              <a:cs typeface="Meiryo UI"/>
            </a:endParaRPr>
          </a:p>
          <a:p>
            <a:pPr>
              <a:spcBef>
                <a:spcPts val="936"/>
              </a:spcBef>
            </a:pPr>
            <a:endParaRPr sz="898">
              <a:latin typeface="Meiryo UI"/>
              <a:cs typeface="Meiryo UI"/>
            </a:endParaRPr>
          </a:p>
          <a:p>
            <a:pPr marL="10860">
              <a:spcBef>
                <a:spcPts val="4"/>
              </a:spcBef>
            </a:pPr>
            <a:r>
              <a:rPr sz="1283" b="1" spc="-13" dirty="0">
                <a:latin typeface="Meiryo UI"/>
                <a:cs typeface="Meiryo UI"/>
              </a:rPr>
              <a:t>③制度等における課題の解決に向けた議論(共通)</a:t>
            </a:r>
            <a:endParaRPr sz="1283">
              <a:latin typeface="Meiryo UI"/>
              <a:cs typeface="Meiryo UI"/>
            </a:endParaRPr>
          </a:p>
        </p:txBody>
      </p:sp>
      <p:sp>
        <p:nvSpPr>
          <p:cNvPr id="76" name="object 76"/>
          <p:cNvSpPr txBox="1"/>
          <p:nvPr/>
        </p:nvSpPr>
        <p:spPr>
          <a:xfrm>
            <a:off x="4865651" y="4169751"/>
            <a:ext cx="743357" cy="501850"/>
          </a:xfrm>
          <a:prstGeom prst="rect">
            <a:avLst/>
          </a:prstGeom>
        </p:spPr>
        <p:txBody>
          <a:bodyPr vert="horz" wrap="square" lIns="0" tIns="34209" rIns="0" bIns="0" rtlCol="0">
            <a:spAutoFit/>
          </a:bodyPr>
          <a:lstStyle/>
          <a:p>
            <a:pPr marL="80905" marR="4344" indent="-70589">
              <a:lnSpc>
                <a:spcPts val="924"/>
              </a:lnSpc>
              <a:spcBef>
                <a:spcPts val="269"/>
              </a:spcBef>
            </a:pPr>
            <a:r>
              <a:rPr sz="898" spc="-9" dirty="0">
                <a:latin typeface="Meiryo UI"/>
                <a:cs typeface="Meiryo UI"/>
              </a:rPr>
              <a:t>地域・インフラのあるべき姿の視点を反映</a:t>
            </a:r>
            <a:endParaRPr sz="898">
              <a:latin typeface="Meiryo UI"/>
              <a:cs typeface="Meiryo UI"/>
            </a:endParaRPr>
          </a:p>
        </p:txBody>
      </p:sp>
      <p:sp>
        <p:nvSpPr>
          <p:cNvPr id="77" name="object 77"/>
          <p:cNvSpPr txBox="1"/>
          <p:nvPr/>
        </p:nvSpPr>
        <p:spPr>
          <a:xfrm>
            <a:off x="185052" y="821006"/>
            <a:ext cx="697419" cy="447077"/>
          </a:xfrm>
          <a:prstGeom prst="rect">
            <a:avLst/>
          </a:prstGeom>
          <a:solidFill>
            <a:srgbClr val="000000"/>
          </a:solidFill>
        </p:spPr>
        <p:txBody>
          <a:bodyPr vert="horz" wrap="square" lIns="0" tIns="47783" rIns="0" bIns="0" rtlCol="0">
            <a:spAutoFit/>
          </a:bodyPr>
          <a:lstStyle/>
          <a:p>
            <a:pPr marL="104254" marR="59186" indent="-36923">
              <a:lnSpc>
                <a:spcPct val="100699"/>
              </a:lnSpc>
              <a:spcBef>
                <a:spcPts val="376"/>
              </a:spcBef>
            </a:pPr>
            <a:r>
              <a:rPr sz="1283" b="1" spc="-17" dirty="0">
                <a:solidFill>
                  <a:srgbClr val="FFFFFF"/>
                </a:solidFill>
                <a:latin typeface="Meiryo UI"/>
                <a:cs typeface="Meiryo UI"/>
              </a:rPr>
              <a:t>モデル</a:t>
            </a:r>
            <a:r>
              <a:rPr sz="1283" b="1" spc="-21" dirty="0">
                <a:solidFill>
                  <a:srgbClr val="FFFFFF"/>
                </a:solidFill>
                <a:latin typeface="Meiryo UI"/>
                <a:cs typeface="Meiryo UI"/>
              </a:rPr>
              <a:t>地域</a:t>
            </a:r>
            <a:endParaRPr sz="1283" dirty="0">
              <a:latin typeface="Meiryo UI"/>
              <a:cs typeface="Meiryo UI"/>
            </a:endParaRPr>
          </a:p>
        </p:txBody>
      </p:sp>
      <p:sp>
        <p:nvSpPr>
          <p:cNvPr id="78" name="object 78"/>
          <p:cNvSpPr txBox="1"/>
          <p:nvPr/>
        </p:nvSpPr>
        <p:spPr>
          <a:xfrm>
            <a:off x="1014745" y="832299"/>
            <a:ext cx="3157176" cy="195184"/>
          </a:xfrm>
          <a:prstGeom prst="rect">
            <a:avLst/>
          </a:prstGeom>
        </p:spPr>
        <p:txBody>
          <a:bodyPr vert="horz" wrap="square" lIns="0" tIns="10860" rIns="0" bIns="0" rtlCol="0">
            <a:spAutoFit/>
          </a:bodyPr>
          <a:lstStyle/>
          <a:p>
            <a:pPr marL="10860">
              <a:spcBef>
                <a:spcPts val="86"/>
              </a:spcBef>
            </a:pPr>
            <a:r>
              <a:rPr sz="1197" b="1" spc="-17" dirty="0">
                <a:latin typeface="Meiryo UI"/>
                <a:cs typeface="Meiryo UI"/>
              </a:rPr>
              <a:t>【当面】広域連携・分野連携について検討</a:t>
            </a:r>
            <a:endParaRPr sz="1197" dirty="0">
              <a:latin typeface="Meiryo UI"/>
              <a:cs typeface="Meiryo UI"/>
            </a:endParaRPr>
          </a:p>
        </p:txBody>
      </p:sp>
      <p:sp>
        <p:nvSpPr>
          <p:cNvPr id="79" name="object 79"/>
          <p:cNvSpPr txBox="1"/>
          <p:nvPr/>
        </p:nvSpPr>
        <p:spPr>
          <a:xfrm>
            <a:off x="4305717" y="852281"/>
            <a:ext cx="2095952" cy="174343"/>
          </a:xfrm>
          <a:prstGeom prst="rect">
            <a:avLst/>
          </a:prstGeom>
          <a:solidFill>
            <a:srgbClr val="FFFF00"/>
          </a:solidFill>
        </p:spPr>
        <p:txBody>
          <a:bodyPr vert="horz" wrap="square" lIns="0" tIns="0" rIns="0" bIns="0" rtlCol="0">
            <a:spAutoFit/>
          </a:bodyPr>
          <a:lstStyle/>
          <a:p>
            <a:pPr marL="181901">
              <a:lnSpc>
                <a:spcPts val="1334"/>
              </a:lnSpc>
            </a:pPr>
            <a:r>
              <a:rPr sz="1283" b="1" spc="-4" dirty="0">
                <a:latin typeface="Meiryo UI"/>
                <a:cs typeface="Meiryo UI"/>
              </a:rPr>
              <a:t>②計画策定方針への助言</a:t>
            </a:r>
            <a:endParaRPr sz="1283">
              <a:latin typeface="Meiryo UI"/>
              <a:cs typeface="Meiryo UI"/>
            </a:endParaRPr>
          </a:p>
        </p:txBody>
      </p:sp>
      <p:pic>
        <p:nvPicPr>
          <p:cNvPr id="80" name="object 80"/>
          <p:cNvPicPr/>
          <p:nvPr/>
        </p:nvPicPr>
        <p:blipFill>
          <a:blip r:embed="rId5" cstate="print"/>
          <a:stretch>
            <a:fillRect/>
          </a:stretch>
        </p:blipFill>
        <p:spPr>
          <a:xfrm>
            <a:off x="6553706" y="6353021"/>
            <a:ext cx="143349" cy="177233"/>
          </a:xfrm>
          <a:prstGeom prst="rect">
            <a:avLst/>
          </a:prstGeom>
        </p:spPr>
      </p:pic>
      <p:sp>
        <p:nvSpPr>
          <p:cNvPr id="81" name="object 81"/>
          <p:cNvSpPr txBox="1"/>
          <p:nvPr/>
        </p:nvSpPr>
        <p:spPr>
          <a:xfrm>
            <a:off x="6679682" y="784082"/>
            <a:ext cx="1444904" cy="321493"/>
          </a:xfrm>
          <a:prstGeom prst="rect">
            <a:avLst/>
          </a:prstGeom>
        </p:spPr>
        <p:txBody>
          <a:bodyPr vert="horz" wrap="square" lIns="0" tIns="9774" rIns="0" bIns="0" rtlCol="0">
            <a:spAutoFit/>
          </a:bodyPr>
          <a:lstStyle/>
          <a:p>
            <a:pPr marL="230770" marR="4344" indent="-220453">
              <a:lnSpc>
                <a:spcPct val="103499"/>
              </a:lnSpc>
              <a:spcBef>
                <a:spcPts val="77"/>
              </a:spcBef>
            </a:pPr>
            <a:r>
              <a:rPr sz="983" spc="-4" dirty="0">
                <a:solidFill>
                  <a:srgbClr val="0070BF"/>
                </a:solidFill>
                <a:latin typeface="Meiryo UI"/>
                <a:cs typeface="Meiryo UI"/>
              </a:rPr>
              <a:t>モデル地域の支援期間内の</a:t>
            </a:r>
            <a:r>
              <a:rPr sz="983" spc="-9" dirty="0">
                <a:solidFill>
                  <a:srgbClr val="0070BF"/>
                </a:solidFill>
                <a:latin typeface="Meiryo UI"/>
                <a:cs typeface="Meiryo UI"/>
              </a:rPr>
              <a:t>計画策定を目指す</a:t>
            </a:r>
            <a:endParaRPr sz="983">
              <a:latin typeface="Meiryo UI"/>
              <a:cs typeface="Meiryo UI"/>
            </a:endParaRPr>
          </a:p>
        </p:txBody>
      </p:sp>
      <p:pic>
        <p:nvPicPr>
          <p:cNvPr id="82" name="object 82"/>
          <p:cNvPicPr/>
          <p:nvPr/>
        </p:nvPicPr>
        <p:blipFill>
          <a:blip r:embed="rId6" cstate="print"/>
          <a:stretch>
            <a:fillRect/>
          </a:stretch>
        </p:blipFill>
        <p:spPr>
          <a:xfrm>
            <a:off x="6548494" y="862707"/>
            <a:ext cx="143350" cy="17723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3682" y="6372134"/>
            <a:ext cx="115657" cy="194087"/>
          </a:xfrm>
          <a:prstGeom prst="rect">
            <a:avLst/>
          </a:prstGeom>
        </p:spPr>
        <p:txBody>
          <a:bodyPr vert="horz" wrap="square" lIns="0" tIns="9774" rIns="0" bIns="0" rtlCol="0">
            <a:spAutoFit/>
          </a:bodyPr>
          <a:lstStyle/>
          <a:p>
            <a:pPr marL="10860">
              <a:spcBef>
                <a:spcPts val="77"/>
              </a:spcBef>
            </a:pPr>
            <a:r>
              <a:rPr sz="1197" spc="-43" dirty="0">
                <a:latin typeface="Meiryo UI"/>
                <a:cs typeface="Meiryo UI"/>
              </a:rPr>
              <a:t>4</a:t>
            </a:r>
            <a:endParaRPr sz="1197">
              <a:latin typeface="Meiryo UI"/>
              <a:cs typeface="Meiryo UI"/>
            </a:endParaRPr>
          </a:p>
        </p:txBody>
      </p:sp>
      <p:grpSp>
        <p:nvGrpSpPr>
          <p:cNvPr id="3" name="object 3"/>
          <p:cNvGrpSpPr/>
          <p:nvPr/>
        </p:nvGrpSpPr>
        <p:grpSpPr>
          <a:xfrm>
            <a:off x="24001" y="778543"/>
            <a:ext cx="9109791" cy="4192991"/>
            <a:chOff x="28067" y="681863"/>
            <a:chExt cx="10653395" cy="4903470"/>
          </a:xfrm>
        </p:grpSpPr>
        <p:sp>
          <p:nvSpPr>
            <p:cNvPr id="4" name="object 4"/>
            <p:cNvSpPr/>
            <p:nvPr/>
          </p:nvSpPr>
          <p:spPr>
            <a:xfrm>
              <a:off x="41148" y="694944"/>
              <a:ext cx="559435" cy="1068705"/>
            </a:xfrm>
            <a:custGeom>
              <a:avLst/>
              <a:gdLst/>
              <a:ahLst/>
              <a:cxnLst/>
              <a:rect l="l" t="t" r="r" b="b"/>
              <a:pathLst>
                <a:path w="559435" h="1068705">
                  <a:moveTo>
                    <a:pt x="559308" y="0"/>
                  </a:moveTo>
                  <a:lnTo>
                    <a:pt x="0" y="0"/>
                  </a:lnTo>
                  <a:lnTo>
                    <a:pt x="0" y="1068324"/>
                  </a:lnTo>
                  <a:lnTo>
                    <a:pt x="559308" y="1068324"/>
                  </a:lnTo>
                  <a:lnTo>
                    <a:pt x="559308" y="0"/>
                  </a:lnTo>
                  <a:close/>
                </a:path>
              </a:pathLst>
            </a:custGeom>
            <a:solidFill>
              <a:srgbClr val="00AF4F"/>
            </a:solidFill>
          </p:spPr>
          <p:txBody>
            <a:bodyPr wrap="square" lIns="0" tIns="0" rIns="0" bIns="0" rtlCol="0"/>
            <a:lstStyle/>
            <a:p>
              <a:endParaRPr sz="1749"/>
            </a:p>
          </p:txBody>
        </p:sp>
        <p:sp>
          <p:nvSpPr>
            <p:cNvPr id="5" name="object 5"/>
            <p:cNvSpPr/>
            <p:nvPr/>
          </p:nvSpPr>
          <p:spPr>
            <a:xfrm>
              <a:off x="600456" y="694943"/>
              <a:ext cx="10067925" cy="1068705"/>
            </a:xfrm>
            <a:custGeom>
              <a:avLst/>
              <a:gdLst/>
              <a:ahLst/>
              <a:cxnLst/>
              <a:rect l="l" t="t" r="r" b="b"/>
              <a:pathLst>
                <a:path w="10067925" h="1068705">
                  <a:moveTo>
                    <a:pt x="10067544" y="0"/>
                  </a:moveTo>
                  <a:lnTo>
                    <a:pt x="5033772" y="0"/>
                  </a:lnTo>
                  <a:lnTo>
                    <a:pt x="0" y="0"/>
                  </a:lnTo>
                  <a:lnTo>
                    <a:pt x="0" y="1068324"/>
                  </a:lnTo>
                  <a:lnTo>
                    <a:pt x="5033772" y="1068324"/>
                  </a:lnTo>
                  <a:lnTo>
                    <a:pt x="10067544" y="1068324"/>
                  </a:lnTo>
                  <a:lnTo>
                    <a:pt x="10067544" y="0"/>
                  </a:lnTo>
                  <a:close/>
                </a:path>
              </a:pathLst>
            </a:custGeom>
            <a:solidFill>
              <a:srgbClr val="D8D8D8"/>
            </a:solidFill>
          </p:spPr>
          <p:txBody>
            <a:bodyPr wrap="square" lIns="0" tIns="0" rIns="0" bIns="0" rtlCol="0"/>
            <a:lstStyle/>
            <a:p>
              <a:endParaRPr sz="1749"/>
            </a:p>
          </p:txBody>
        </p:sp>
        <p:sp>
          <p:nvSpPr>
            <p:cNvPr id="6" name="object 6"/>
            <p:cNvSpPr/>
            <p:nvPr/>
          </p:nvSpPr>
          <p:spPr>
            <a:xfrm>
              <a:off x="41148" y="1763268"/>
              <a:ext cx="559435" cy="1049020"/>
            </a:xfrm>
            <a:custGeom>
              <a:avLst/>
              <a:gdLst/>
              <a:ahLst/>
              <a:cxnLst/>
              <a:rect l="l" t="t" r="r" b="b"/>
              <a:pathLst>
                <a:path w="559435" h="1049020">
                  <a:moveTo>
                    <a:pt x="559308" y="0"/>
                  </a:moveTo>
                  <a:lnTo>
                    <a:pt x="0" y="0"/>
                  </a:lnTo>
                  <a:lnTo>
                    <a:pt x="0" y="1048512"/>
                  </a:lnTo>
                  <a:lnTo>
                    <a:pt x="559308" y="1048512"/>
                  </a:lnTo>
                  <a:lnTo>
                    <a:pt x="559308" y="0"/>
                  </a:lnTo>
                  <a:close/>
                </a:path>
              </a:pathLst>
            </a:custGeom>
            <a:solidFill>
              <a:srgbClr val="D89593"/>
            </a:solidFill>
          </p:spPr>
          <p:txBody>
            <a:bodyPr wrap="square" lIns="0" tIns="0" rIns="0" bIns="0" rtlCol="0"/>
            <a:lstStyle/>
            <a:p>
              <a:endParaRPr sz="1749"/>
            </a:p>
          </p:txBody>
        </p:sp>
        <p:sp>
          <p:nvSpPr>
            <p:cNvPr id="7" name="object 7"/>
            <p:cNvSpPr/>
            <p:nvPr/>
          </p:nvSpPr>
          <p:spPr>
            <a:xfrm>
              <a:off x="41148" y="2811780"/>
              <a:ext cx="559435" cy="2758440"/>
            </a:xfrm>
            <a:custGeom>
              <a:avLst/>
              <a:gdLst/>
              <a:ahLst/>
              <a:cxnLst/>
              <a:rect l="l" t="t" r="r" b="b"/>
              <a:pathLst>
                <a:path w="559435" h="2758440">
                  <a:moveTo>
                    <a:pt x="559308" y="0"/>
                  </a:moveTo>
                  <a:lnTo>
                    <a:pt x="0" y="0"/>
                  </a:lnTo>
                  <a:lnTo>
                    <a:pt x="0" y="2758440"/>
                  </a:lnTo>
                  <a:lnTo>
                    <a:pt x="559308" y="2758440"/>
                  </a:lnTo>
                  <a:lnTo>
                    <a:pt x="559308" y="0"/>
                  </a:lnTo>
                  <a:close/>
                </a:path>
              </a:pathLst>
            </a:custGeom>
            <a:solidFill>
              <a:srgbClr val="0070BF"/>
            </a:solidFill>
          </p:spPr>
          <p:txBody>
            <a:bodyPr wrap="square" lIns="0" tIns="0" rIns="0" bIns="0" rtlCol="0"/>
            <a:lstStyle/>
            <a:p>
              <a:endParaRPr sz="1749"/>
            </a:p>
          </p:txBody>
        </p:sp>
        <p:sp>
          <p:nvSpPr>
            <p:cNvPr id="8" name="object 8"/>
            <p:cNvSpPr/>
            <p:nvPr/>
          </p:nvSpPr>
          <p:spPr>
            <a:xfrm>
              <a:off x="35052" y="688848"/>
              <a:ext cx="10639425" cy="4889500"/>
            </a:xfrm>
            <a:custGeom>
              <a:avLst/>
              <a:gdLst/>
              <a:ahLst/>
              <a:cxnLst/>
              <a:rect l="l" t="t" r="r" b="b"/>
              <a:pathLst>
                <a:path w="10639425" h="4889500">
                  <a:moveTo>
                    <a:pt x="565404" y="0"/>
                  </a:moveTo>
                  <a:lnTo>
                    <a:pt x="565404" y="4888991"/>
                  </a:lnTo>
                </a:path>
                <a:path w="10639425" h="4889500">
                  <a:moveTo>
                    <a:pt x="5599176" y="0"/>
                  </a:moveTo>
                  <a:lnTo>
                    <a:pt x="5599176" y="4888991"/>
                  </a:lnTo>
                </a:path>
                <a:path w="10639425" h="4889500">
                  <a:moveTo>
                    <a:pt x="0" y="1074419"/>
                  </a:moveTo>
                  <a:lnTo>
                    <a:pt x="10639044" y="1074419"/>
                  </a:lnTo>
                </a:path>
                <a:path w="10639425" h="4889500">
                  <a:moveTo>
                    <a:pt x="0" y="2122931"/>
                  </a:moveTo>
                  <a:lnTo>
                    <a:pt x="10639044" y="2122931"/>
                  </a:lnTo>
                </a:path>
                <a:path w="10639425" h="4889500">
                  <a:moveTo>
                    <a:pt x="6096" y="0"/>
                  </a:moveTo>
                  <a:lnTo>
                    <a:pt x="6096" y="4888991"/>
                  </a:lnTo>
                </a:path>
                <a:path w="10639425" h="4889500">
                  <a:moveTo>
                    <a:pt x="10632948" y="0"/>
                  </a:moveTo>
                  <a:lnTo>
                    <a:pt x="10632948" y="4888991"/>
                  </a:lnTo>
                </a:path>
                <a:path w="10639425" h="4889500">
                  <a:moveTo>
                    <a:pt x="0" y="6095"/>
                  </a:moveTo>
                  <a:lnTo>
                    <a:pt x="10639044" y="6095"/>
                  </a:lnTo>
                </a:path>
                <a:path w="10639425" h="4889500">
                  <a:moveTo>
                    <a:pt x="0" y="4881371"/>
                  </a:moveTo>
                  <a:lnTo>
                    <a:pt x="10639044" y="4881371"/>
                  </a:lnTo>
                </a:path>
              </a:pathLst>
            </a:custGeom>
            <a:ln w="13716">
              <a:solidFill>
                <a:srgbClr val="000000"/>
              </a:solidFill>
            </a:ln>
          </p:spPr>
          <p:txBody>
            <a:bodyPr wrap="square" lIns="0" tIns="0" rIns="0" bIns="0" rtlCol="0"/>
            <a:lstStyle/>
            <a:p>
              <a:endParaRPr sz="1749"/>
            </a:p>
          </p:txBody>
        </p:sp>
      </p:grpSp>
      <p:sp>
        <p:nvSpPr>
          <p:cNvPr id="9" name="object 9"/>
          <p:cNvSpPr txBox="1"/>
          <p:nvPr/>
        </p:nvSpPr>
        <p:spPr>
          <a:xfrm>
            <a:off x="4863044" y="835166"/>
            <a:ext cx="4214168" cy="743166"/>
          </a:xfrm>
          <a:prstGeom prst="rect">
            <a:avLst/>
          </a:prstGeom>
        </p:spPr>
        <p:txBody>
          <a:bodyPr vert="horz" wrap="square" lIns="0" tIns="81992" rIns="0" bIns="0" rtlCol="0">
            <a:spAutoFit/>
          </a:bodyPr>
          <a:lstStyle/>
          <a:p>
            <a:pPr marL="10860">
              <a:spcBef>
                <a:spcPts val="646"/>
              </a:spcBef>
            </a:pPr>
            <a:r>
              <a:rPr sz="1283" b="1" u="sng" dirty="0">
                <a:uFill>
                  <a:solidFill>
                    <a:srgbClr val="000000"/>
                  </a:solidFill>
                </a:uFill>
                <a:latin typeface="Meiryo UI"/>
                <a:cs typeface="Meiryo UI"/>
              </a:rPr>
              <a:t>②（モデル地域）</a:t>
            </a:r>
            <a:r>
              <a:rPr sz="1283" b="1" u="sng" spc="-4" dirty="0">
                <a:uFill>
                  <a:solidFill>
                    <a:srgbClr val="000000"/>
                  </a:solidFill>
                </a:uFill>
                <a:latin typeface="Meiryo UI"/>
                <a:cs typeface="Meiryo UI"/>
              </a:rPr>
              <a:t>計画策定方針への助言</a:t>
            </a:r>
            <a:endParaRPr sz="1283">
              <a:latin typeface="Meiryo UI"/>
              <a:cs typeface="Meiryo UI"/>
            </a:endParaRPr>
          </a:p>
          <a:p>
            <a:pPr marL="345341" marR="4344" indent="-255748">
              <a:lnSpc>
                <a:spcPct val="101299"/>
              </a:lnSpc>
              <a:spcBef>
                <a:spcPts val="547"/>
              </a:spcBef>
            </a:pPr>
            <a:r>
              <a:rPr sz="1283" spc="-9" dirty="0">
                <a:latin typeface="Meiryo UI"/>
                <a:cs typeface="Meiryo UI"/>
              </a:rPr>
              <a:t>⇒ モデル地域において、支援期間中の広域連携・分野連携の</a:t>
            </a:r>
            <a:r>
              <a:rPr sz="1283" spc="-4" dirty="0">
                <a:latin typeface="Meiryo UI"/>
                <a:cs typeface="Meiryo UI"/>
              </a:rPr>
              <a:t>あり方の検討への助言</a:t>
            </a:r>
            <a:endParaRPr sz="1283">
              <a:latin typeface="Meiryo UI"/>
              <a:cs typeface="Meiryo UI"/>
            </a:endParaRPr>
          </a:p>
        </p:txBody>
      </p:sp>
      <p:sp>
        <p:nvSpPr>
          <p:cNvPr id="10" name="object 10"/>
          <p:cNvSpPr txBox="1"/>
          <p:nvPr/>
        </p:nvSpPr>
        <p:spPr>
          <a:xfrm>
            <a:off x="559934" y="807538"/>
            <a:ext cx="4112628" cy="1084978"/>
          </a:xfrm>
          <a:prstGeom prst="rect">
            <a:avLst/>
          </a:prstGeom>
        </p:spPr>
        <p:txBody>
          <a:bodyPr vert="horz" wrap="square" lIns="0" tIns="10860" rIns="0" bIns="0" rtlCol="0">
            <a:spAutoFit/>
          </a:bodyPr>
          <a:lstStyle/>
          <a:p>
            <a:pPr marL="228055" marR="1010502" indent="-217738">
              <a:lnSpc>
                <a:spcPct val="100699"/>
              </a:lnSpc>
              <a:spcBef>
                <a:spcPts val="86"/>
              </a:spcBef>
            </a:pPr>
            <a:r>
              <a:rPr sz="1283" b="1" u="sng" dirty="0">
                <a:uFill>
                  <a:solidFill>
                    <a:srgbClr val="000000"/>
                  </a:solidFill>
                </a:uFill>
                <a:latin typeface="Meiryo UI"/>
                <a:cs typeface="Meiryo UI"/>
              </a:rPr>
              <a:t>①新設～</a:t>
            </a:r>
            <a:r>
              <a:rPr sz="1283" b="1" u="sng" spc="-13" dirty="0">
                <a:uFill>
                  <a:solidFill>
                    <a:srgbClr val="000000"/>
                  </a:solidFill>
                </a:uFill>
                <a:latin typeface="Meiryo UI"/>
                <a:cs typeface="Meiryo UI"/>
              </a:rPr>
              <a:t>更新までの群マネ計画づくりのために</a:t>
            </a:r>
            <a:r>
              <a:rPr sz="1283" b="1" u="sng" spc="428" dirty="0">
                <a:uFill>
                  <a:solidFill>
                    <a:srgbClr val="000000"/>
                  </a:solidFill>
                </a:uFill>
                <a:latin typeface="Meiryo UI"/>
                <a:cs typeface="Meiryo UI"/>
              </a:rPr>
              <a:t>                 </a:t>
            </a:r>
            <a:r>
              <a:rPr sz="1283" b="1" u="sng" spc="-13" dirty="0">
                <a:uFill>
                  <a:solidFill>
                    <a:srgbClr val="000000"/>
                  </a:solidFill>
                </a:uFill>
                <a:latin typeface="Meiryo UI"/>
                <a:cs typeface="Meiryo UI"/>
              </a:rPr>
              <a:t>検討が必要な事項</a:t>
            </a:r>
            <a:endParaRPr sz="1283">
              <a:latin typeface="Meiryo UI"/>
              <a:cs typeface="Meiryo UI"/>
            </a:endParaRPr>
          </a:p>
          <a:p>
            <a:pPr marL="345341" marR="4344" indent="-255748">
              <a:lnSpc>
                <a:spcPct val="100699"/>
              </a:lnSpc>
              <a:spcBef>
                <a:spcPts val="560"/>
              </a:spcBef>
            </a:pPr>
            <a:r>
              <a:rPr sz="1283" spc="-13" dirty="0">
                <a:latin typeface="Meiryo UI"/>
                <a:cs typeface="Meiryo UI"/>
              </a:rPr>
              <a:t>⇒ 地域が群マネの計画づくりを行っていく上で、検討が必要な</a:t>
            </a:r>
            <a:r>
              <a:rPr sz="1283" spc="-9" dirty="0">
                <a:latin typeface="Meiryo UI"/>
                <a:cs typeface="Meiryo UI"/>
              </a:rPr>
              <a:t>事項について議論</a:t>
            </a:r>
            <a:endParaRPr sz="1283">
              <a:latin typeface="Meiryo UI"/>
              <a:cs typeface="Meiryo UI"/>
            </a:endParaRPr>
          </a:p>
        </p:txBody>
      </p:sp>
      <p:sp>
        <p:nvSpPr>
          <p:cNvPr id="11" name="object 11"/>
          <p:cNvSpPr txBox="1"/>
          <p:nvPr/>
        </p:nvSpPr>
        <p:spPr>
          <a:xfrm>
            <a:off x="131733" y="826265"/>
            <a:ext cx="325730" cy="842724"/>
          </a:xfrm>
          <a:prstGeom prst="rect">
            <a:avLst/>
          </a:prstGeom>
        </p:spPr>
        <p:txBody>
          <a:bodyPr vert="eaVert" wrap="square" lIns="0" tIns="0" rIns="0" bIns="0" rtlCol="0">
            <a:spAutoFit/>
          </a:bodyPr>
          <a:lstStyle/>
          <a:p>
            <a:pPr algn="ctr">
              <a:lnSpc>
                <a:spcPct val="65000"/>
              </a:lnSpc>
            </a:pPr>
            <a:r>
              <a:rPr sz="1283" b="1" dirty="0">
                <a:solidFill>
                  <a:srgbClr val="FFFFFF"/>
                </a:solidFill>
                <a:latin typeface="Meiryo UI"/>
                <a:cs typeface="Meiryo UI"/>
              </a:rPr>
              <a:t>群マネ</a:t>
            </a:r>
            <a:endParaRPr sz="1283">
              <a:latin typeface="Meiryo UI"/>
              <a:cs typeface="Meiryo UI"/>
            </a:endParaRPr>
          </a:p>
          <a:p>
            <a:pPr algn="ctr">
              <a:spcBef>
                <a:spcPts val="9"/>
              </a:spcBef>
            </a:pPr>
            <a:r>
              <a:rPr sz="1283" b="1" dirty="0">
                <a:solidFill>
                  <a:srgbClr val="FFFFFF"/>
                </a:solidFill>
                <a:latin typeface="Meiryo UI"/>
                <a:cs typeface="Meiryo UI"/>
              </a:rPr>
              <a:t>計画検討会</a:t>
            </a:r>
            <a:endParaRPr sz="1283">
              <a:latin typeface="Meiryo UI"/>
              <a:cs typeface="Meiryo UI"/>
            </a:endParaRPr>
          </a:p>
        </p:txBody>
      </p:sp>
      <p:sp>
        <p:nvSpPr>
          <p:cNvPr id="12" name="object 12"/>
          <p:cNvSpPr txBox="1"/>
          <p:nvPr/>
        </p:nvSpPr>
        <p:spPr>
          <a:xfrm>
            <a:off x="559934" y="1740878"/>
            <a:ext cx="4196249" cy="743166"/>
          </a:xfrm>
          <a:prstGeom prst="rect">
            <a:avLst/>
          </a:prstGeom>
        </p:spPr>
        <p:txBody>
          <a:bodyPr vert="horz" wrap="square" lIns="0" tIns="81992" rIns="0" bIns="0" rtlCol="0">
            <a:spAutoFit/>
          </a:bodyPr>
          <a:lstStyle/>
          <a:p>
            <a:pPr marL="10860">
              <a:spcBef>
                <a:spcPts val="646"/>
              </a:spcBef>
            </a:pPr>
            <a:r>
              <a:rPr sz="1283" b="1" u="sng" spc="-13" dirty="0">
                <a:uFill>
                  <a:solidFill>
                    <a:srgbClr val="000000"/>
                  </a:solidFill>
                </a:uFill>
                <a:latin typeface="Meiryo UI"/>
                <a:cs typeface="Meiryo UI"/>
              </a:rPr>
              <a:t>③制度等における課題の解決に向けた議論(共通)</a:t>
            </a:r>
            <a:endParaRPr sz="1283">
              <a:latin typeface="Meiryo UI"/>
              <a:cs typeface="Meiryo UI"/>
            </a:endParaRPr>
          </a:p>
          <a:p>
            <a:pPr marL="345341" marR="4344" indent="-255748">
              <a:lnSpc>
                <a:spcPct val="101299"/>
              </a:lnSpc>
              <a:spcBef>
                <a:spcPts val="547"/>
              </a:spcBef>
            </a:pPr>
            <a:r>
              <a:rPr sz="1283" dirty="0">
                <a:latin typeface="Meiryo UI"/>
                <a:cs typeface="Meiryo UI"/>
              </a:rPr>
              <a:t>⇒ 制度等における中長期的な課題と対応する解決方策（</a:t>
            </a:r>
            <a:r>
              <a:rPr sz="1283" spc="-43" dirty="0">
                <a:latin typeface="Meiryo UI"/>
                <a:cs typeface="Meiryo UI"/>
              </a:rPr>
              <a:t>契</a:t>
            </a:r>
            <a:r>
              <a:rPr sz="1283" dirty="0">
                <a:latin typeface="Meiryo UI"/>
                <a:cs typeface="Meiryo UI"/>
              </a:rPr>
              <a:t>約や責任分担など）</a:t>
            </a:r>
            <a:r>
              <a:rPr sz="1283" spc="-9" dirty="0">
                <a:latin typeface="Meiryo UI"/>
                <a:cs typeface="Meiryo UI"/>
              </a:rPr>
              <a:t>について議論</a:t>
            </a:r>
            <a:endParaRPr sz="1283">
              <a:latin typeface="Meiryo UI"/>
              <a:cs typeface="Meiryo UI"/>
            </a:endParaRPr>
          </a:p>
        </p:txBody>
      </p:sp>
      <p:sp>
        <p:nvSpPr>
          <p:cNvPr id="13" name="object 13"/>
          <p:cNvSpPr txBox="1"/>
          <p:nvPr/>
        </p:nvSpPr>
        <p:spPr>
          <a:xfrm>
            <a:off x="214388" y="1978278"/>
            <a:ext cx="145553" cy="350230"/>
          </a:xfrm>
          <a:prstGeom prst="rect">
            <a:avLst/>
          </a:prstGeom>
        </p:spPr>
        <p:txBody>
          <a:bodyPr vert="eaVert" wrap="square" lIns="0" tIns="0" rIns="0" bIns="0" rtlCol="0">
            <a:spAutoFit/>
          </a:bodyPr>
          <a:lstStyle/>
          <a:p>
            <a:pPr marL="10860">
              <a:lnSpc>
                <a:spcPct val="65000"/>
              </a:lnSpc>
            </a:pPr>
            <a:r>
              <a:rPr sz="1283" b="1" dirty="0">
                <a:solidFill>
                  <a:srgbClr val="FFFFFF"/>
                </a:solidFill>
                <a:latin typeface="Meiryo UI"/>
                <a:cs typeface="Meiryo UI"/>
              </a:rPr>
              <a:t>共通</a:t>
            </a:r>
            <a:endParaRPr sz="1283">
              <a:latin typeface="Meiryo UI"/>
              <a:cs typeface="Meiryo UI"/>
            </a:endParaRPr>
          </a:p>
        </p:txBody>
      </p:sp>
      <p:sp>
        <p:nvSpPr>
          <p:cNvPr id="14" name="object 14"/>
          <p:cNvSpPr txBox="1"/>
          <p:nvPr/>
        </p:nvSpPr>
        <p:spPr>
          <a:xfrm>
            <a:off x="4863044" y="2778212"/>
            <a:ext cx="4213082" cy="743166"/>
          </a:xfrm>
          <a:prstGeom prst="rect">
            <a:avLst/>
          </a:prstGeom>
        </p:spPr>
        <p:txBody>
          <a:bodyPr vert="horz" wrap="square" lIns="0" tIns="81992" rIns="0" bIns="0" rtlCol="0">
            <a:spAutoFit/>
          </a:bodyPr>
          <a:lstStyle/>
          <a:p>
            <a:pPr marL="10860">
              <a:spcBef>
                <a:spcPts val="646"/>
              </a:spcBef>
            </a:pPr>
            <a:r>
              <a:rPr sz="1283" b="1" u="sng" dirty="0">
                <a:uFill>
                  <a:solidFill>
                    <a:srgbClr val="000000"/>
                  </a:solidFill>
                </a:uFill>
                <a:latin typeface="Meiryo UI"/>
                <a:cs typeface="Meiryo UI"/>
              </a:rPr>
              <a:t>⑤（モデル地域）</a:t>
            </a:r>
            <a:r>
              <a:rPr sz="1283" b="1" u="sng" spc="-9" dirty="0">
                <a:uFill>
                  <a:solidFill>
                    <a:srgbClr val="000000"/>
                  </a:solidFill>
                </a:uFill>
                <a:latin typeface="Meiryo UI"/>
                <a:cs typeface="Meiryo UI"/>
              </a:rPr>
              <a:t>実施方針への助言</a:t>
            </a:r>
            <a:endParaRPr sz="1283">
              <a:latin typeface="Meiryo UI"/>
              <a:cs typeface="Meiryo UI"/>
            </a:endParaRPr>
          </a:p>
          <a:p>
            <a:pPr marL="345341" marR="4344" indent="-255748">
              <a:lnSpc>
                <a:spcPct val="101299"/>
              </a:lnSpc>
              <a:spcBef>
                <a:spcPts val="547"/>
              </a:spcBef>
            </a:pPr>
            <a:r>
              <a:rPr sz="1283" spc="-13" dirty="0">
                <a:latin typeface="Meiryo UI"/>
                <a:cs typeface="Meiryo UI"/>
              </a:rPr>
              <a:t>⇒ モデル地域において、支援期間中の業務・工事発注の検討への助言</a:t>
            </a:r>
            <a:endParaRPr sz="1283">
              <a:latin typeface="Meiryo UI"/>
              <a:cs typeface="Meiryo UI"/>
            </a:endParaRPr>
          </a:p>
        </p:txBody>
      </p:sp>
      <p:sp>
        <p:nvSpPr>
          <p:cNvPr id="15" name="object 15"/>
          <p:cNvSpPr txBox="1"/>
          <p:nvPr/>
        </p:nvSpPr>
        <p:spPr>
          <a:xfrm>
            <a:off x="559934" y="2778212"/>
            <a:ext cx="4204937" cy="743166"/>
          </a:xfrm>
          <a:prstGeom prst="rect">
            <a:avLst/>
          </a:prstGeom>
        </p:spPr>
        <p:txBody>
          <a:bodyPr vert="horz" wrap="square" lIns="0" tIns="81992" rIns="0" bIns="0" rtlCol="0">
            <a:spAutoFit/>
          </a:bodyPr>
          <a:lstStyle/>
          <a:p>
            <a:pPr marL="10860">
              <a:spcBef>
                <a:spcPts val="646"/>
              </a:spcBef>
            </a:pPr>
            <a:r>
              <a:rPr sz="1283" b="1" u="sng" spc="-13" dirty="0">
                <a:uFill>
                  <a:solidFill>
                    <a:srgbClr val="000000"/>
                  </a:solidFill>
                </a:uFill>
                <a:latin typeface="Meiryo UI"/>
                <a:cs typeface="Meiryo UI"/>
              </a:rPr>
              <a:t>④群マネ業務・工事実施のために検討が必要な事項</a:t>
            </a:r>
            <a:endParaRPr sz="1283">
              <a:latin typeface="Meiryo UI"/>
              <a:cs typeface="Meiryo UI"/>
            </a:endParaRPr>
          </a:p>
          <a:p>
            <a:pPr marL="345341" marR="4344" indent="-255748">
              <a:lnSpc>
                <a:spcPct val="101299"/>
              </a:lnSpc>
              <a:spcBef>
                <a:spcPts val="547"/>
              </a:spcBef>
            </a:pPr>
            <a:r>
              <a:rPr sz="1283" spc="-13" dirty="0">
                <a:latin typeface="Meiryo UI"/>
                <a:cs typeface="Meiryo UI"/>
              </a:rPr>
              <a:t>⇒ 地域が群マネの業務・工事を行っていく上で、検討が必要な</a:t>
            </a:r>
            <a:r>
              <a:rPr sz="1283" spc="-9" dirty="0">
                <a:latin typeface="Meiryo UI"/>
                <a:cs typeface="Meiryo UI"/>
              </a:rPr>
              <a:t>事項について議論</a:t>
            </a:r>
            <a:endParaRPr sz="1283">
              <a:latin typeface="Meiryo UI"/>
              <a:cs typeface="Meiryo UI"/>
            </a:endParaRPr>
          </a:p>
        </p:txBody>
      </p:sp>
      <p:sp>
        <p:nvSpPr>
          <p:cNvPr id="16" name="object 16"/>
          <p:cNvSpPr txBox="1"/>
          <p:nvPr/>
        </p:nvSpPr>
        <p:spPr>
          <a:xfrm>
            <a:off x="131733" y="3359652"/>
            <a:ext cx="325730" cy="842724"/>
          </a:xfrm>
          <a:prstGeom prst="rect">
            <a:avLst/>
          </a:prstGeom>
        </p:spPr>
        <p:txBody>
          <a:bodyPr vert="eaVert" wrap="square" lIns="0" tIns="0" rIns="0" bIns="0" rtlCol="0">
            <a:spAutoFit/>
          </a:bodyPr>
          <a:lstStyle/>
          <a:p>
            <a:pPr algn="ctr">
              <a:lnSpc>
                <a:spcPct val="65000"/>
              </a:lnSpc>
            </a:pPr>
            <a:r>
              <a:rPr sz="1283" b="1" dirty="0">
                <a:solidFill>
                  <a:srgbClr val="FFFFFF"/>
                </a:solidFill>
                <a:latin typeface="Meiryo UI"/>
                <a:cs typeface="Meiryo UI"/>
              </a:rPr>
              <a:t>群マネ</a:t>
            </a:r>
            <a:endParaRPr sz="1283">
              <a:latin typeface="Meiryo UI"/>
              <a:cs typeface="Meiryo UI"/>
            </a:endParaRPr>
          </a:p>
          <a:p>
            <a:pPr algn="ctr">
              <a:spcBef>
                <a:spcPts val="9"/>
              </a:spcBef>
            </a:pPr>
            <a:r>
              <a:rPr sz="1283" b="1" dirty="0">
                <a:solidFill>
                  <a:srgbClr val="FFFFFF"/>
                </a:solidFill>
                <a:latin typeface="Meiryo UI"/>
                <a:cs typeface="Meiryo UI"/>
              </a:rPr>
              <a:t>実施検討会</a:t>
            </a:r>
            <a:endParaRPr sz="1283">
              <a:latin typeface="Meiryo UI"/>
              <a:cs typeface="Meiryo UI"/>
            </a:endParaRPr>
          </a:p>
        </p:txBody>
      </p:sp>
      <p:grpSp>
        <p:nvGrpSpPr>
          <p:cNvPr id="17" name="object 17"/>
          <p:cNvGrpSpPr/>
          <p:nvPr/>
        </p:nvGrpSpPr>
        <p:grpSpPr>
          <a:xfrm>
            <a:off x="725872" y="3588966"/>
            <a:ext cx="3926924" cy="668967"/>
            <a:chOff x="848867" y="3968496"/>
            <a:chExt cx="4592320" cy="782320"/>
          </a:xfrm>
        </p:grpSpPr>
        <p:sp>
          <p:nvSpPr>
            <p:cNvPr id="18" name="object 18"/>
            <p:cNvSpPr/>
            <p:nvPr/>
          </p:nvSpPr>
          <p:spPr>
            <a:xfrm>
              <a:off x="848867" y="3968496"/>
              <a:ext cx="4592320" cy="782320"/>
            </a:xfrm>
            <a:custGeom>
              <a:avLst/>
              <a:gdLst/>
              <a:ahLst/>
              <a:cxnLst/>
              <a:rect l="l" t="t" r="r" b="b"/>
              <a:pathLst>
                <a:path w="4592320" h="782320">
                  <a:moveTo>
                    <a:pt x="7619" y="774191"/>
                  </a:moveTo>
                  <a:lnTo>
                    <a:pt x="3047" y="774191"/>
                  </a:lnTo>
                  <a:lnTo>
                    <a:pt x="3047" y="781812"/>
                  </a:lnTo>
                  <a:lnTo>
                    <a:pt x="25907" y="781812"/>
                  </a:lnTo>
                  <a:lnTo>
                    <a:pt x="25907" y="777239"/>
                  </a:lnTo>
                  <a:lnTo>
                    <a:pt x="7619" y="777239"/>
                  </a:lnTo>
                  <a:lnTo>
                    <a:pt x="7619" y="774191"/>
                  </a:lnTo>
                  <a:close/>
                </a:path>
                <a:path w="4592320" h="782320">
                  <a:moveTo>
                    <a:pt x="7619" y="751332"/>
                  </a:moveTo>
                  <a:lnTo>
                    <a:pt x="0" y="751332"/>
                  </a:lnTo>
                  <a:lnTo>
                    <a:pt x="0" y="777239"/>
                  </a:lnTo>
                  <a:lnTo>
                    <a:pt x="3047" y="777239"/>
                  </a:lnTo>
                  <a:lnTo>
                    <a:pt x="3047" y="774191"/>
                  </a:lnTo>
                  <a:lnTo>
                    <a:pt x="7619" y="774191"/>
                  </a:lnTo>
                  <a:lnTo>
                    <a:pt x="7619" y="751332"/>
                  </a:lnTo>
                  <a:close/>
                </a:path>
                <a:path w="4592320" h="782320">
                  <a:moveTo>
                    <a:pt x="25907" y="774191"/>
                  </a:moveTo>
                  <a:lnTo>
                    <a:pt x="7619" y="774191"/>
                  </a:lnTo>
                  <a:lnTo>
                    <a:pt x="7619" y="777239"/>
                  </a:lnTo>
                  <a:lnTo>
                    <a:pt x="25907" y="777239"/>
                  </a:lnTo>
                  <a:lnTo>
                    <a:pt x="25907" y="774191"/>
                  </a:lnTo>
                  <a:close/>
                </a:path>
                <a:path w="4592320" h="782320">
                  <a:moveTo>
                    <a:pt x="7619" y="702563"/>
                  </a:moveTo>
                  <a:lnTo>
                    <a:pt x="0" y="702563"/>
                  </a:lnTo>
                  <a:lnTo>
                    <a:pt x="0" y="729995"/>
                  </a:lnTo>
                  <a:lnTo>
                    <a:pt x="7619" y="729995"/>
                  </a:lnTo>
                  <a:lnTo>
                    <a:pt x="7619" y="702563"/>
                  </a:lnTo>
                  <a:close/>
                </a:path>
                <a:path w="4592320" h="782320">
                  <a:moveTo>
                    <a:pt x="7619" y="655319"/>
                  </a:moveTo>
                  <a:lnTo>
                    <a:pt x="0" y="655319"/>
                  </a:lnTo>
                  <a:lnTo>
                    <a:pt x="0" y="682751"/>
                  </a:lnTo>
                  <a:lnTo>
                    <a:pt x="7619" y="682751"/>
                  </a:lnTo>
                  <a:lnTo>
                    <a:pt x="7619" y="655319"/>
                  </a:lnTo>
                  <a:close/>
                </a:path>
                <a:path w="4592320" h="782320">
                  <a:moveTo>
                    <a:pt x="7619" y="606551"/>
                  </a:moveTo>
                  <a:lnTo>
                    <a:pt x="0" y="606551"/>
                  </a:lnTo>
                  <a:lnTo>
                    <a:pt x="0" y="633983"/>
                  </a:lnTo>
                  <a:lnTo>
                    <a:pt x="7619" y="633983"/>
                  </a:lnTo>
                  <a:lnTo>
                    <a:pt x="7619" y="606551"/>
                  </a:lnTo>
                  <a:close/>
                </a:path>
                <a:path w="4592320" h="782320">
                  <a:moveTo>
                    <a:pt x="7619" y="559307"/>
                  </a:moveTo>
                  <a:lnTo>
                    <a:pt x="0" y="559307"/>
                  </a:lnTo>
                  <a:lnTo>
                    <a:pt x="0" y="586739"/>
                  </a:lnTo>
                  <a:lnTo>
                    <a:pt x="7619" y="586739"/>
                  </a:lnTo>
                  <a:lnTo>
                    <a:pt x="7619" y="559307"/>
                  </a:lnTo>
                  <a:close/>
                </a:path>
                <a:path w="4592320" h="782320">
                  <a:moveTo>
                    <a:pt x="7619" y="510539"/>
                  </a:moveTo>
                  <a:lnTo>
                    <a:pt x="0" y="510539"/>
                  </a:lnTo>
                  <a:lnTo>
                    <a:pt x="0" y="537971"/>
                  </a:lnTo>
                  <a:lnTo>
                    <a:pt x="7619" y="537971"/>
                  </a:lnTo>
                  <a:lnTo>
                    <a:pt x="7619" y="510539"/>
                  </a:lnTo>
                  <a:close/>
                </a:path>
                <a:path w="4592320" h="782320">
                  <a:moveTo>
                    <a:pt x="7619" y="463295"/>
                  </a:moveTo>
                  <a:lnTo>
                    <a:pt x="0" y="463295"/>
                  </a:lnTo>
                  <a:lnTo>
                    <a:pt x="0" y="490727"/>
                  </a:lnTo>
                  <a:lnTo>
                    <a:pt x="7619" y="490727"/>
                  </a:lnTo>
                  <a:lnTo>
                    <a:pt x="7619" y="463295"/>
                  </a:lnTo>
                  <a:close/>
                </a:path>
                <a:path w="4592320" h="782320">
                  <a:moveTo>
                    <a:pt x="7619" y="414527"/>
                  </a:moveTo>
                  <a:lnTo>
                    <a:pt x="0" y="414527"/>
                  </a:lnTo>
                  <a:lnTo>
                    <a:pt x="0" y="441959"/>
                  </a:lnTo>
                  <a:lnTo>
                    <a:pt x="7619" y="441959"/>
                  </a:lnTo>
                  <a:lnTo>
                    <a:pt x="7619" y="414527"/>
                  </a:lnTo>
                  <a:close/>
                </a:path>
                <a:path w="4592320" h="782320">
                  <a:moveTo>
                    <a:pt x="7619" y="367283"/>
                  </a:moveTo>
                  <a:lnTo>
                    <a:pt x="0" y="367283"/>
                  </a:lnTo>
                  <a:lnTo>
                    <a:pt x="0" y="394715"/>
                  </a:lnTo>
                  <a:lnTo>
                    <a:pt x="7619" y="394715"/>
                  </a:lnTo>
                  <a:lnTo>
                    <a:pt x="7619" y="367283"/>
                  </a:lnTo>
                  <a:close/>
                </a:path>
                <a:path w="4592320" h="782320">
                  <a:moveTo>
                    <a:pt x="7619" y="318515"/>
                  </a:moveTo>
                  <a:lnTo>
                    <a:pt x="0" y="318515"/>
                  </a:lnTo>
                  <a:lnTo>
                    <a:pt x="0" y="345947"/>
                  </a:lnTo>
                  <a:lnTo>
                    <a:pt x="7619" y="345947"/>
                  </a:lnTo>
                  <a:lnTo>
                    <a:pt x="7619" y="318515"/>
                  </a:lnTo>
                  <a:close/>
                </a:path>
                <a:path w="4592320" h="782320">
                  <a:moveTo>
                    <a:pt x="7619" y="271272"/>
                  </a:moveTo>
                  <a:lnTo>
                    <a:pt x="0" y="271272"/>
                  </a:lnTo>
                  <a:lnTo>
                    <a:pt x="0" y="298703"/>
                  </a:lnTo>
                  <a:lnTo>
                    <a:pt x="7619" y="298703"/>
                  </a:lnTo>
                  <a:lnTo>
                    <a:pt x="7619" y="271272"/>
                  </a:lnTo>
                  <a:close/>
                </a:path>
                <a:path w="4592320" h="782320">
                  <a:moveTo>
                    <a:pt x="7619" y="222503"/>
                  </a:moveTo>
                  <a:lnTo>
                    <a:pt x="0" y="222503"/>
                  </a:lnTo>
                  <a:lnTo>
                    <a:pt x="0" y="249936"/>
                  </a:lnTo>
                  <a:lnTo>
                    <a:pt x="7619" y="249936"/>
                  </a:lnTo>
                  <a:lnTo>
                    <a:pt x="7619" y="222503"/>
                  </a:lnTo>
                  <a:close/>
                </a:path>
                <a:path w="4592320" h="782320">
                  <a:moveTo>
                    <a:pt x="7619" y="175260"/>
                  </a:moveTo>
                  <a:lnTo>
                    <a:pt x="0" y="175260"/>
                  </a:lnTo>
                  <a:lnTo>
                    <a:pt x="0" y="202691"/>
                  </a:lnTo>
                  <a:lnTo>
                    <a:pt x="7619" y="202691"/>
                  </a:lnTo>
                  <a:lnTo>
                    <a:pt x="7619" y="175260"/>
                  </a:lnTo>
                  <a:close/>
                </a:path>
                <a:path w="4592320" h="782320">
                  <a:moveTo>
                    <a:pt x="7619" y="126491"/>
                  </a:moveTo>
                  <a:lnTo>
                    <a:pt x="0" y="126491"/>
                  </a:lnTo>
                  <a:lnTo>
                    <a:pt x="0" y="153924"/>
                  </a:lnTo>
                  <a:lnTo>
                    <a:pt x="7619" y="153924"/>
                  </a:lnTo>
                  <a:lnTo>
                    <a:pt x="7619" y="126491"/>
                  </a:lnTo>
                  <a:close/>
                </a:path>
                <a:path w="4592320" h="782320">
                  <a:moveTo>
                    <a:pt x="7619" y="79248"/>
                  </a:moveTo>
                  <a:lnTo>
                    <a:pt x="0" y="79248"/>
                  </a:lnTo>
                  <a:lnTo>
                    <a:pt x="0" y="106679"/>
                  </a:lnTo>
                  <a:lnTo>
                    <a:pt x="7619" y="106679"/>
                  </a:lnTo>
                  <a:lnTo>
                    <a:pt x="7619" y="79248"/>
                  </a:lnTo>
                  <a:close/>
                </a:path>
                <a:path w="4592320" h="782320">
                  <a:moveTo>
                    <a:pt x="7619" y="30479"/>
                  </a:moveTo>
                  <a:lnTo>
                    <a:pt x="0" y="30479"/>
                  </a:lnTo>
                  <a:lnTo>
                    <a:pt x="0" y="57912"/>
                  </a:lnTo>
                  <a:lnTo>
                    <a:pt x="7619" y="57912"/>
                  </a:lnTo>
                  <a:lnTo>
                    <a:pt x="7619" y="30479"/>
                  </a:lnTo>
                  <a:close/>
                </a:path>
                <a:path w="4592320" h="782320">
                  <a:moveTo>
                    <a:pt x="22859" y="0"/>
                  </a:moveTo>
                  <a:lnTo>
                    <a:pt x="3047" y="0"/>
                  </a:lnTo>
                  <a:lnTo>
                    <a:pt x="0" y="3048"/>
                  </a:lnTo>
                  <a:lnTo>
                    <a:pt x="0" y="10667"/>
                  </a:lnTo>
                  <a:lnTo>
                    <a:pt x="7619" y="10667"/>
                  </a:lnTo>
                  <a:lnTo>
                    <a:pt x="7619" y="6096"/>
                  </a:lnTo>
                  <a:lnTo>
                    <a:pt x="3047" y="6096"/>
                  </a:lnTo>
                  <a:lnTo>
                    <a:pt x="7619" y="3048"/>
                  </a:lnTo>
                  <a:lnTo>
                    <a:pt x="22859" y="3048"/>
                  </a:lnTo>
                  <a:lnTo>
                    <a:pt x="22859" y="0"/>
                  </a:lnTo>
                  <a:close/>
                </a:path>
                <a:path w="4592320" h="782320">
                  <a:moveTo>
                    <a:pt x="7619" y="3048"/>
                  </a:moveTo>
                  <a:lnTo>
                    <a:pt x="3047" y="6096"/>
                  </a:lnTo>
                  <a:lnTo>
                    <a:pt x="7619" y="6096"/>
                  </a:lnTo>
                  <a:lnTo>
                    <a:pt x="7619" y="3048"/>
                  </a:lnTo>
                  <a:close/>
                </a:path>
                <a:path w="4592320" h="782320">
                  <a:moveTo>
                    <a:pt x="22859" y="3048"/>
                  </a:moveTo>
                  <a:lnTo>
                    <a:pt x="7619" y="3048"/>
                  </a:lnTo>
                  <a:lnTo>
                    <a:pt x="7619" y="6096"/>
                  </a:lnTo>
                  <a:lnTo>
                    <a:pt x="22859" y="6096"/>
                  </a:lnTo>
                  <a:lnTo>
                    <a:pt x="22859" y="3048"/>
                  </a:lnTo>
                  <a:close/>
                </a:path>
                <a:path w="4592320" h="782320">
                  <a:moveTo>
                    <a:pt x="71628" y="0"/>
                  </a:moveTo>
                  <a:lnTo>
                    <a:pt x="44195" y="0"/>
                  </a:lnTo>
                  <a:lnTo>
                    <a:pt x="44195" y="6096"/>
                  </a:lnTo>
                  <a:lnTo>
                    <a:pt x="71628" y="6096"/>
                  </a:lnTo>
                  <a:lnTo>
                    <a:pt x="71628" y="0"/>
                  </a:lnTo>
                  <a:close/>
                </a:path>
                <a:path w="4592320" h="782320">
                  <a:moveTo>
                    <a:pt x="118872" y="0"/>
                  </a:moveTo>
                  <a:lnTo>
                    <a:pt x="91440" y="0"/>
                  </a:lnTo>
                  <a:lnTo>
                    <a:pt x="91440" y="6096"/>
                  </a:lnTo>
                  <a:lnTo>
                    <a:pt x="118872" y="6096"/>
                  </a:lnTo>
                  <a:lnTo>
                    <a:pt x="118872" y="0"/>
                  </a:lnTo>
                  <a:close/>
                </a:path>
                <a:path w="4592320" h="782320">
                  <a:moveTo>
                    <a:pt x="167640" y="0"/>
                  </a:moveTo>
                  <a:lnTo>
                    <a:pt x="140207" y="0"/>
                  </a:lnTo>
                  <a:lnTo>
                    <a:pt x="140207" y="6096"/>
                  </a:lnTo>
                  <a:lnTo>
                    <a:pt x="167640" y="6096"/>
                  </a:lnTo>
                  <a:lnTo>
                    <a:pt x="167640" y="0"/>
                  </a:lnTo>
                  <a:close/>
                </a:path>
                <a:path w="4592320" h="782320">
                  <a:moveTo>
                    <a:pt x="214884" y="0"/>
                  </a:moveTo>
                  <a:lnTo>
                    <a:pt x="187451" y="0"/>
                  </a:lnTo>
                  <a:lnTo>
                    <a:pt x="187451" y="6096"/>
                  </a:lnTo>
                  <a:lnTo>
                    <a:pt x="214884" y="6096"/>
                  </a:lnTo>
                  <a:lnTo>
                    <a:pt x="214884" y="0"/>
                  </a:lnTo>
                  <a:close/>
                </a:path>
                <a:path w="4592320" h="782320">
                  <a:moveTo>
                    <a:pt x="263651" y="0"/>
                  </a:moveTo>
                  <a:lnTo>
                    <a:pt x="236219" y="0"/>
                  </a:lnTo>
                  <a:lnTo>
                    <a:pt x="236219" y="6096"/>
                  </a:lnTo>
                  <a:lnTo>
                    <a:pt x="263651" y="6096"/>
                  </a:lnTo>
                  <a:lnTo>
                    <a:pt x="263651" y="0"/>
                  </a:lnTo>
                  <a:close/>
                </a:path>
                <a:path w="4592320" h="782320">
                  <a:moveTo>
                    <a:pt x="310895" y="0"/>
                  </a:moveTo>
                  <a:lnTo>
                    <a:pt x="283463" y="0"/>
                  </a:lnTo>
                  <a:lnTo>
                    <a:pt x="283463" y="6096"/>
                  </a:lnTo>
                  <a:lnTo>
                    <a:pt x="310895" y="6096"/>
                  </a:lnTo>
                  <a:lnTo>
                    <a:pt x="310895" y="0"/>
                  </a:lnTo>
                  <a:close/>
                </a:path>
                <a:path w="4592320" h="782320">
                  <a:moveTo>
                    <a:pt x="359663" y="0"/>
                  </a:moveTo>
                  <a:lnTo>
                    <a:pt x="332231" y="0"/>
                  </a:lnTo>
                  <a:lnTo>
                    <a:pt x="332231" y="6096"/>
                  </a:lnTo>
                  <a:lnTo>
                    <a:pt x="359663" y="6096"/>
                  </a:lnTo>
                  <a:lnTo>
                    <a:pt x="359663" y="0"/>
                  </a:lnTo>
                  <a:close/>
                </a:path>
                <a:path w="4592320" h="782320">
                  <a:moveTo>
                    <a:pt x="406907" y="0"/>
                  </a:moveTo>
                  <a:lnTo>
                    <a:pt x="379475" y="0"/>
                  </a:lnTo>
                  <a:lnTo>
                    <a:pt x="379475" y="6096"/>
                  </a:lnTo>
                  <a:lnTo>
                    <a:pt x="406907" y="6096"/>
                  </a:lnTo>
                  <a:lnTo>
                    <a:pt x="406907" y="0"/>
                  </a:lnTo>
                  <a:close/>
                </a:path>
                <a:path w="4592320" h="782320">
                  <a:moveTo>
                    <a:pt x="455675" y="0"/>
                  </a:moveTo>
                  <a:lnTo>
                    <a:pt x="428244" y="0"/>
                  </a:lnTo>
                  <a:lnTo>
                    <a:pt x="428244" y="6096"/>
                  </a:lnTo>
                  <a:lnTo>
                    <a:pt x="455675" y="6096"/>
                  </a:lnTo>
                  <a:lnTo>
                    <a:pt x="455675" y="0"/>
                  </a:lnTo>
                  <a:close/>
                </a:path>
                <a:path w="4592320" h="782320">
                  <a:moveTo>
                    <a:pt x="502919" y="0"/>
                  </a:moveTo>
                  <a:lnTo>
                    <a:pt x="475488" y="0"/>
                  </a:lnTo>
                  <a:lnTo>
                    <a:pt x="475488" y="6096"/>
                  </a:lnTo>
                  <a:lnTo>
                    <a:pt x="502919" y="6096"/>
                  </a:lnTo>
                  <a:lnTo>
                    <a:pt x="502919" y="0"/>
                  </a:lnTo>
                  <a:close/>
                </a:path>
                <a:path w="4592320" h="782320">
                  <a:moveTo>
                    <a:pt x="551688" y="0"/>
                  </a:moveTo>
                  <a:lnTo>
                    <a:pt x="524256" y="0"/>
                  </a:lnTo>
                  <a:lnTo>
                    <a:pt x="524256" y="6096"/>
                  </a:lnTo>
                  <a:lnTo>
                    <a:pt x="551688" y="6096"/>
                  </a:lnTo>
                  <a:lnTo>
                    <a:pt x="551688" y="0"/>
                  </a:lnTo>
                  <a:close/>
                </a:path>
                <a:path w="4592320" h="782320">
                  <a:moveTo>
                    <a:pt x="598932" y="0"/>
                  </a:moveTo>
                  <a:lnTo>
                    <a:pt x="571500" y="0"/>
                  </a:lnTo>
                  <a:lnTo>
                    <a:pt x="571500" y="6096"/>
                  </a:lnTo>
                  <a:lnTo>
                    <a:pt x="598932" y="6096"/>
                  </a:lnTo>
                  <a:lnTo>
                    <a:pt x="598932" y="0"/>
                  </a:lnTo>
                  <a:close/>
                </a:path>
                <a:path w="4592320" h="782320">
                  <a:moveTo>
                    <a:pt x="647700" y="0"/>
                  </a:moveTo>
                  <a:lnTo>
                    <a:pt x="620268" y="0"/>
                  </a:lnTo>
                  <a:lnTo>
                    <a:pt x="620268" y="6096"/>
                  </a:lnTo>
                  <a:lnTo>
                    <a:pt x="647700" y="6096"/>
                  </a:lnTo>
                  <a:lnTo>
                    <a:pt x="647700" y="0"/>
                  </a:lnTo>
                  <a:close/>
                </a:path>
                <a:path w="4592320" h="782320">
                  <a:moveTo>
                    <a:pt x="694944" y="0"/>
                  </a:moveTo>
                  <a:lnTo>
                    <a:pt x="667512" y="0"/>
                  </a:lnTo>
                  <a:lnTo>
                    <a:pt x="667512" y="6096"/>
                  </a:lnTo>
                  <a:lnTo>
                    <a:pt x="694944" y="6096"/>
                  </a:lnTo>
                  <a:lnTo>
                    <a:pt x="694944" y="0"/>
                  </a:lnTo>
                  <a:close/>
                </a:path>
                <a:path w="4592320" h="782320">
                  <a:moveTo>
                    <a:pt x="743712" y="0"/>
                  </a:moveTo>
                  <a:lnTo>
                    <a:pt x="716279" y="0"/>
                  </a:lnTo>
                  <a:lnTo>
                    <a:pt x="716279" y="6096"/>
                  </a:lnTo>
                  <a:lnTo>
                    <a:pt x="743712" y="6096"/>
                  </a:lnTo>
                  <a:lnTo>
                    <a:pt x="743712" y="0"/>
                  </a:lnTo>
                  <a:close/>
                </a:path>
                <a:path w="4592320" h="782320">
                  <a:moveTo>
                    <a:pt x="790956" y="0"/>
                  </a:moveTo>
                  <a:lnTo>
                    <a:pt x="763523" y="0"/>
                  </a:lnTo>
                  <a:lnTo>
                    <a:pt x="763523" y="6096"/>
                  </a:lnTo>
                  <a:lnTo>
                    <a:pt x="790956" y="6096"/>
                  </a:lnTo>
                  <a:lnTo>
                    <a:pt x="790956" y="0"/>
                  </a:lnTo>
                  <a:close/>
                </a:path>
                <a:path w="4592320" h="782320">
                  <a:moveTo>
                    <a:pt x="839724" y="0"/>
                  </a:moveTo>
                  <a:lnTo>
                    <a:pt x="812292" y="0"/>
                  </a:lnTo>
                  <a:lnTo>
                    <a:pt x="812292" y="6096"/>
                  </a:lnTo>
                  <a:lnTo>
                    <a:pt x="839724" y="6096"/>
                  </a:lnTo>
                  <a:lnTo>
                    <a:pt x="839724" y="0"/>
                  </a:lnTo>
                  <a:close/>
                </a:path>
                <a:path w="4592320" h="782320">
                  <a:moveTo>
                    <a:pt x="886968" y="0"/>
                  </a:moveTo>
                  <a:lnTo>
                    <a:pt x="859536" y="0"/>
                  </a:lnTo>
                  <a:lnTo>
                    <a:pt x="859536" y="6096"/>
                  </a:lnTo>
                  <a:lnTo>
                    <a:pt x="886968" y="6096"/>
                  </a:lnTo>
                  <a:lnTo>
                    <a:pt x="886968" y="0"/>
                  </a:lnTo>
                  <a:close/>
                </a:path>
                <a:path w="4592320" h="782320">
                  <a:moveTo>
                    <a:pt x="935736" y="0"/>
                  </a:moveTo>
                  <a:lnTo>
                    <a:pt x="908304" y="0"/>
                  </a:lnTo>
                  <a:lnTo>
                    <a:pt x="908304" y="6096"/>
                  </a:lnTo>
                  <a:lnTo>
                    <a:pt x="935736" y="6096"/>
                  </a:lnTo>
                  <a:lnTo>
                    <a:pt x="935736" y="0"/>
                  </a:lnTo>
                  <a:close/>
                </a:path>
                <a:path w="4592320" h="782320">
                  <a:moveTo>
                    <a:pt x="982980" y="0"/>
                  </a:moveTo>
                  <a:lnTo>
                    <a:pt x="955548" y="0"/>
                  </a:lnTo>
                  <a:lnTo>
                    <a:pt x="955548" y="6096"/>
                  </a:lnTo>
                  <a:lnTo>
                    <a:pt x="982980" y="6096"/>
                  </a:lnTo>
                  <a:lnTo>
                    <a:pt x="982980" y="0"/>
                  </a:lnTo>
                  <a:close/>
                </a:path>
                <a:path w="4592320" h="782320">
                  <a:moveTo>
                    <a:pt x="1030224" y="0"/>
                  </a:moveTo>
                  <a:lnTo>
                    <a:pt x="1002792" y="0"/>
                  </a:lnTo>
                  <a:lnTo>
                    <a:pt x="1002792" y="6096"/>
                  </a:lnTo>
                  <a:lnTo>
                    <a:pt x="1030224" y="6096"/>
                  </a:lnTo>
                  <a:lnTo>
                    <a:pt x="1030224" y="0"/>
                  </a:lnTo>
                  <a:close/>
                </a:path>
                <a:path w="4592320" h="782320">
                  <a:moveTo>
                    <a:pt x="1078992" y="0"/>
                  </a:moveTo>
                  <a:lnTo>
                    <a:pt x="1051559" y="0"/>
                  </a:lnTo>
                  <a:lnTo>
                    <a:pt x="1051559" y="6096"/>
                  </a:lnTo>
                  <a:lnTo>
                    <a:pt x="1078992" y="6096"/>
                  </a:lnTo>
                  <a:lnTo>
                    <a:pt x="1078992" y="0"/>
                  </a:lnTo>
                  <a:close/>
                </a:path>
                <a:path w="4592320" h="782320">
                  <a:moveTo>
                    <a:pt x="1126236" y="0"/>
                  </a:moveTo>
                  <a:lnTo>
                    <a:pt x="1098804" y="0"/>
                  </a:lnTo>
                  <a:lnTo>
                    <a:pt x="1098804" y="6096"/>
                  </a:lnTo>
                  <a:lnTo>
                    <a:pt x="1126236" y="6096"/>
                  </a:lnTo>
                  <a:lnTo>
                    <a:pt x="1126236" y="0"/>
                  </a:lnTo>
                  <a:close/>
                </a:path>
                <a:path w="4592320" h="782320">
                  <a:moveTo>
                    <a:pt x="1175004" y="0"/>
                  </a:moveTo>
                  <a:lnTo>
                    <a:pt x="1147571" y="0"/>
                  </a:lnTo>
                  <a:lnTo>
                    <a:pt x="1147571" y="6096"/>
                  </a:lnTo>
                  <a:lnTo>
                    <a:pt x="1175004" y="6096"/>
                  </a:lnTo>
                  <a:lnTo>
                    <a:pt x="1175004" y="0"/>
                  </a:lnTo>
                  <a:close/>
                </a:path>
                <a:path w="4592320" h="782320">
                  <a:moveTo>
                    <a:pt x="1222248" y="0"/>
                  </a:moveTo>
                  <a:lnTo>
                    <a:pt x="1194815" y="0"/>
                  </a:lnTo>
                  <a:lnTo>
                    <a:pt x="1194815" y="6096"/>
                  </a:lnTo>
                  <a:lnTo>
                    <a:pt x="1222248" y="6096"/>
                  </a:lnTo>
                  <a:lnTo>
                    <a:pt x="1222248" y="0"/>
                  </a:lnTo>
                  <a:close/>
                </a:path>
                <a:path w="4592320" h="782320">
                  <a:moveTo>
                    <a:pt x="1271015" y="0"/>
                  </a:moveTo>
                  <a:lnTo>
                    <a:pt x="1243583" y="0"/>
                  </a:lnTo>
                  <a:lnTo>
                    <a:pt x="1243583" y="6096"/>
                  </a:lnTo>
                  <a:lnTo>
                    <a:pt x="1271015" y="6096"/>
                  </a:lnTo>
                  <a:lnTo>
                    <a:pt x="1271015" y="0"/>
                  </a:lnTo>
                  <a:close/>
                </a:path>
                <a:path w="4592320" h="782320">
                  <a:moveTo>
                    <a:pt x="1318259" y="0"/>
                  </a:moveTo>
                  <a:lnTo>
                    <a:pt x="1290827" y="0"/>
                  </a:lnTo>
                  <a:lnTo>
                    <a:pt x="1290827" y="6096"/>
                  </a:lnTo>
                  <a:lnTo>
                    <a:pt x="1318259" y="6096"/>
                  </a:lnTo>
                  <a:lnTo>
                    <a:pt x="1318259" y="0"/>
                  </a:lnTo>
                  <a:close/>
                </a:path>
                <a:path w="4592320" h="782320">
                  <a:moveTo>
                    <a:pt x="1367027" y="0"/>
                  </a:moveTo>
                  <a:lnTo>
                    <a:pt x="1339595" y="0"/>
                  </a:lnTo>
                  <a:lnTo>
                    <a:pt x="1339595" y="6096"/>
                  </a:lnTo>
                  <a:lnTo>
                    <a:pt x="1367027" y="6096"/>
                  </a:lnTo>
                  <a:lnTo>
                    <a:pt x="1367027" y="0"/>
                  </a:lnTo>
                  <a:close/>
                </a:path>
                <a:path w="4592320" h="782320">
                  <a:moveTo>
                    <a:pt x="1414271" y="0"/>
                  </a:moveTo>
                  <a:lnTo>
                    <a:pt x="1386839" y="0"/>
                  </a:lnTo>
                  <a:lnTo>
                    <a:pt x="1386839" y="6096"/>
                  </a:lnTo>
                  <a:lnTo>
                    <a:pt x="1414271" y="6096"/>
                  </a:lnTo>
                  <a:lnTo>
                    <a:pt x="1414271" y="0"/>
                  </a:lnTo>
                  <a:close/>
                </a:path>
                <a:path w="4592320" h="782320">
                  <a:moveTo>
                    <a:pt x="1463039" y="0"/>
                  </a:moveTo>
                  <a:lnTo>
                    <a:pt x="1435608" y="0"/>
                  </a:lnTo>
                  <a:lnTo>
                    <a:pt x="1435608" y="6096"/>
                  </a:lnTo>
                  <a:lnTo>
                    <a:pt x="1463039" y="6096"/>
                  </a:lnTo>
                  <a:lnTo>
                    <a:pt x="1463039" y="0"/>
                  </a:lnTo>
                  <a:close/>
                </a:path>
                <a:path w="4592320" h="782320">
                  <a:moveTo>
                    <a:pt x="1510283" y="0"/>
                  </a:moveTo>
                  <a:lnTo>
                    <a:pt x="1482852" y="0"/>
                  </a:lnTo>
                  <a:lnTo>
                    <a:pt x="1482852" y="6096"/>
                  </a:lnTo>
                  <a:lnTo>
                    <a:pt x="1510283" y="6096"/>
                  </a:lnTo>
                  <a:lnTo>
                    <a:pt x="1510283" y="0"/>
                  </a:lnTo>
                  <a:close/>
                </a:path>
                <a:path w="4592320" h="782320">
                  <a:moveTo>
                    <a:pt x="1559052" y="0"/>
                  </a:moveTo>
                  <a:lnTo>
                    <a:pt x="1531620" y="0"/>
                  </a:lnTo>
                  <a:lnTo>
                    <a:pt x="1531620" y="6096"/>
                  </a:lnTo>
                  <a:lnTo>
                    <a:pt x="1559052" y="6096"/>
                  </a:lnTo>
                  <a:lnTo>
                    <a:pt x="1559052" y="0"/>
                  </a:lnTo>
                  <a:close/>
                </a:path>
                <a:path w="4592320" h="782320">
                  <a:moveTo>
                    <a:pt x="1606295" y="0"/>
                  </a:moveTo>
                  <a:lnTo>
                    <a:pt x="1578864" y="0"/>
                  </a:lnTo>
                  <a:lnTo>
                    <a:pt x="1578864" y="6096"/>
                  </a:lnTo>
                  <a:lnTo>
                    <a:pt x="1606295" y="6096"/>
                  </a:lnTo>
                  <a:lnTo>
                    <a:pt x="1606295" y="0"/>
                  </a:lnTo>
                  <a:close/>
                </a:path>
                <a:path w="4592320" h="782320">
                  <a:moveTo>
                    <a:pt x="1655064" y="0"/>
                  </a:moveTo>
                  <a:lnTo>
                    <a:pt x="1627632" y="0"/>
                  </a:lnTo>
                  <a:lnTo>
                    <a:pt x="1627632" y="6096"/>
                  </a:lnTo>
                  <a:lnTo>
                    <a:pt x="1655064" y="6096"/>
                  </a:lnTo>
                  <a:lnTo>
                    <a:pt x="1655064" y="0"/>
                  </a:lnTo>
                  <a:close/>
                </a:path>
                <a:path w="4592320" h="782320">
                  <a:moveTo>
                    <a:pt x="1702308" y="0"/>
                  </a:moveTo>
                  <a:lnTo>
                    <a:pt x="1674876" y="0"/>
                  </a:lnTo>
                  <a:lnTo>
                    <a:pt x="1674876" y="6096"/>
                  </a:lnTo>
                  <a:lnTo>
                    <a:pt x="1702308" y="6096"/>
                  </a:lnTo>
                  <a:lnTo>
                    <a:pt x="1702308" y="0"/>
                  </a:lnTo>
                  <a:close/>
                </a:path>
                <a:path w="4592320" h="782320">
                  <a:moveTo>
                    <a:pt x="1751076" y="0"/>
                  </a:moveTo>
                  <a:lnTo>
                    <a:pt x="1723644" y="0"/>
                  </a:lnTo>
                  <a:lnTo>
                    <a:pt x="1723644" y="6096"/>
                  </a:lnTo>
                  <a:lnTo>
                    <a:pt x="1751076" y="6096"/>
                  </a:lnTo>
                  <a:lnTo>
                    <a:pt x="1751076" y="0"/>
                  </a:lnTo>
                  <a:close/>
                </a:path>
                <a:path w="4592320" h="782320">
                  <a:moveTo>
                    <a:pt x="1798320" y="0"/>
                  </a:moveTo>
                  <a:lnTo>
                    <a:pt x="1770888" y="0"/>
                  </a:lnTo>
                  <a:lnTo>
                    <a:pt x="1770888" y="6096"/>
                  </a:lnTo>
                  <a:lnTo>
                    <a:pt x="1798320" y="6096"/>
                  </a:lnTo>
                  <a:lnTo>
                    <a:pt x="1798320" y="0"/>
                  </a:lnTo>
                  <a:close/>
                </a:path>
                <a:path w="4592320" h="782320">
                  <a:moveTo>
                    <a:pt x="1847088" y="0"/>
                  </a:moveTo>
                  <a:lnTo>
                    <a:pt x="1819656" y="0"/>
                  </a:lnTo>
                  <a:lnTo>
                    <a:pt x="1819656" y="6096"/>
                  </a:lnTo>
                  <a:lnTo>
                    <a:pt x="1847088" y="6096"/>
                  </a:lnTo>
                  <a:lnTo>
                    <a:pt x="1847088" y="0"/>
                  </a:lnTo>
                  <a:close/>
                </a:path>
                <a:path w="4592320" h="782320">
                  <a:moveTo>
                    <a:pt x="1894332" y="0"/>
                  </a:moveTo>
                  <a:lnTo>
                    <a:pt x="1866900" y="0"/>
                  </a:lnTo>
                  <a:lnTo>
                    <a:pt x="1866900" y="6096"/>
                  </a:lnTo>
                  <a:lnTo>
                    <a:pt x="1894332" y="6096"/>
                  </a:lnTo>
                  <a:lnTo>
                    <a:pt x="1894332" y="0"/>
                  </a:lnTo>
                  <a:close/>
                </a:path>
                <a:path w="4592320" h="782320">
                  <a:moveTo>
                    <a:pt x="1943100" y="0"/>
                  </a:moveTo>
                  <a:lnTo>
                    <a:pt x="1915668" y="0"/>
                  </a:lnTo>
                  <a:lnTo>
                    <a:pt x="1915668" y="6096"/>
                  </a:lnTo>
                  <a:lnTo>
                    <a:pt x="1943100" y="6096"/>
                  </a:lnTo>
                  <a:lnTo>
                    <a:pt x="1943100" y="0"/>
                  </a:lnTo>
                  <a:close/>
                </a:path>
                <a:path w="4592320" h="782320">
                  <a:moveTo>
                    <a:pt x="1990344" y="0"/>
                  </a:moveTo>
                  <a:lnTo>
                    <a:pt x="1962912" y="0"/>
                  </a:lnTo>
                  <a:lnTo>
                    <a:pt x="1962912" y="6096"/>
                  </a:lnTo>
                  <a:lnTo>
                    <a:pt x="1990344" y="6096"/>
                  </a:lnTo>
                  <a:lnTo>
                    <a:pt x="1990344" y="0"/>
                  </a:lnTo>
                  <a:close/>
                </a:path>
                <a:path w="4592320" h="782320">
                  <a:moveTo>
                    <a:pt x="2037588" y="0"/>
                  </a:moveTo>
                  <a:lnTo>
                    <a:pt x="2010156" y="0"/>
                  </a:lnTo>
                  <a:lnTo>
                    <a:pt x="2010156" y="6096"/>
                  </a:lnTo>
                  <a:lnTo>
                    <a:pt x="2037588" y="6096"/>
                  </a:lnTo>
                  <a:lnTo>
                    <a:pt x="2037588" y="0"/>
                  </a:lnTo>
                  <a:close/>
                </a:path>
                <a:path w="4592320" h="782320">
                  <a:moveTo>
                    <a:pt x="2086356" y="0"/>
                  </a:moveTo>
                  <a:lnTo>
                    <a:pt x="2058924" y="0"/>
                  </a:lnTo>
                  <a:lnTo>
                    <a:pt x="2058924" y="6096"/>
                  </a:lnTo>
                  <a:lnTo>
                    <a:pt x="2086356" y="6096"/>
                  </a:lnTo>
                  <a:lnTo>
                    <a:pt x="2086356" y="0"/>
                  </a:lnTo>
                  <a:close/>
                </a:path>
                <a:path w="4592320" h="782320">
                  <a:moveTo>
                    <a:pt x="2133600" y="0"/>
                  </a:moveTo>
                  <a:lnTo>
                    <a:pt x="2106168" y="0"/>
                  </a:lnTo>
                  <a:lnTo>
                    <a:pt x="2106168" y="6096"/>
                  </a:lnTo>
                  <a:lnTo>
                    <a:pt x="2133600" y="6096"/>
                  </a:lnTo>
                  <a:lnTo>
                    <a:pt x="2133600" y="0"/>
                  </a:lnTo>
                  <a:close/>
                </a:path>
                <a:path w="4592320" h="782320">
                  <a:moveTo>
                    <a:pt x="2182368" y="0"/>
                  </a:moveTo>
                  <a:lnTo>
                    <a:pt x="2154936" y="0"/>
                  </a:lnTo>
                  <a:lnTo>
                    <a:pt x="2154936" y="6096"/>
                  </a:lnTo>
                  <a:lnTo>
                    <a:pt x="2182368" y="6096"/>
                  </a:lnTo>
                  <a:lnTo>
                    <a:pt x="2182368" y="0"/>
                  </a:lnTo>
                  <a:close/>
                </a:path>
                <a:path w="4592320" h="782320">
                  <a:moveTo>
                    <a:pt x="2229612" y="0"/>
                  </a:moveTo>
                  <a:lnTo>
                    <a:pt x="2202180" y="0"/>
                  </a:lnTo>
                  <a:lnTo>
                    <a:pt x="2202180" y="6096"/>
                  </a:lnTo>
                  <a:lnTo>
                    <a:pt x="2229612" y="6096"/>
                  </a:lnTo>
                  <a:lnTo>
                    <a:pt x="2229612" y="0"/>
                  </a:lnTo>
                  <a:close/>
                </a:path>
                <a:path w="4592320" h="782320">
                  <a:moveTo>
                    <a:pt x="2278380" y="0"/>
                  </a:moveTo>
                  <a:lnTo>
                    <a:pt x="2250948" y="0"/>
                  </a:lnTo>
                  <a:lnTo>
                    <a:pt x="2250948" y="6096"/>
                  </a:lnTo>
                  <a:lnTo>
                    <a:pt x="2278380" y="6096"/>
                  </a:lnTo>
                  <a:lnTo>
                    <a:pt x="2278380" y="0"/>
                  </a:lnTo>
                  <a:close/>
                </a:path>
                <a:path w="4592320" h="782320">
                  <a:moveTo>
                    <a:pt x="2325624" y="0"/>
                  </a:moveTo>
                  <a:lnTo>
                    <a:pt x="2298192" y="0"/>
                  </a:lnTo>
                  <a:lnTo>
                    <a:pt x="2298192" y="6096"/>
                  </a:lnTo>
                  <a:lnTo>
                    <a:pt x="2325624" y="6096"/>
                  </a:lnTo>
                  <a:lnTo>
                    <a:pt x="2325624" y="0"/>
                  </a:lnTo>
                  <a:close/>
                </a:path>
                <a:path w="4592320" h="782320">
                  <a:moveTo>
                    <a:pt x="2374392" y="0"/>
                  </a:moveTo>
                  <a:lnTo>
                    <a:pt x="2346960" y="0"/>
                  </a:lnTo>
                  <a:lnTo>
                    <a:pt x="2346960" y="6096"/>
                  </a:lnTo>
                  <a:lnTo>
                    <a:pt x="2374392" y="6096"/>
                  </a:lnTo>
                  <a:lnTo>
                    <a:pt x="2374392" y="0"/>
                  </a:lnTo>
                  <a:close/>
                </a:path>
                <a:path w="4592320" h="782320">
                  <a:moveTo>
                    <a:pt x="2421635" y="0"/>
                  </a:moveTo>
                  <a:lnTo>
                    <a:pt x="2394204" y="0"/>
                  </a:lnTo>
                  <a:lnTo>
                    <a:pt x="2394204" y="6096"/>
                  </a:lnTo>
                  <a:lnTo>
                    <a:pt x="2421635" y="6096"/>
                  </a:lnTo>
                  <a:lnTo>
                    <a:pt x="2421635" y="0"/>
                  </a:lnTo>
                  <a:close/>
                </a:path>
                <a:path w="4592320" h="782320">
                  <a:moveTo>
                    <a:pt x="2470404" y="0"/>
                  </a:moveTo>
                  <a:lnTo>
                    <a:pt x="2442972" y="0"/>
                  </a:lnTo>
                  <a:lnTo>
                    <a:pt x="2442972" y="6096"/>
                  </a:lnTo>
                  <a:lnTo>
                    <a:pt x="2470404" y="6096"/>
                  </a:lnTo>
                  <a:lnTo>
                    <a:pt x="2470404" y="0"/>
                  </a:lnTo>
                  <a:close/>
                </a:path>
                <a:path w="4592320" h="782320">
                  <a:moveTo>
                    <a:pt x="2517647" y="0"/>
                  </a:moveTo>
                  <a:lnTo>
                    <a:pt x="2490216" y="0"/>
                  </a:lnTo>
                  <a:lnTo>
                    <a:pt x="2490216" y="6096"/>
                  </a:lnTo>
                  <a:lnTo>
                    <a:pt x="2517647" y="6096"/>
                  </a:lnTo>
                  <a:lnTo>
                    <a:pt x="2517647" y="0"/>
                  </a:lnTo>
                  <a:close/>
                </a:path>
                <a:path w="4592320" h="782320">
                  <a:moveTo>
                    <a:pt x="2566416" y="0"/>
                  </a:moveTo>
                  <a:lnTo>
                    <a:pt x="2538984" y="0"/>
                  </a:lnTo>
                  <a:lnTo>
                    <a:pt x="2538984" y="6096"/>
                  </a:lnTo>
                  <a:lnTo>
                    <a:pt x="2566416" y="6096"/>
                  </a:lnTo>
                  <a:lnTo>
                    <a:pt x="2566416" y="0"/>
                  </a:lnTo>
                  <a:close/>
                </a:path>
                <a:path w="4592320" h="782320">
                  <a:moveTo>
                    <a:pt x="2613660" y="0"/>
                  </a:moveTo>
                  <a:lnTo>
                    <a:pt x="2586228" y="0"/>
                  </a:lnTo>
                  <a:lnTo>
                    <a:pt x="2586228" y="6096"/>
                  </a:lnTo>
                  <a:lnTo>
                    <a:pt x="2613660" y="6096"/>
                  </a:lnTo>
                  <a:lnTo>
                    <a:pt x="2613660" y="0"/>
                  </a:lnTo>
                  <a:close/>
                </a:path>
                <a:path w="4592320" h="782320">
                  <a:moveTo>
                    <a:pt x="2662428" y="0"/>
                  </a:moveTo>
                  <a:lnTo>
                    <a:pt x="2634996" y="0"/>
                  </a:lnTo>
                  <a:lnTo>
                    <a:pt x="2634996" y="6096"/>
                  </a:lnTo>
                  <a:lnTo>
                    <a:pt x="2662428" y="6096"/>
                  </a:lnTo>
                  <a:lnTo>
                    <a:pt x="2662428" y="0"/>
                  </a:lnTo>
                  <a:close/>
                </a:path>
                <a:path w="4592320" h="782320">
                  <a:moveTo>
                    <a:pt x="2709672" y="0"/>
                  </a:moveTo>
                  <a:lnTo>
                    <a:pt x="2682240" y="0"/>
                  </a:lnTo>
                  <a:lnTo>
                    <a:pt x="2682240" y="6096"/>
                  </a:lnTo>
                  <a:lnTo>
                    <a:pt x="2709672" y="6096"/>
                  </a:lnTo>
                  <a:lnTo>
                    <a:pt x="2709672" y="0"/>
                  </a:lnTo>
                  <a:close/>
                </a:path>
                <a:path w="4592320" h="782320">
                  <a:moveTo>
                    <a:pt x="2758440" y="0"/>
                  </a:moveTo>
                  <a:lnTo>
                    <a:pt x="2731008" y="0"/>
                  </a:lnTo>
                  <a:lnTo>
                    <a:pt x="2731008" y="6096"/>
                  </a:lnTo>
                  <a:lnTo>
                    <a:pt x="2758440" y="6096"/>
                  </a:lnTo>
                  <a:lnTo>
                    <a:pt x="2758440" y="0"/>
                  </a:lnTo>
                  <a:close/>
                </a:path>
                <a:path w="4592320" h="782320">
                  <a:moveTo>
                    <a:pt x="2805684" y="0"/>
                  </a:moveTo>
                  <a:lnTo>
                    <a:pt x="2778252" y="0"/>
                  </a:lnTo>
                  <a:lnTo>
                    <a:pt x="2778252" y="6096"/>
                  </a:lnTo>
                  <a:lnTo>
                    <a:pt x="2805684" y="6096"/>
                  </a:lnTo>
                  <a:lnTo>
                    <a:pt x="2805684" y="0"/>
                  </a:lnTo>
                  <a:close/>
                </a:path>
                <a:path w="4592320" h="782320">
                  <a:moveTo>
                    <a:pt x="2854452" y="0"/>
                  </a:moveTo>
                  <a:lnTo>
                    <a:pt x="2827020" y="0"/>
                  </a:lnTo>
                  <a:lnTo>
                    <a:pt x="2827020" y="6096"/>
                  </a:lnTo>
                  <a:lnTo>
                    <a:pt x="2854452" y="6096"/>
                  </a:lnTo>
                  <a:lnTo>
                    <a:pt x="2854452" y="0"/>
                  </a:lnTo>
                  <a:close/>
                </a:path>
                <a:path w="4592320" h="782320">
                  <a:moveTo>
                    <a:pt x="2901696" y="0"/>
                  </a:moveTo>
                  <a:lnTo>
                    <a:pt x="2874264" y="0"/>
                  </a:lnTo>
                  <a:lnTo>
                    <a:pt x="2874264" y="6096"/>
                  </a:lnTo>
                  <a:lnTo>
                    <a:pt x="2901696" y="6096"/>
                  </a:lnTo>
                  <a:lnTo>
                    <a:pt x="2901696" y="0"/>
                  </a:lnTo>
                  <a:close/>
                </a:path>
                <a:path w="4592320" h="782320">
                  <a:moveTo>
                    <a:pt x="2948940" y="0"/>
                  </a:moveTo>
                  <a:lnTo>
                    <a:pt x="2923032" y="0"/>
                  </a:lnTo>
                  <a:lnTo>
                    <a:pt x="2923032" y="6096"/>
                  </a:lnTo>
                  <a:lnTo>
                    <a:pt x="2948940" y="6096"/>
                  </a:lnTo>
                  <a:lnTo>
                    <a:pt x="2948940" y="0"/>
                  </a:lnTo>
                  <a:close/>
                </a:path>
                <a:path w="4592320" h="782320">
                  <a:moveTo>
                    <a:pt x="2997708" y="0"/>
                  </a:moveTo>
                  <a:lnTo>
                    <a:pt x="2970276" y="0"/>
                  </a:lnTo>
                  <a:lnTo>
                    <a:pt x="2970276" y="6096"/>
                  </a:lnTo>
                  <a:lnTo>
                    <a:pt x="2997708" y="6096"/>
                  </a:lnTo>
                  <a:lnTo>
                    <a:pt x="2997708" y="0"/>
                  </a:lnTo>
                  <a:close/>
                </a:path>
                <a:path w="4592320" h="782320">
                  <a:moveTo>
                    <a:pt x="3044952" y="0"/>
                  </a:moveTo>
                  <a:lnTo>
                    <a:pt x="3017520" y="0"/>
                  </a:lnTo>
                  <a:lnTo>
                    <a:pt x="3017520" y="6096"/>
                  </a:lnTo>
                  <a:lnTo>
                    <a:pt x="3044952" y="6096"/>
                  </a:lnTo>
                  <a:lnTo>
                    <a:pt x="3044952" y="0"/>
                  </a:lnTo>
                  <a:close/>
                </a:path>
                <a:path w="4592320" h="782320">
                  <a:moveTo>
                    <a:pt x="3093720" y="0"/>
                  </a:moveTo>
                  <a:lnTo>
                    <a:pt x="3066287" y="0"/>
                  </a:lnTo>
                  <a:lnTo>
                    <a:pt x="3066287" y="6096"/>
                  </a:lnTo>
                  <a:lnTo>
                    <a:pt x="3093720" y="6096"/>
                  </a:lnTo>
                  <a:lnTo>
                    <a:pt x="3093720" y="0"/>
                  </a:lnTo>
                  <a:close/>
                </a:path>
                <a:path w="4592320" h="782320">
                  <a:moveTo>
                    <a:pt x="3140964" y="0"/>
                  </a:moveTo>
                  <a:lnTo>
                    <a:pt x="3113532" y="0"/>
                  </a:lnTo>
                  <a:lnTo>
                    <a:pt x="3113532" y="6096"/>
                  </a:lnTo>
                  <a:lnTo>
                    <a:pt x="3140964" y="6096"/>
                  </a:lnTo>
                  <a:lnTo>
                    <a:pt x="3140964" y="0"/>
                  </a:lnTo>
                  <a:close/>
                </a:path>
                <a:path w="4592320" h="782320">
                  <a:moveTo>
                    <a:pt x="3189732" y="0"/>
                  </a:moveTo>
                  <a:lnTo>
                    <a:pt x="3162299" y="0"/>
                  </a:lnTo>
                  <a:lnTo>
                    <a:pt x="3162299" y="6096"/>
                  </a:lnTo>
                  <a:lnTo>
                    <a:pt x="3189732" y="6096"/>
                  </a:lnTo>
                  <a:lnTo>
                    <a:pt x="3189732" y="0"/>
                  </a:lnTo>
                  <a:close/>
                </a:path>
                <a:path w="4592320" h="782320">
                  <a:moveTo>
                    <a:pt x="3236976" y="0"/>
                  </a:moveTo>
                  <a:lnTo>
                    <a:pt x="3209544" y="0"/>
                  </a:lnTo>
                  <a:lnTo>
                    <a:pt x="3209544" y="6096"/>
                  </a:lnTo>
                  <a:lnTo>
                    <a:pt x="3236976" y="6096"/>
                  </a:lnTo>
                  <a:lnTo>
                    <a:pt x="3236976" y="0"/>
                  </a:lnTo>
                  <a:close/>
                </a:path>
                <a:path w="4592320" h="782320">
                  <a:moveTo>
                    <a:pt x="3285744" y="0"/>
                  </a:moveTo>
                  <a:lnTo>
                    <a:pt x="3258311" y="0"/>
                  </a:lnTo>
                  <a:lnTo>
                    <a:pt x="3258311" y="6096"/>
                  </a:lnTo>
                  <a:lnTo>
                    <a:pt x="3285744" y="6096"/>
                  </a:lnTo>
                  <a:lnTo>
                    <a:pt x="3285744" y="0"/>
                  </a:lnTo>
                  <a:close/>
                </a:path>
                <a:path w="4592320" h="782320">
                  <a:moveTo>
                    <a:pt x="3332987" y="0"/>
                  </a:moveTo>
                  <a:lnTo>
                    <a:pt x="3305555" y="0"/>
                  </a:lnTo>
                  <a:lnTo>
                    <a:pt x="3305555" y="6096"/>
                  </a:lnTo>
                  <a:lnTo>
                    <a:pt x="3332987" y="6096"/>
                  </a:lnTo>
                  <a:lnTo>
                    <a:pt x="3332987" y="0"/>
                  </a:lnTo>
                  <a:close/>
                </a:path>
                <a:path w="4592320" h="782320">
                  <a:moveTo>
                    <a:pt x="3381755" y="0"/>
                  </a:moveTo>
                  <a:lnTo>
                    <a:pt x="3354324" y="0"/>
                  </a:lnTo>
                  <a:lnTo>
                    <a:pt x="3354324" y="6096"/>
                  </a:lnTo>
                  <a:lnTo>
                    <a:pt x="3381755" y="6096"/>
                  </a:lnTo>
                  <a:lnTo>
                    <a:pt x="3381755" y="0"/>
                  </a:lnTo>
                  <a:close/>
                </a:path>
                <a:path w="4592320" h="782320">
                  <a:moveTo>
                    <a:pt x="3429000" y="0"/>
                  </a:moveTo>
                  <a:lnTo>
                    <a:pt x="3401568" y="0"/>
                  </a:lnTo>
                  <a:lnTo>
                    <a:pt x="3401568" y="6096"/>
                  </a:lnTo>
                  <a:lnTo>
                    <a:pt x="3429000" y="6096"/>
                  </a:lnTo>
                  <a:lnTo>
                    <a:pt x="3429000" y="0"/>
                  </a:lnTo>
                  <a:close/>
                </a:path>
                <a:path w="4592320" h="782320">
                  <a:moveTo>
                    <a:pt x="3477768" y="0"/>
                  </a:moveTo>
                  <a:lnTo>
                    <a:pt x="3450335" y="0"/>
                  </a:lnTo>
                  <a:lnTo>
                    <a:pt x="3450335" y="6096"/>
                  </a:lnTo>
                  <a:lnTo>
                    <a:pt x="3477768" y="6096"/>
                  </a:lnTo>
                  <a:lnTo>
                    <a:pt x="3477768" y="0"/>
                  </a:lnTo>
                  <a:close/>
                </a:path>
                <a:path w="4592320" h="782320">
                  <a:moveTo>
                    <a:pt x="3525011" y="0"/>
                  </a:moveTo>
                  <a:lnTo>
                    <a:pt x="3497579" y="0"/>
                  </a:lnTo>
                  <a:lnTo>
                    <a:pt x="3497579" y="6096"/>
                  </a:lnTo>
                  <a:lnTo>
                    <a:pt x="3525011" y="6096"/>
                  </a:lnTo>
                  <a:lnTo>
                    <a:pt x="3525011" y="0"/>
                  </a:lnTo>
                  <a:close/>
                </a:path>
                <a:path w="4592320" h="782320">
                  <a:moveTo>
                    <a:pt x="3573779" y="0"/>
                  </a:moveTo>
                  <a:lnTo>
                    <a:pt x="3546348" y="0"/>
                  </a:lnTo>
                  <a:lnTo>
                    <a:pt x="3546348" y="6096"/>
                  </a:lnTo>
                  <a:lnTo>
                    <a:pt x="3573779" y="6096"/>
                  </a:lnTo>
                  <a:lnTo>
                    <a:pt x="3573779" y="0"/>
                  </a:lnTo>
                  <a:close/>
                </a:path>
                <a:path w="4592320" h="782320">
                  <a:moveTo>
                    <a:pt x="3621024" y="0"/>
                  </a:moveTo>
                  <a:lnTo>
                    <a:pt x="3593592" y="0"/>
                  </a:lnTo>
                  <a:lnTo>
                    <a:pt x="3593592" y="6096"/>
                  </a:lnTo>
                  <a:lnTo>
                    <a:pt x="3621024" y="6096"/>
                  </a:lnTo>
                  <a:lnTo>
                    <a:pt x="3621024" y="0"/>
                  </a:lnTo>
                  <a:close/>
                </a:path>
                <a:path w="4592320" h="782320">
                  <a:moveTo>
                    <a:pt x="3669792" y="0"/>
                  </a:moveTo>
                  <a:lnTo>
                    <a:pt x="3642359" y="0"/>
                  </a:lnTo>
                  <a:lnTo>
                    <a:pt x="3642359" y="6096"/>
                  </a:lnTo>
                  <a:lnTo>
                    <a:pt x="3669792" y="6096"/>
                  </a:lnTo>
                  <a:lnTo>
                    <a:pt x="3669792" y="0"/>
                  </a:lnTo>
                  <a:close/>
                </a:path>
                <a:path w="4592320" h="782320">
                  <a:moveTo>
                    <a:pt x="3717035" y="0"/>
                  </a:moveTo>
                  <a:lnTo>
                    <a:pt x="3689604" y="0"/>
                  </a:lnTo>
                  <a:lnTo>
                    <a:pt x="3689604" y="6096"/>
                  </a:lnTo>
                  <a:lnTo>
                    <a:pt x="3717035" y="6096"/>
                  </a:lnTo>
                  <a:lnTo>
                    <a:pt x="3717035" y="0"/>
                  </a:lnTo>
                  <a:close/>
                </a:path>
                <a:path w="4592320" h="782320">
                  <a:moveTo>
                    <a:pt x="3765804" y="0"/>
                  </a:moveTo>
                  <a:lnTo>
                    <a:pt x="3738372" y="0"/>
                  </a:lnTo>
                  <a:lnTo>
                    <a:pt x="3738372" y="6096"/>
                  </a:lnTo>
                  <a:lnTo>
                    <a:pt x="3765804" y="6096"/>
                  </a:lnTo>
                  <a:lnTo>
                    <a:pt x="3765804" y="0"/>
                  </a:lnTo>
                  <a:close/>
                </a:path>
                <a:path w="4592320" h="782320">
                  <a:moveTo>
                    <a:pt x="3813048" y="0"/>
                  </a:moveTo>
                  <a:lnTo>
                    <a:pt x="3785616" y="0"/>
                  </a:lnTo>
                  <a:lnTo>
                    <a:pt x="3785616" y="6096"/>
                  </a:lnTo>
                  <a:lnTo>
                    <a:pt x="3813048" y="6096"/>
                  </a:lnTo>
                  <a:lnTo>
                    <a:pt x="3813048" y="0"/>
                  </a:lnTo>
                  <a:close/>
                </a:path>
                <a:path w="4592320" h="782320">
                  <a:moveTo>
                    <a:pt x="3861816" y="0"/>
                  </a:moveTo>
                  <a:lnTo>
                    <a:pt x="3834383" y="0"/>
                  </a:lnTo>
                  <a:lnTo>
                    <a:pt x="3834383" y="6096"/>
                  </a:lnTo>
                  <a:lnTo>
                    <a:pt x="3861816" y="6096"/>
                  </a:lnTo>
                  <a:lnTo>
                    <a:pt x="3861816" y="0"/>
                  </a:lnTo>
                  <a:close/>
                </a:path>
                <a:path w="4592320" h="782320">
                  <a:moveTo>
                    <a:pt x="3909059" y="0"/>
                  </a:moveTo>
                  <a:lnTo>
                    <a:pt x="3881628" y="0"/>
                  </a:lnTo>
                  <a:lnTo>
                    <a:pt x="3881628" y="6096"/>
                  </a:lnTo>
                  <a:lnTo>
                    <a:pt x="3909059" y="6096"/>
                  </a:lnTo>
                  <a:lnTo>
                    <a:pt x="3909059" y="0"/>
                  </a:lnTo>
                  <a:close/>
                </a:path>
                <a:path w="4592320" h="782320">
                  <a:moveTo>
                    <a:pt x="3956304" y="0"/>
                  </a:moveTo>
                  <a:lnTo>
                    <a:pt x="3928872" y="0"/>
                  </a:lnTo>
                  <a:lnTo>
                    <a:pt x="3928872" y="6096"/>
                  </a:lnTo>
                  <a:lnTo>
                    <a:pt x="3956304" y="6096"/>
                  </a:lnTo>
                  <a:lnTo>
                    <a:pt x="3956304" y="0"/>
                  </a:lnTo>
                  <a:close/>
                </a:path>
                <a:path w="4592320" h="782320">
                  <a:moveTo>
                    <a:pt x="4005072" y="0"/>
                  </a:moveTo>
                  <a:lnTo>
                    <a:pt x="3977640" y="0"/>
                  </a:lnTo>
                  <a:lnTo>
                    <a:pt x="3977640" y="6096"/>
                  </a:lnTo>
                  <a:lnTo>
                    <a:pt x="4005072" y="6096"/>
                  </a:lnTo>
                  <a:lnTo>
                    <a:pt x="4005072" y="0"/>
                  </a:lnTo>
                  <a:close/>
                </a:path>
                <a:path w="4592320" h="782320">
                  <a:moveTo>
                    <a:pt x="4052316" y="0"/>
                  </a:moveTo>
                  <a:lnTo>
                    <a:pt x="4024883" y="0"/>
                  </a:lnTo>
                  <a:lnTo>
                    <a:pt x="4024883" y="6096"/>
                  </a:lnTo>
                  <a:lnTo>
                    <a:pt x="4052316" y="6096"/>
                  </a:lnTo>
                  <a:lnTo>
                    <a:pt x="4052316" y="0"/>
                  </a:lnTo>
                  <a:close/>
                </a:path>
                <a:path w="4592320" h="782320">
                  <a:moveTo>
                    <a:pt x="4101083" y="0"/>
                  </a:moveTo>
                  <a:lnTo>
                    <a:pt x="4073652" y="0"/>
                  </a:lnTo>
                  <a:lnTo>
                    <a:pt x="4073652" y="6096"/>
                  </a:lnTo>
                  <a:lnTo>
                    <a:pt x="4101083" y="6096"/>
                  </a:lnTo>
                  <a:lnTo>
                    <a:pt x="4101083" y="0"/>
                  </a:lnTo>
                  <a:close/>
                </a:path>
                <a:path w="4592320" h="782320">
                  <a:moveTo>
                    <a:pt x="4148328" y="0"/>
                  </a:moveTo>
                  <a:lnTo>
                    <a:pt x="4120896" y="0"/>
                  </a:lnTo>
                  <a:lnTo>
                    <a:pt x="4120896" y="6096"/>
                  </a:lnTo>
                  <a:lnTo>
                    <a:pt x="4148328" y="6096"/>
                  </a:lnTo>
                  <a:lnTo>
                    <a:pt x="4148328" y="0"/>
                  </a:lnTo>
                  <a:close/>
                </a:path>
                <a:path w="4592320" h="782320">
                  <a:moveTo>
                    <a:pt x="4197096" y="0"/>
                  </a:moveTo>
                  <a:lnTo>
                    <a:pt x="4169664" y="0"/>
                  </a:lnTo>
                  <a:lnTo>
                    <a:pt x="4169664" y="6096"/>
                  </a:lnTo>
                  <a:lnTo>
                    <a:pt x="4197096" y="6096"/>
                  </a:lnTo>
                  <a:lnTo>
                    <a:pt x="4197096" y="0"/>
                  </a:lnTo>
                  <a:close/>
                </a:path>
                <a:path w="4592320" h="782320">
                  <a:moveTo>
                    <a:pt x="4244340" y="0"/>
                  </a:moveTo>
                  <a:lnTo>
                    <a:pt x="4216908" y="0"/>
                  </a:lnTo>
                  <a:lnTo>
                    <a:pt x="4216908" y="6096"/>
                  </a:lnTo>
                  <a:lnTo>
                    <a:pt x="4244340" y="6096"/>
                  </a:lnTo>
                  <a:lnTo>
                    <a:pt x="4244340" y="0"/>
                  </a:lnTo>
                  <a:close/>
                </a:path>
                <a:path w="4592320" h="782320">
                  <a:moveTo>
                    <a:pt x="4293108" y="0"/>
                  </a:moveTo>
                  <a:lnTo>
                    <a:pt x="4265676" y="0"/>
                  </a:lnTo>
                  <a:lnTo>
                    <a:pt x="4265676" y="6096"/>
                  </a:lnTo>
                  <a:lnTo>
                    <a:pt x="4293108" y="6096"/>
                  </a:lnTo>
                  <a:lnTo>
                    <a:pt x="4293108" y="0"/>
                  </a:lnTo>
                  <a:close/>
                </a:path>
                <a:path w="4592320" h="782320">
                  <a:moveTo>
                    <a:pt x="4340352" y="0"/>
                  </a:moveTo>
                  <a:lnTo>
                    <a:pt x="4312920" y="0"/>
                  </a:lnTo>
                  <a:lnTo>
                    <a:pt x="4312920" y="6096"/>
                  </a:lnTo>
                  <a:lnTo>
                    <a:pt x="4340352" y="6096"/>
                  </a:lnTo>
                  <a:lnTo>
                    <a:pt x="4340352" y="0"/>
                  </a:lnTo>
                  <a:close/>
                </a:path>
                <a:path w="4592320" h="782320">
                  <a:moveTo>
                    <a:pt x="4389120" y="0"/>
                  </a:moveTo>
                  <a:lnTo>
                    <a:pt x="4361687" y="0"/>
                  </a:lnTo>
                  <a:lnTo>
                    <a:pt x="4361687" y="6096"/>
                  </a:lnTo>
                  <a:lnTo>
                    <a:pt x="4389120" y="6096"/>
                  </a:lnTo>
                  <a:lnTo>
                    <a:pt x="4389120" y="0"/>
                  </a:lnTo>
                  <a:close/>
                </a:path>
                <a:path w="4592320" h="782320">
                  <a:moveTo>
                    <a:pt x="4436364" y="0"/>
                  </a:moveTo>
                  <a:lnTo>
                    <a:pt x="4408932" y="0"/>
                  </a:lnTo>
                  <a:lnTo>
                    <a:pt x="4408932" y="6096"/>
                  </a:lnTo>
                  <a:lnTo>
                    <a:pt x="4436364" y="6096"/>
                  </a:lnTo>
                  <a:lnTo>
                    <a:pt x="4436364" y="0"/>
                  </a:lnTo>
                  <a:close/>
                </a:path>
                <a:path w="4592320" h="782320">
                  <a:moveTo>
                    <a:pt x="4485132" y="0"/>
                  </a:moveTo>
                  <a:lnTo>
                    <a:pt x="4457700" y="0"/>
                  </a:lnTo>
                  <a:lnTo>
                    <a:pt x="4457700" y="6096"/>
                  </a:lnTo>
                  <a:lnTo>
                    <a:pt x="4485132" y="6096"/>
                  </a:lnTo>
                  <a:lnTo>
                    <a:pt x="4485132" y="0"/>
                  </a:lnTo>
                  <a:close/>
                </a:path>
                <a:path w="4592320" h="782320">
                  <a:moveTo>
                    <a:pt x="4532376" y="0"/>
                  </a:moveTo>
                  <a:lnTo>
                    <a:pt x="4504944" y="0"/>
                  </a:lnTo>
                  <a:lnTo>
                    <a:pt x="4504944" y="6096"/>
                  </a:lnTo>
                  <a:lnTo>
                    <a:pt x="4532376" y="6096"/>
                  </a:lnTo>
                  <a:lnTo>
                    <a:pt x="4532376" y="0"/>
                  </a:lnTo>
                  <a:close/>
                </a:path>
                <a:path w="4592320" h="782320">
                  <a:moveTo>
                    <a:pt x="4581144" y="0"/>
                  </a:moveTo>
                  <a:lnTo>
                    <a:pt x="4553711" y="0"/>
                  </a:lnTo>
                  <a:lnTo>
                    <a:pt x="4553711" y="6096"/>
                  </a:lnTo>
                  <a:lnTo>
                    <a:pt x="4581144" y="6096"/>
                  </a:lnTo>
                  <a:lnTo>
                    <a:pt x="4581144" y="0"/>
                  </a:lnTo>
                  <a:close/>
                </a:path>
                <a:path w="4592320" h="782320">
                  <a:moveTo>
                    <a:pt x="4591811" y="15239"/>
                  </a:moveTo>
                  <a:lnTo>
                    <a:pt x="4585716" y="15239"/>
                  </a:lnTo>
                  <a:lnTo>
                    <a:pt x="4585716" y="42672"/>
                  </a:lnTo>
                  <a:lnTo>
                    <a:pt x="4591811" y="42672"/>
                  </a:lnTo>
                  <a:lnTo>
                    <a:pt x="4591811" y="15239"/>
                  </a:lnTo>
                  <a:close/>
                </a:path>
                <a:path w="4592320" h="782320">
                  <a:moveTo>
                    <a:pt x="4591811" y="64008"/>
                  </a:moveTo>
                  <a:lnTo>
                    <a:pt x="4585716" y="64008"/>
                  </a:lnTo>
                  <a:lnTo>
                    <a:pt x="4585716" y="91439"/>
                  </a:lnTo>
                  <a:lnTo>
                    <a:pt x="4591811" y="91439"/>
                  </a:lnTo>
                  <a:lnTo>
                    <a:pt x="4591811" y="64008"/>
                  </a:lnTo>
                  <a:close/>
                </a:path>
                <a:path w="4592320" h="782320">
                  <a:moveTo>
                    <a:pt x="4591811" y="111251"/>
                  </a:moveTo>
                  <a:lnTo>
                    <a:pt x="4585716" y="111251"/>
                  </a:lnTo>
                  <a:lnTo>
                    <a:pt x="4585716" y="138684"/>
                  </a:lnTo>
                  <a:lnTo>
                    <a:pt x="4591811" y="138684"/>
                  </a:lnTo>
                  <a:lnTo>
                    <a:pt x="4591811" y="111251"/>
                  </a:lnTo>
                  <a:close/>
                </a:path>
                <a:path w="4592320" h="782320">
                  <a:moveTo>
                    <a:pt x="4591811" y="160019"/>
                  </a:moveTo>
                  <a:lnTo>
                    <a:pt x="4585716" y="160019"/>
                  </a:lnTo>
                  <a:lnTo>
                    <a:pt x="4585716" y="187451"/>
                  </a:lnTo>
                  <a:lnTo>
                    <a:pt x="4591811" y="187451"/>
                  </a:lnTo>
                  <a:lnTo>
                    <a:pt x="4591811" y="160019"/>
                  </a:lnTo>
                  <a:close/>
                </a:path>
                <a:path w="4592320" h="782320">
                  <a:moveTo>
                    <a:pt x="4591811" y="207263"/>
                  </a:moveTo>
                  <a:lnTo>
                    <a:pt x="4585716" y="207263"/>
                  </a:lnTo>
                  <a:lnTo>
                    <a:pt x="4585716" y="234696"/>
                  </a:lnTo>
                  <a:lnTo>
                    <a:pt x="4591811" y="234696"/>
                  </a:lnTo>
                  <a:lnTo>
                    <a:pt x="4591811" y="207263"/>
                  </a:lnTo>
                  <a:close/>
                </a:path>
                <a:path w="4592320" h="782320">
                  <a:moveTo>
                    <a:pt x="4591811" y="256031"/>
                  </a:moveTo>
                  <a:lnTo>
                    <a:pt x="4585716" y="256031"/>
                  </a:lnTo>
                  <a:lnTo>
                    <a:pt x="4585716" y="283463"/>
                  </a:lnTo>
                  <a:lnTo>
                    <a:pt x="4591811" y="283463"/>
                  </a:lnTo>
                  <a:lnTo>
                    <a:pt x="4591811" y="256031"/>
                  </a:lnTo>
                  <a:close/>
                </a:path>
                <a:path w="4592320" h="782320">
                  <a:moveTo>
                    <a:pt x="4591811" y="303275"/>
                  </a:moveTo>
                  <a:lnTo>
                    <a:pt x="4585716" y="303275"/>
                  </a:lnTo>
                  <a:lnTo>
                    <a:pt x="4585716" y="330708"/>
                  </a:lnTo>
                  <a:lnTo>
                    <a:pt x="4591811" y="330708"/>
                  </a:lnTo>
                  <a:lnTo>
                    <a:pt x="4591811" y="303275"/>
                  </a:lnTo>
                  <a:close/>
                </a:path>
                <a:path w="4592320" h="782320">
                  <a:moveTo>
                    <a:pt x="4591811" y="350519"/>
                  </a:moveTo>
                  <a:lnTo>
                    <a:pt x="4585716" y="350519"/>
                  </a:lnTo>
                  <a:lnTo>
                    <a:pt x="4585716" y="377951"/>
                  </a:lnTo>
                  <a:lnTo>
                    <a:pt x="4591811" y="377951"/>
                  </a:lnTo>
                  <a:lnTo>
                    <a:pt x="4591811" y="350519"/>
                  </a:lnTo>
                  <a:close/>
                </a:path>
                <a:path w="4592320" h="782320">
                  <a:moveTo>
                    <a:pt x="4591811" y="399288"/>
                  </a:moveTo>
                  <a:lnTo>
                    <a:pt x="4585716" y="399288"/>
                  </a:lnTo>
                  <a:lnTo>
                    <a:pt x="4585716" y="426719"/>
                  </a:lnTo>
                  <a:lnTo>
                    <a:pt x="4591811" y="426719"/>
                  </a:lnTo>
                  <a:lnTo>
                    <a:pt x="4591811" y="399288"/>
                  </a:lnTo>
                  <a:close/>
                </a:path>
                <a:path w="4592320" h="782320">
                  <a:moveTo>
                    <a:pt x="4591811" y="446531"/>
                  </a:moveTo>
                  <a:lnTo>
                    <a:pt x="4585716" y="446531"/>
                  </a:lnTo>
                  <a:lnTo>
                    <a:pt x="4585716" y="473963"/>
                  </a:lnTo>
                  <a:lnTo>
                    <a:pt x="4591811" y="473963"/>
                  </a:lnTo>
                  <a:lnTo>
                    <a:pt x="4591811" y="446531"/>
                  </a:lnTo>
                  <a:close/>
                </a:path>
                <a:path w="4592320" h="782320">
                  <a:moveTo>
                    <a:pt x="4591811" y="495300"/>
                  </a:moveTo>
                  <a:lnTo>
                    <a:pt x="4585716" y="495300"/>
                  </a:lnTo>
                  <a:lnTo>
                    <a:pt x="4585716" y="522731"/>
                  </a:lnTo>
                  <a:lnTo>
                    <a:pt x="4591811" y="522731"/>
                  </a:lnTo>
                  <a:lnTo>
                    <a:pt x="4591811" y="495300"/>
                  </a:lnTo>
                  <a:close/>
                </a:path>
                <a:path w="4592320" h="782320">
                  <a:moveTo>
                    <a:pt x="4591811" y="542544"/>
                  </a:moveTo>
                  <a:lnTo>
                    <a:pt x="4585716" y="542544"/>
                  </a:lnTo>
                  <a:lnTo>
                    <a:pt x="4585716" y="569976"/>
                  </a:lnTo>
                  <a:lnTo>
                    <a:pt x="4591811" y="569976"/>
                  </a:lnTo>
                  <a:lnTo>
                    <a:pt x="4591811" y="542544"/>
                  </a:lnTo>
                  <a:close/>
                </a:path>
                <a:path w="4592320" h="782320">
                  <a:moveTo>
                    <a:pt x="4591811" y="591312"/>
                  </a:moveTo>
                  <a:lnTo>
                    <a:pt x="4585716" y="591312"/>
                  </a:lnTo>
                  <a:lnTo>
                    <a:pt x="4585716" y="618744"/>
                  </a:lnTo>
                  <a:lnTo>
                    <a:pt x="4591811" y="618744"/>
                  </a:lnTo>
                  <a:lnTo>
                    <a:pt x="4591811" y="591312"/>
                  </a:lnTo>
                  <a:close/>
                </a:path>
                <a:path w="4592320" h="782320">
                  <a:moveTo>
                    <a:pt x="4591811" y="638556"/>
                  </a:moveTo>
                  <a:lnTo>
                    <a:pt x="4585716" y="638556"/>
                  </a:lnTo>
                  <a:lnTo>
                    <a:pt x="4585716" y="665988"/>
                  </a:lnTo>
                  <a:lnTo>
                    <a:pt x="4591811" y="665988"/>
                  </a:lnTo>
                  <a:lnTo>
                    <a:pt x="4591811" y="638556"/>
                  </a:lnTo>
                  <a:close/>
                </a:path>
                <a:path w="4592320" h="782320">
                  <a:moveTo>
                    <a:pt x="4591811" y="687324"/>
                  </a:moveTo>
                  <a:lnTo>
                    <a:pt x="4585716" y="687324"/>
                  </a:lnTo>
                  <a:lnTo>
                    <a:pt x="4585716" y="714756"/>
                  </a:lnTo>
                  <a:lnTo>
                    <a:pt x="4591811" y="714756"/>
                  </a:lnTo>
                  <a:lnTo>
                    <a:pt x="4591811" y="687324"/>
                  </a:lnTo>
                  <a:close/>
                </a:path>
                <a:path w="4592320" h="782320">
                  <a:moveTo>
                    <a:pt x="4591811" y="734568"/>
                  </a:moveTo>
                  <a:lnTo>
                    <a:pt x="4585716" y="734568"/>
                  </a:lnTo>
                  <a:lnTo>
                    <a:pt x="4585716" y="762000"/>
                  </a:lnTo>
                  <a:lnTo>
                    <a:pt x="4591811" y="762000"/>
                  </a:lnTo>
                  <a:lnTo>
                    <a:pt x="4591811" y="734568"/>
                  </a:lnTo>
                  <a:close/>
                </a:path>
                <a:path w="4592320" h="782320">
                  <a:moveTo>
                    <a:pt x="4584192" y="774191"/>
                  </a:moveTo>
                  <a:lnTo>
                    <a:pt x="4556759" y="774191"/>
                  </a:lnTo>
                  <a:lnTo>
                    <a:pt x="4556759" y="781812"/>
                  </a:lnTo>
                  <a:lnTo>
                    <a:pt x="4584192" y="781812"/>
                  </a:lnTo>
                  <a:lnTo>
                    <a:pt x="4584192" y="774191"/>
                  </a:lnTo>
                  <a:close/>
                </a:path>
                <a:path w="4592320" h="782320">
                  <a:moveTo>
                    <a:pt x="4535424" y="774191"/>
                  </a:moveTo>
                  <a:lnTo>
                    <a:pt x="4507992" y="774191"/>
                  </a:lnTo>
                  <a:lnTo>
                    <a:pt x="4507992" y="781812"/>
                  </a:lnTo>
                  <a:lnTo>
                    <a:pt x="4535424" y="781812"/>
                  </a:lnTo>
                  <a:lnTo>
                    <a:pt x="4535424" y="774191"/>
                  </a:lnTo>
                  <a:close/>
                </a:path>
                <a:path w="4592320" h="782320">
                  <a:moveTo>
                    <a:pt x="4488180" y="774191"/>
                  </a:moveTo>
                  <a:lnTo>
                    <a:pt x="4460748" y="774191"/>
                  </a:lnTo>
                  <a:lnTo>
                    <a:pt x="4460748" y="781812"/>
                  </a:lnTo>
                  <a:lnTo>
                    <a:pt x="4488180" y="781812"/>
                  </a:lnTo>
                  <a:lnTo>
                    <a:pt x="4488180" y="774191"/>
                  </a:lnTo>
                  <a:close/>
                </a:path>
                <a:path w="4592320" h="782320">
                  <a:moveTo>
                    <a:pt x="4439411" y="774191"/>
                  </a:moveTo>
                  <a:lnTo>
                    <a:pt x="4411980" y="774191"/>
                  </a:lnTo>
                  <a:lnTo>
                    <a:pt x="4411980" y="781812"/>
                  </a:lnTo>
                  <a:lnTo>
                    <a:pt x="4439411" y="781812"/>
                  </a:lnTo>
                  <a:lnTo>
                    <a:pt x="4439411" y="774191"/>
                  </a:lnTo>
                  <a:close/>
                </a:path>
                <a:path w="4592320" h="782320">
                  <a:moveTo>
                    <a:pt x="4392168" y="774191"/>
                  </a:moveTo>
                  <a:lnTo>
                    <a:pt x="4364735" y="774191"/>
                  </a:lnTo>
                  <a:lnTo>
                    <a:pt x="4364735" y="781812"/>
                  </a:lnTo>
                  <a:lnTo>
                    <a:pt x="4392168" y="781812"/>
                  </a:lnTo>
                  <a:lnTo>
                    <a:pt x="4392168" y="774191"/>
                  </a:lnTo>
                  <a:close/>
                </a:path>
                <a:path w="4592320" h="782320">
                  <a:moveTo>
                    <a:pt x="4343400" y="774191"/>
                  </a:moveTo>
                  <a:lnTo>
                    <a:pt x="4315968" y="774191"/>
                  </a:lnTo>
                  <a:lnTo>
                    <a:pt x="4315968" y="781812"/>
                  </a:lnTo>
                  <a:lnTo>
                    <a:pt x="4343400" y="781812"/>
                  </a:lnTo>
                  <a:lnTo>
                    <a:pt x="4343400" y="774191"/>
                  </a:lnTo>
                  <a:close/>
                </a:path>
                <a:path w="4592320" h="782320">
                  <a:moveTo>
                    <a:pt x="4296156" y="774191"/>
                  </a:moveTo>
                  <a:lnTo>
                    <a:pt x="4268724" y="774191"/>
                  </a:lnTo>
                  <a:lnTo>
                    <a:pt x="4268724" y="781812"/>
                  </a:lnTo>
                  <a:lnTo>
                    <a:pt x="4296156" y="781812"/>
                  </a:lnTo>
                  <a:lnTo>
                    <a:pt x="4296156" y="774191"/>
                  </a:lnTo>
                  <a:close/>
                </a:path>
                <a:path w="4592320" h="782320">
                  <a:moveTo>
                    <a:pt x="4247387" y="774191"/>
                  </a:moveTo>
                  <a:lnTo>
                    <a:pt x="4219956" y="774191"/>
                  </a:lnTo>
                  <a:lnTo>
                    <a:pt x="4219956" y="781812"/>
                  </a:lnTo>
                  <a:lnTo>
                    <a:pt x="4247387" y="781812"/>
                  </a:lnTo>
                  <a:lnTo>
                    <a:pt x="4247387" y="774191"/>
                  </a:lnTo>
                  <a:close/>
                </a:path>
                <a:path w="4592320" h="782320">
                  <a:moveTo>
                    <a:pt x="4200144" y="774191"/>
                  </a:moveTo>
                  <a:lnTo>
                    <a:pt x="4172711" y="774191"/>
                  </a:lnTo>
                  <a:lnTo>
                    <a:pt x="4172711" y="781812"/>
                  </a:lnTo>
                  <a:lnTo>
                    <a:pt x="4200144" y="781812"/>
                  </a:lnTo>
                  <a:lnTo>
                    <a:pt x="4200144" y="774191"/>
                  </a:lnTo>
                  <a:close/>
                </a:path>
                <a:path w="4592320" h="782320">
                  <a:moveTo>
                    <a:pt x="4151376" y="774191"/>
                  </a:moveTo>
                  <a:lnTo>
                    <a:pt x="4123944" y="774191"/>
                  </a:lnTo>
                  <a:lnTo>
                    <a:pt x="4123944" y="781812"/>
                  </a:lnTo>
                  <a:lnTo>
                    <a:pt x="4151376" y="781812"/>
                  </a:lnTo>
                  <a:lnTo>
                    <a:pt x="4151376" y="774191"/>
                  </a:lnTo>
                  <a:close/>
                </a:path>
                <a:path w="4592320" h="782320">
                  <a:moveTo>
                    <a:pt x="4104131" y="774191"/>
                  </a:moveTo>
                  <a:lnTo>
                    <a:pt x="4076700" y="774191"/>
                  </a:lnTo>
                  <a:lnTo>
                    <a:pt x="4076700" y="781812"/>
                  </a:lnTo>
                  <a:lnTo>
                    <a:pt x="4104131" y="781812"/>
                  </a:lnTo>
                  <a:lnTo>
                    <a:pt x="4104131" y="774191"/>
                  </a:lnTo>
                  <a:close/>
                </a:path>
                <a:path w="4592320" h="782320">
                  <a:moveTo>
                    <a:pt x="4055364" y="774191"/>
                  </a:moveTo>
                  <a:lnTo>
                    <a:pt x="4027931" y="774191"/>
                  </a:lnTo>
                  <a:lnTo>
                    <a:pt x="4027931" y="781812"/>
                  </a:lnTo>
                  <a:lnTo>
                    <a:pt x="4055364" y="781812"/>
                  </a:lnTo>
                  <a:lnTo>
                    <a:pt x="4055364" y="774191"/>
                  </a:lnTo>
                  <a:close/>
                </a:path>
                <a:path w="4592320" h="782320">
                  <a:moveTo>
                    <a:pt x="4008120" y="774191"/>
                  </a:moveTo>
                  <a:lnTo>
                    <a:pt x="3980687" y="774191"/>
                  </a:lnTo>
                  <a:lnTo>
                    <a:pt x="3980687" y="781812"/>
                  </a:lnTo>
                  <a:lnTo>
                    <a:pt x="4008120" y="781812"/>
                  </a:lnTo>
                  <a:lnTo>
                    <a:pt x="4008120" y="774191"/>
                  </a:lnTo>
                  <a:close/>
                </a:path>
                <a:path w="4592320" h="782320">
                  <a:moveTo>
                    <a:pt x="3959352" y="774191"/>
                  </a:moveTo>
                  <a:lnTo>
                    <a:pt x="3931920" y="774191"/>
                  </a:lnTo>
                  <a:lnTo>
                    <a:pt x="3931920" y="781812"/>
                  </a:lnTo>
                  <a:lnTo>
                    <a:pt x="3959352" y="781812"/>
                  </a:lnTo>
                  <a:lnTo>
                    <a:pt x="3959352" y="774191"/>
                  </a:lnTo>
                  <a:close/>
                </a:path>
                <a:path w="4592320" h="782320">
                  <a:moveTo>
                    <a:pt x="3912107" y="774191"/>
                  </a:moveTo>
                  <a:lnTo>
                    <a:pt x="3884676" y="774191"/>
                  </a:lnTo>
                  <a:lnTo>
                    <a:pt x="3884676" y="781812"/>
                  </a:lnTo>
                  <a:lnTo>
                    <a:pt x="3912107" y="781812"/>
                  </a:lnTo>
                  <a:lnTo>
                    <a:pt x="3912107" y="774191"/>
                  </a:lnTo>
                  <a:close/>
                </a:path>
                <a:path w="4592320" h="782320">
                  <a:moveTo>
                    <a:pt x="3863340" y="774191"/>
                  </a:moveTo>
                  <a:lnTo>
                    <a:pt x="3835907" y="774191"/>
                  </a:lnTo>
                  <a:lnTo>
                    <a:pt x="3835907" y="781812"/>
                  </a:lnTo>
                  <a:lnTo>
                    <a:pt x="3863340" y="781812"/>
                  </a:lnTo>
                  <a:lnTo>
                    <a:pt x="3863340" y="774191"/>
                  </a:lnTo>
                  <a:close/>
                </a:path>
                <a:path w="4592320" h="782320">
                  <a:moveTo>
                    <a:pt x="3816096" y="774191"/>
                  </a:moveTo>
                  <a:lnTo>
                    <a:pt x="3788664" y="774191"/>
                  </a:lnTo>
                  <a:lnTo>
                    <a:pt x="3788664" y="781812"/>
                  </a:lnTo>
                  <a:lnTo>
                    <a:pt x="3816096" y="781812"/>
                  </a:lnTo>
                  <a:lnTo>
                    <a:pt x="3816096" y="774191"/>
                  </a:lnTo>
                  <a:close/>
                </a:path>
                <a:path w="4592320" h="782320">
                  <a:moveTo>
                    <a:pt x="3768852" y="774191"/>
                  </a:moveTo>
                  <a:lnTo>
                    <a:pt x="3741420" y="774191"/>
                  </a:lnTo>
                  <a:lnTo>
                    <a:pt x="3741420" y="781812"/>
                  </a:lnTo>
                  <a:lnTo>
                    <a:pt x="3768852" y="781812"/>
                  </a:lnTo>
                  <a:lnTo>
                    <a:pt x="3768852" y="774191"/>
                  </a:lnTo>
                  <a:close/>
                </a:path>
                <a:path w="4592320" h="782320">
                  <a:moveTo>
                    <a:pt x="3720083" y="774191"/>
                  </a:moveTo>
                  <a:lnTo>
                    <a:pt x="3692652" y="774191"/>
                  </a:lnTo>
                  <a:lnTo>
                    <a:pt x="3692652" y="781812"/>
                  </a:lnTo>
                  <a:lnTo>
                    <a:pt x="3720083" y="781812"/>
                  </a:lnTo>
                  <a:lnTo>
                    <a:pt x="3720083" y="774191"/>
                  </a:lnTo>
                  <a:close/>
                </a:path>
                <a:path w="4592320" h="782320">
                  <a:moveTo>
                    <a:pt x="3672840" y="774191"/>
                  </a:moveTo>
                  <a:lnTo>
                    <a:pt x="3645407" y="774191"/>
                  </a:lnTo>
                  <a:lnTo>
                    <a:pt x="3645407" y="781812"/>
                  </a:lnTo>
                  <a:lnTo>
                    <a:pt x="3672840" y="781812"/>
                  </a:lnTo>
                  <a:lnTo>
                    <a:pt x="3672840" y="774191"/>
                  </a:lnTo>
                  <a:close/>
                </a:path>
                <a:path w="4592320" h="782320">
                  <a:moveTo>
                    <a:pt x="3624072" y="774191"/>
                  </a:moveTo>
                  <a:lnTo>
                    <a:pt x="3596640" y="774191"/>
                  </a:lnTo>
                  <a:lnTo>
                    <a:pt x="3596640" y="781812"/>
                  </a:lnTo>
                  <a:lnTo>
                    <a:pt x="3624072" y="781812"/>
                  </a:lnTo>
                  <a:lnTo>
                    <a:pt x="3624072" y="774191"/>
                  </a:lnTo>
                  <a:close/>
                </a:path>
                <a:path w="4592320" h="782320">
                  <a:moveTo>
                    <a:pt x="3576828" y="774191"/>
                  </a:moveTo>
                  <a:lnTo>
                    <a:pt x="3549396" y="774191"/>
                  </a:lnTo>
                  <a:lnTo>
                    <a:pt x="3549396" y="781812"/>
                  </a:lnTo>
                  <a:lnTo>
                    <a:pt x="3576828" y="781812"/>
                  </a:lnTo>
                  <a:lnTo>
                    <a:pt x="3576828" y="774191"/>
                  </a:lnTo>
                  <a:close/>
                </a:path>
                <a:path w="4592320" h="782320">
                  <a:moveTo>
                    <a:pt x="3528059" y="774191"/>
                  </a:moveTo>
                  <a:lnTo>
                    <a:pt x="3500628" y="774191"/>
                  </a:lnTo>
                  <a:lnTo>
                    <a:pt x="3500628" y="781812"/>
                  </a:lnTo>
                  <a:lnTo>
                    <a:pt x="3528059" y="781812"/>
                  </a:lnTo>
                  <a:lnTo>
                    <a:pt x="3528059" y="774191"/>
                  </a:lnTo>
                  <a:close/>
                </a:path>
                <a:path w="4592320" h="782320">
                  <a:moveTo>
                    <a:pt x="3480816" y="774191"/>
                  </a:moveTo>
                  <a:lnTo>
                    <a:pt x="3453383" y="774191"/>
                  </a:lnTo>
                  <a:lnTo>
                    <a:pt x="3453383" y="781812"/>
                  </a:lnTo>
                  <a:lnTo>
                    <a:pt x="3480816" y="781812"/>
                  </a:lnTo>
                  <a:lnTo>
                    <a:pt x="3480816" y="774191"/>
                  </a:lnTo>
                  <a:close/>
                </a:path>
                <a:path w="4592320" h="782320">
                  <a:moveTo>
                    <a:pt x="3432048" y="774191"/>
                  </a:moveTo>
                  <a:lnTo>
                    <a:pt x="3404616" y="774191"/>
                  </a:lnTo>
                  <a:lnTo>
                    <a:pt x="3404616" y="781812"/>
                  </a:lnTo>
                  <a:lnTo>
                    <a:pt x="3432048" y="781812"/>
                  </a:lnTo>
                  <a:lnTo>
                    <a:pt x="3432048" y="774191"/>
                  </a:lnTo>
                  <a:close/>
                </a:path>
                <a:path w="4592320" h="782320">
                  <a:moveTo>
                    <a:pt x="3384804" y="774191"/>
                  </a:moveTo>
                  <a:lnTo>
                    <a:pt x="3357372" y="774191"/>
                  </a:lnTo>
                  <a:lnTo>
                    <a:pt x="3357372" y="781812"/>
                  </a:lnTo>
                  <a:lnTo>
                    <a:pt x="3384804" y="781812"/>
                  </a:lnTo>
                  <a:lnTo>
                    <a:pt x="3384804" y="774191"/>
                  </a:lnTo>
                  <a:close/>
                </a:path>
                <a:path w="4592320" h="782320">
                  <a:moveTo>
                    <a:pt x="3336035" y="774191"/>
                  </a:moveTo>
                  <a:lnTo>
                    <a:pt x="3308604" y="774191"/>
                  </a:lnTo>
                  <a:lnTo>
                    <a:pt x="3308604" y="781812"/>
                  </a:lnTo>
                  <a:lnTo>
                    <a:pt x="3336035" y="781812"/>
                  </a:lnTo>
                  <a:lnTo>
                    <a:pt x="3336035" y="774191"/>
                  </a:lnTo>
                  <a:close/>
                </a:path>
                <a:path w="4592320" h="782320">
                  <a:moveTo>
                    <a:pt x="3288792" y="774191"/>
                  </a:moveTo>
                  <a:lnTo>
                    <a:pt x="3261359" y="774191"/>
                  </a:lnTo>
                  <a:lnTo>
                    <a:pt x="3261359" y="781812"/>
                  </a:lnTo>
                  <a:lnTo>
                    <a:pt x="3288792" y="781812"/>
                  </a:lnTo>
                  <a:lnTo>
                    <a:pt x="3288792" y="774191"/>
                  </a:lnTo>
                  <a:close/>
                </a:path>
                <a:path w="4592320" h="782320">
                  <a:moveTo>
                    <a:pt x="3240023" y="774191"/>
                  </a:moveTo>
                  <a:lnTo>
                    <a:pt x="3212592" y="774191"/>
                  </a:lnTo>
                  <a:lnTo>
                    <a:pt x="3212592" y="781812"/>
                  </a:lnTo>
                  <a:lnTo>
                    <a:pt x="3240023" y="781812"/>
                  </a:lnTo>
                  <a:lnTo>
                    <a:pt x="3240023" y="774191"/>
                  </a:lnTo>
                  <a:close/>
                </a:path>
                <a:path w="4592320" h="782320">
                  <a:moveTo>
                    <a:pt x="3192780" y="774191"/>
                  </a:moveTo>
                  <a:lnTo>
                    <a:pt x="3165347" y="774191"/>
                  </a:lnTo>
                  <a:lnTo>
                    <a:pt x="3165347" y="781812"/>
                  </a:lnTo>
                  <a:lnTo>
                    <a:pt x="3192780" y="781812"/>
                  </a:lnTo>
                  <a:lnTo>
                    <a:pt x="3192780" y="774191"/>
                  </a:lnTo>
                  <a:close/>
                </a:path>
                <a:path w="4592320" h="782320">
                  <a:moveTo>
                    <a:pt x="3144011" y="774191"/>
                  </a:moveTo>
                  <a:lnTo>
                    <a:pt x="3116580" y="774191"/>
                  </a:lnTo>
                  <a:lnTo>
                    <a:pt x="3116580" y="781812"/>
                  </a:lnTo>
                  <a:lnTo>
                    <a:pt x="3144011" y="781812"/>
                  </a:lnTo>
                  <a:lnTo>
                    <a:pt x="3144011" y="774191"/>
                  </a:lnTo>
                  <a:close/>
                </a:path>
                <a:path w="4592320" h="782320">
                  <a:moveTo>
                    <a:pt x="3096768" y="774191"/>
                  </a:moveTo>
                  <a:lnTo>
                    <a:pt x="3069335" y="774191"/>
                  </a:lnTo>
                  <a:lnTo>
                    <a:pt x="3069335" y="781812"/>
                  </a:lnTo>
                  <a:lnTo>
                    <a:pt x="3096768" y="781812"/>
                  </a:lnTo>
                  <a:lnTo>
                    <a:pt x="3096768" y="774191"/>
                  </a:lnTo>
                  <a:close/>
                </a:path>
                <a:path w="4592320" h="782320">
                  <a:moveTo>
                    <a:pt x="3047999" y="774191"/>
                  </a:moveTo>
                  <a:lnTo>
                    <a:pt x="3020568" y="774191"/>
                  </a:lnTo>
                  <a:lnTo>
                    <a:pt x="3020568" y="781812"/>
                  </a:lnTo>
                  <a:lnTo>
                    <a:pt x="3047999" y="781812"/>
                  </a:lnTo>
                  <a:lnTo>
                    <a:pt x="3047999" y="774191"/>
                  </a:lnTo>
                  <a:close/>
                </a:path>
                <a:path w="4592320" h="782320">
                  <a:moveTo>
                    <a:pt x="3000756" y="774191"/>
                  </a:moveTo>
                  <a:lnTo>
                    <a:pt x="2973323" y="774191"/>
                  </a:lnTo>
                  <a:lnTo>
                    <a:pt x="2973323" y="781812"/>
                  </a:lnTo>
                  <a:lnTo>
                    <a:pt x="3000756" y="781812"/>
                  </a:lnTo>
                  <a:lnTo>
                    <a:pt x="3000756" y="774191"/>
                  </a:lnTo>
                  <a:close/>
                </a:path>
                <a:path w="4592320" h="782320">
                  <a:moveTo>
                    <a:pt x="2951987" y="774191"/>
                  </a:moveTo>
                  <a:lnTo>
                    <a:pt x="2924556" y="774191"/>
                  </a:lnTo>
                  <a:lnTo>
                    <a:pt x="2924556" y="781812"/>
                  </a:lnTo>
                  <a:lnTo>
                    <a:pt x="2951987" y="781812"/>
                  </a:lnTo>
                  <a:lnTo>
                    <a:pt x="2951987" y="774191"/>
                  </a:lnTo>
                  <a:close/>
                </a:path>
                <a:path w="4592320" h="782320">
                  <a:moveTo>
                    <a:pt x="2904744" y="774191"/>
                  </a:moveTo>
                  <a:lnTo>
                    <a:pt x="2877311" y="774191"/>
                  </a:lnTo>
                  <a:lnTo>
                    <a:pt x="2877311" y="781812"/>
                  </a:lnTo>
                  <a:lnTo>
                    <a:pt x="2904744" y="781812"/>
                  </a:lnTo>
                  <a:lnTo>
                    <a:pt x="2904744" y="774191"/>
                  </a:lnTo>
                  <a:close/>
                </a:path>
                <a:path w="4592320" h="782320">
                  <a:moveTo>
                    <a:pt x="2855976" y="774191"/>
                  </a:moveTo>
                  <a:lnTo>
                    <a:pt x="2830068" y="774191"/>
                  </a:lnTo>
                  <a:lnTo>
                    <a:pt x="2830068" y="781812"/>
                  </a:lnTo>
                  <a:lnTo>
                    <a:pt x="2855976" y="781812"/>
                  </a:lnTo>
                  <a:lnTo>
                    <a:pt x="2855976" y="774191"/>
                  </a:lnTo>
                  <a:close/>
                </a:path>
                <a:path w="4592320" h="782320">
                  <a:moveTo>
                    <a:pt x="2808732" y="774191"/>
                  </a:moveTo>
                  <a:lnTo>
                    <a:pt x="2781299" y="774191"/>
                  </a:lnTo>
                  <a:lnTo>
                    <a:pt x="2781299" y="781812"/>
                  </a:lnTo>
                  <a:lnTo>
                    <a:pt x="2808732" y="781812"/>
                  </a:lnTo>
                  <a:lnTo>
                    <a:pt x="2808732" y="774191"/>
                  </a:lnTo>
                  <a:close/>
                </a:path>
                <a:path w="4592320" h="782320">
                  <a:moveTo>
                    <a:pt x="2761487" y="774191"/>
                  </a:moveTo>
                  <a:lnTo>
                    <a:pt x="2734056" y="774191"/>
                  </a:lnTo>
                  <a:lnTo>
                    <a:pt x="2734056" y="781812"/>
                  </a:lnTo>
                  <a:lnTo>
                    <a:pt x="2761487" y="781812"/>
                  </a:lnTo>
                  <a:lnTo>
                    <a:pt x="2761487" y="774191"/>
                  </a:lnTo>
                  <a:close/>
                </a:path>
                <a:path w="4592320" h="782320">
                  <a:moveTo>
                    <a:pt x="2712720" y="774191"/>
                  </a:moveTo>
                  <a:lnTo>
                    <a:pt x="2685287" y="774191"/>
                  </a:lnTo>
                  <a:lnTo>
                    <a:pt x="2685287" y="781812"/>
                  </a:lnTo>
                  <a:lnTo>
                    <a:pt x="2712720" y="781812"/>
                  </a:lnTo>
                  <a:lnTo>
                    <a:pt x="2712720" y="774191"/>
                  </a:lnTo>
                  <a:close/>
                </a:path>
                <a:path w="4592320" h="782320">
                  <a:moveTo>
                    <a:pt x="2665476" y="774191"/>
                  </a:moveTo>
                  <a:lnTo>
                    <a:pt x="2638044" y="774191"/>
                  </a:lnTo>
                  <a:lnTo>
                    <a:pt x="2638044" y="781812"/>
                  </a:lnTo>
                  <a:lnTo>
                    <a:pt x="2665476" y="781812"/>
                  </a:lnTo>
                  <a:lnTo>
                    <a:pt x="2665476" y="774191"/>
                  </a:lnTo>
                  <a:close/>
                </a:path>
                <a:path w="4592320" h="782320">
                  <a:moveTo>
                    <a:pt x="2616708" y="774191"/>
                  </a:moveTo>
                  <a:lnTo>
                    <a:pt x="2589276" y="774191"/>
                  </a:lnTo>
                  <a:lnTo>
                    <a:pt x="2589276" y="781812"/>
                  </a:lnTo>
                  <a:lnTo>
                    <a:pt x="2616708" y="781812"/>
                  </a:lnTo>
                  <a:lnTo>
                    <a:pt x="2616708" y="774191"/>
                  </a:lnTo>
                  <a:close/>
                </a:path>
                <a:path w="4592320" h="782320">
                  <a:moveTo>
                    <a:pt x="2569464" y="774191"/>
                  </a:moveTo>
                  <a:lnTo>
                    <a:pt x="2542032" y="774191"/>
                  </a:lnTo>
                  <a:lnTo>
                    <a:pt x="2542032" y="781812"/>
                  </a:lnTo>
                  <a:lnTo>
                    <a:pt x="2569464" y="781812"/>
                  </a:lnTo>
                  <a:lnTo>
                    <a:pt x="2569464" y="774191"/>
                  </a:lnTo>
                  <a:close/>
                </a:path>
                <a:path w="4592320" h="782320">
                  <a:moveTo>
                    <a:pt x="2520696" y="774191"/>
                  </a:moveTo>
                  <a:lnTo>
                    <a:pt x="2493264" y="774191"/>
                  </a:lnTo>
                  <a:lnTo>
                    <a:pt x="2493264" y="781812"/>
                  </a:lnTo>
                  <a:lnTo>
                    <a:pt x="2520696" y="781812"/>
                  </a:lnTo>
                  <a:lnTo>
                    <a:pt x="2520696" y="774191"/>
                  </a:lnTo>
                  <a:close/>
                </a:path>
                <a:path w="4592320" h="782320">
                  <a:moveTo>
                    <a:pt x="2473452" y="774191"/>
                  </a:moveTo>
                  <a:lnTo>
                    <a:pt x="2446020" y="774191"/>
                  </a:lnTo>
                  <a:lnTo>
                    <a:pt x="2446020" y="781812"/>
                  </a:lnTo>
                  <a:lnTo>
                    <a:pt x="2473452" y="781812"/>
                  </a:lnTo>
                  <a:lnTo>
                    <a:pt x="2473452" y="774191"/>
                  </a:lnTo>
                  <a:close/>
                </a:path>
                <a:path w="4592320" h="782320">
                  <a:moveTo>
                    <a:pt x="2424684" y="774191"/>
                  </a:moveTo>
                  <a:lnTo>
                    <a:pt x="2397252" y="774191"/>
                  </a:lnTo>
                  <a:lnTo>
                    <a:pt x="2397252" y="781812"/>
                  </a:lnTo>
                  <a:lnTo>
                    <a:pt x="2424684" y="781812"/>
                  </a:lnTo>
                  <a:lnTo>
                    <a:pt x="2424684" y="774191"/>
                  </a:lnTo>
                  <a:close/>
                </a:path>
                <a:path w="4592320" h="782320">
                  <a:moveTo>
                    <a:pt x="2377440" y="774191"/>
                  </a:moveTo>
                  <a:lnTo>
                    <a:pt x="2350008" y="774191"/>
                  </a:lnTo>
                  <a:lnTo>
                    <a:pt x="2350008" y="781812"/>
                  </a:lnTo>
                  <a:lnTo>
                    <a:pt x="2377440" y="781812"/>
                  </a:lnTo>
                  <a:lnTo>
                    <a:pt x="2377440" y="774191"/>
                  </a:lnTo>
                  <a:close/>
                </a:path>
                <a:path w="4592320" h="782320">
                  <a:moveTo>
                    <a:pt x="2328672" y="774191"/>
                  </a:moveTo>
                  <a:lnTo>
                    <a:pt x="2301240" y="774191"/>
                  </a:lnTo>
                  <a:lnTo>
                    <a:pt x="2301240" y="781812"/>
                  </a:lnTo>
                  <a:lnTo>
                    <a:pt x="2328672" y="781812"/>
                  </a:lnTo>
                  <a:lnTo>
                    <a:pt x="2328672" y="774191"/>
                  </a:lnTo>
                  <a:close/>
                </a:path>
                <a:path w="4592320" h="782320">
                  <a:moveTo>
                    <a:pt x="2281428" y="774191"/>
                  </a:moveTo>
                  <a:lnTo>
                    <a:pt x="2253996" y="774191"/>
                  </a:lnTo>
                  <a:lnTo>
                    <a:pt x="2253996" y="781812"/>
                  </a:lnTo>
                  <a:lnTo>
                    <a:pt x="2281428" y="781812"/>
                  </a:lnTo>
                  <a:lnTo>
                    <a:pt x="2281428" y="774191"/>
                  </a:lnTo>
                  <a:close/>
                </a:path>
                <a:path w="4592320" h="782320">
                  <a:moveTo>
                    <a:pt x="2232660" y="774191"/>
                  </a:moveTo>
                  <a:lnTo>
                    <a:pt x="2205228" y="774191"/>
                  </a:lnTo>
                  <a:lnTo>
                    <a:pt x="2205228" y="781812"/>
                  </a:lnTo>
                  <a:lnTo>
                    <a:pt x="2232660" y="781812"/>
                  </a:lnTo>
                  <a:lnTo>
                    <a:pt x="2232660" y="774191"/>
                  </a:lnTo>
                  <a:close/>
                </a:path>
                <a:path w="4592320" h="782320">
                  <a:moveTo>
                    <a:pt x="2185416" y="774191"/>
                  </a:moveTo>
                  <a:lnTo>
                    <a:pt x="2157984" y="774191"/>
                  </a:lnTo>
                  <a:lnTo>
                    <a:pt x="2157984" y="781812"/>
                  </a:lnTo>
                  <a:lnTo>
                    <a:pt x="2185416" y="781812"/>
                  </a:lnTo>
                  <a:lnTo>
                    <a:pt x="2185416" y="774191"/>
                  </a:lnTo>
                  <a:close/>
                </a:path>
                <a:path w="4592320" h="782320">
                  <a:moveTo>
                    <a:pt x="2136648" y="774191"/>
                  </a:moveTo>
                  <a:lnTo>
                    <a:pt x="2109216" y="774191"/>
                  </a:lnTo>
                  <a:lnTo>
                    <a:pt x="2109216" y="781812"/>
                  </a:lnTo>
                  <a:lnTo>
                    <a:pt x="2136648" y="781812"/>
                  </a:lnTo>
                  <a:lnTo>
                    <a:pt x="2136648" y="774191"/>
                  </a:lnTo>
                  <a:close/>
                </a:path>
                <a:path w="4592320" h="782320">
                  <a:moveTo>
                    <a:pt x="2089404" y="774191"/>
                  </a:moveTo>
                  <a:lnTo>
                    <a:pt x="2061971" y="774191"/>
                  </a:lnTo>
                  <a:lnTo>
                    <a:pt x="2061971" y="781812"/>
                  </a:lnTo>
                  <a:lnTo>
                    <a:pt x="2089404" y="781812"/>
                  </a:lnTo>
                  <a:lnTo>
                    <a:pt x="2089404" y="774191"/>
                  </a:lnTo>
                  <a:close/>
                </a:path>
                <a:path w="4592320" h="782320">
                  <a:moveTo>
                    <a:pt x="2040636" y="774191"/>
                  </a:moveTo>
                  <a:lnTo>
                    <a:pt x="2013204" y="774191"/>
                  </a:lnTo>
                  <a:lnTo>
                    <a:pt x="2013204" y="781812"/>
                  </a:lnTo>
                  <a:lnTo>
                    <a:pt x="2040636" y="781812"/>
                  </a:lnTo>
                  <a:lnTo>
                    <a:pt x="2040636" y="774191"/>
                  </a:lnTo>
                  <a:close/>
                </a:path>
                <a:path w="4592320" h="782320">
                  <a:moveTo>
                    <a:pt x="1993392" y="774191"/>
                  </a:moveTo>
                  <a:lnTo>
                    <a:pt x="1965959" y="774191"/>
                  </a:lnTo>
                  <a:lnTo>
                    <a:pt x="1965959" y="781812"/>
                  </a:lnTo>
                  <a:lnTo>
                    <a:pt x="1993392" y="781812"/>
                  </a:lnTo>
                  <a:lnTo>
                    <a:pt x="1993392" y="774191"/>
                  </a:lnTo>
                  <a:close/>
                </a:path>
                <a:path w="4592320" h="782320">
                  <a:moveTo>
                    <a:pt x="1944624" y="774191"/>
                  </a:moveTo>
                  <a:lnTo>
                    <a:pt x="1917192" y="774191"/>
                  </a:lnTo>
                  <a:lnTo>
                    <a:pt x="1917192" y="781812"/>
                  </a:lnTo>
                  <a:lnTo>
                    <a:pt x="1944624" y="781812"/>
                  </a:lnTo>
                  <a:lnTo>
                    <a:pt x="1944624" y="774191"/>
                  </a:lnTo>
                  <a:close/>
                </a:path>
                <a:path w="4592320" h="782320">
                  <a:moveTo>
                    <a:pt x="1897380" y="774191"/>
                  </a:moveTo>
                  <a:lnTo>
                    <a:pt x="1869948" y="774191"/>
                  </a:lnTo>
                  <a:lnTo>
                    <a:pt x="1869948" y="781812"/>
                  </a:lnTo>
                  <a:lnTo>
                    <a:pt x="1897380" y="781812"/>
                  </a:lnTo>
                  <a:lnTo>
                    <a:pt x="1897380" y="774191"/>
                  </a:lnTo>
                  <a:close/>
                </a:path>
                <a:path w="4592320" h="782320">
                  <a:moveTo>
                    <a:pt x="1850136" y="774191"/>
                  </a:moveTo>
                  <a:lnTo>
                    <a:pt x="1822704" y="774191"/>
                  </a:lnTo>
                  <a:lnTo>
                    <a:pt x="1822704" y="781812"/>
                  </a:lnTo>
                  <a:lnTo>
                    <a:pt x="1850136" y="781812"/>
                  </a:lnTo>
                  <a:lnTo>
                    <a:pt x="1850136" y="774191"/>
                  </a:lnTo>
                  <a:close/>
                </a:path>
                <a:path w="4592320" h="782320">
                  <a:moveTo>
                    <a:pt x="1801368" y="774191"/>
                  </a:moveTo>
                  <a:lnTo>
                    <a:pt x="1773936" y="774191"/>
                  </a:lnTo>
                  <a:lnTo>
                    <a:pt x="1773936" y="781812"/>
                  </a:lnTo>
                  <a:lnTo>
                    <a:pt x="1801368" y="781812"/>
                  </a:lnTo>
                  <a:lnTo>
                    <a:pt x="1801368" y="774191"/>
                  </a:lnTo>
                  <a:close/>
                </a:path>
                <a:path w="4592320" h="782320">
                  <a:moveTo>
                    <a:pt x="1754124" y="774191"/>
                  </a:moveTo>
                  <a:lnTo>
                    <a:pt x="1726692" y="774191"/>
                  </a:lnTo>
                  <a:lnTo>
                    <a:pt x="1726692" y="781812"/>
                  </a:lnTo>
                  <a:lnTo>
                    <a:pt x="1754124" y="781812"/>
                  </a:lnTo>
                  <a:lnTo>
                    <a:pt x="1754124" y="774191"/>
                  </a:lnTo>
                  <a:close/>
                </a:path>
                <a:path w="4592320" h="782320">
                  <a:moveTo>
                    <a:pt x="1705356" y="774191"/>
                  </a:moveTo>
                  <a:lnTo>
                    <a:pt x="1677924" y="774191"/>
                  </a:lnTo>
                  <a:lnTo>
                    <a:pt x="1677924" y="781812"/>
                  </a:lnTo>
                  <a:lnTo>
                    <a:pt x="1705356" y="781812"/>
                  </a:lnTo>
                  <a:lnTo>
                    <a:pt x="1705356" y="774191"/>
                  </a:lnTo>
                  <a:close/>
                </a:path>
                <a:path w="4592320" h="782320">
                  <a:moveTo>
                    <a:pt x="1658112" y="774191"/>
                  </a:moveTo>
                  <a:lnTo>
                    <a:pt x="1630680" y="774191"/>
                  </a:lnTo>
                  <a:lnTo>
                    <a:pt x="1630680" y="781812"/>
                  </a:lnTo>
                  <a:lnTo>
                    <a:pt x="1658112" y="781812"/>
                  </a:lnTo>
                  <a:lnTo>
                    <a:pt x="1658112" y="774191"/>
                  </a:lnTo>
                  <a:close/>
                </a:path>
                <a:path w="4592320" h="782320">
                  <a:moveTo>
                    <a:pt x="1609344" y="774191"/>
                  </a:moveTo>
                  <a:lnTo>
                    <a:pt x="1581912" y="774191"/>
                  </a:lnTo>
                  <a:lnTo>
                    <a:pt x="1581912" y="781812"/>
                  </a:lnTo>
                  <a:lnTo>
                    <a:pt x="1609344" y="781812"/>
                  </a:lnTo>
                  <a:lnTo>
                    <a:pt x="1609344" y="774191"/>
                  </a:lnTo>
                  <a:close/>
                </a:path>
                <a:path w="4592320" h="782320">
                  <a:moveTo>
                    <a:pt x="1562100" y="774191"/>
                  </a:moveTo>
                  <a:lnTo>
                    <a:pt x="1534668" y="774191"/>
                  </a:lnTo>
                  <a:lnTo>
                    <a:pt x="1534668" y="781812"/>
                  </a:lnTo>
                  <a:lnTo>
                    <a:pt x="1562100" y="781812"/>
                  </a:lnTo>
                  <a:lnTo>
                    <a:pt x="1562100" y="774191"/>
                  </a:lnTo>
                  <a:close/>
                </a:path>
                <a:path w="4592320" h="782320">
                  <a:moveTo>
                    <a:pt x="1513332" y="774191"/>
                  </a:moveTo>
                  <a:lnTo>
                    <a:pt x="1485900" y="774191"/>
                  </a:lnTo>
                  <a:lnTo>
                    <a:pt x="1485900" y="781812"/>
                  </a:lnTo>
                  <a:lnTo>
                    <a:pt x="1513332" y="781812"/>
                  </a:lnTo>
                  <a:lnTo>
                    <a:pt x="1513332" y="774191"/>
                  </a:lnTo>
                  <a:close/>
                </a:path>
                <a:path w="4592320" h="782320">
                  <a:moveTo>
                    <a:pt x="1466088" y="774191"/>
                  </a:moveTo>
                  <a:lnTo>
                    <a:pt x="1438656" y="774191"/>
                  </a:lnTo>
                  <a:lnTo>
                    <a:pt x="1438656" y="781812"/>
                  </a:lnTo>
                  <a:lnTo>
                    <a:pt x="1466088" y="781812"/>
                  </a:lnTo>
                  <a:lnTo>
                    <a:pt x="1466088" y="774191"/>
                  </a:lnTo>
                  <a:close/>
                </a:path>
                <a:path w="4592320" h="782320">
                  <a:moveTo>
                    <a:pt x="1417320" y="774191"/>
                  </a:moveTo>
                  <a:lnTo>
                    <a:pt x="1389888" y="774191"/>
                  </a:lnTo>
                  <a:lnTo>
                    <a:pt x="1389888" y="781812"/>
                  </a:lnTo>
                  <a:lnTo>
                    <a:pt x="1417320" y="781812"/>
                  </a:lnTo>
                  <a:lnTo>
                    <a:pt x="1417320" y="774191"/>
                  </a:lnTo>
                  <a:close/>
                </a:path>
                <a:path w="4592320" h="782320">
                  <a:moveTo>
                    <a:pt x="1370076" y="774191"/>
                  </a:moveTo>
                  <a:lnTo>
                    <a:pt x="1342644" y="774191"/>
                  </a:lnTo>
                  <a:lnTo>
                    <a:pt x="1342644" y="781812"/>
                  </a:lnTo>
                  <a:lnTo>
                    <a:pt x="1370076" y="781812"/>
                  </a:lnTo>
                  <a:lnTo>
                    <a:pt x="1370076" y="774191"/>
                  </a:lnTo>
                  <a:close/>
                </a:path>
                <a:path w="4592320" h="782320">
                  <a:moveTo>
                    <a:pt x="1321308" y="774191"/>
                  </a:moveTo>
                  <a:lnTo>
                    <a:pt x="1293876" y="774191"/>
                  </a:lnTo>
                  <a:lnTo>
                    <a:pt x="1293876" y="781812"/>
                  </a:lnTo>
                  <a:lnTo>
                    <a:pt x="1321308" y="781812"/>
                  </a:lnTo>
                  <a:lnTo>
                    <a:pt x="1321308" y="774191"/>
                  </a:lnTo>
                  <a:close/>
                </a:path>
                <a:path w="4592320" h="782320">
                  <a:moveTo>
                    <a:pt x="1274064" y="774191"/>
                  </a:moveTo>
                  <a:lnTo>
                    <a:pt x="1246632" y="774191"/>
                  </a:lnTo>
                  <a:lnTo>
                    <a:pt x="1246632" y="781812"/>
                  </a:lnTo>
                  <a:lnTo>
                    <a:pt x="1274064" y="781812"/>
                  </a:lnTo>
                  <a:lnTo>
                    <a:pt x="1274064" y="774191"/>
                  </a:lnTo>
                  <a:close/>
                </a:path>
                <a:path w="4592320" h="782320">
                  <a:moveTo>
                    <a:pt x="1225295" y="774191"/>
                  </a:moveTo>
                  <a:lnTo>
                    <a:pt x="1197864" y="774191"/>
                  </a:lnTo>
                  <a:lnTo>
                    <a:pt x="1197864" y="781812"/>
                  </a:lnTo>
                  <a:lnTo>
                    <a:pt x="1225295" y="781812"/>
                  </a:lnTo>
                  <a:lnTo>
                    <a:pt x="1225295" y="774191"/>
                  </a:lnTo>
                  <a:close/>
                </a:path>
                <a:path w="4592320" h="782320">
                  <a:moveTo>
                    <a:pt x="1178052" y="774191"/>
                  </a:moveTo>
                  <a:lnTo>
                    <a:pt x="1150620" y="774191"/>
                  </a:lnTo>
                  <a:lnTo>
                    <a:pt x="1150620" y="781812"/>
                  </a:lnTo>
                  <a:lnTo>
                    <a:pt x="1178052" y="781812"/>
                  </a:lnTo>
                  <a:lnTo>
                    <a:pt x="1178052" y="774191"/>
                  </a:lnTo>
                  <a:close/>
                </a:path>
                <a:path w="4592320" h="782320">
                  <a:moveTo>
                    <a:pt x="1129283" y="774191"/>
                  </a:moveTo>
                  <a:lnTo>
                    <a:pt x="1101852" y="774191"/>
                  </a:lnTo>
                  <a:lnTo>
                    <a:pt x="1101852" y="781812"/>
                  </a:lnTo>
                  <a:lnTo>
                    <a:pt x="1129283" y="781812"/>
                  </a:lnTo>
                  <a:lnTo>
                    <a:pt x="1129283" y="774191"/>
                  </a:lnTo>
                  <a:close/>
                </a:path>
                <a:path w="4592320" h="782320">
                  <a:moveTo>
                    <a:pt x="1082039" y="774191"/>
                  </a:moveTo>
                  <a:lnTo>
                    <a:pt x="1054608" y="774191"/>
                  </a:lnTo>
                  <a:lnTo>
                    <a:pt x="1054608" y="781812"/>
                  </a:lnTo>
                  <a:lnTo>
                    <a:pt x="1082039" y="781812"/>
                  </a:lnTo>
                  <a:lnTo>
                    <a:pt x="1082039" y="774191"/>
                  </a:lnTo>
                  <a:close/>
                </a:path>
                <a:path w="4592320" h="782320">
                  <a:moveTo>
                    <a:pt x="1033271" y="774191"/>
                  </a:moveTo>
                  <a:lnTo>
                    <a:pt x="1005839" y="774191"/>
                  </a:lnTo>
                  <a:lnTo>
                    <a:pt x="1005839" y="781812"/>
                  </a:lnTo>
                  <a:lnTo>
                    <a:pt x="1033271" y="781812"/>
                  </a:lnTo>
                  <a:lnTo>
                    <a:pt x="1033271" y="774191"/>
                  </a:lnTo>
                  <a:close/>
                </a:path>
                <a:path w="4592320" h="782320">
                  <a:moveTo>
                    <a:pt x="986027" y="774191"/>
                  </a:moveTo>
                  <a:lnTo>
                    <a:pt x="958595" y="774191"/>
                  </a:lnTo>
                  <a:lnTo>
                    <a:pt x="958595" y="781812"/>
                  </a:lnTo>
                  <a:lnTo>
                    <a:pt x="986027" y="781812"/>
                  </a:lnTo>
                  <a:lnTo>
                    <a:pt x="986027" y="774191"/>
                  </a:lnTo>
                  <a:close/>
                </a:path>
                <a:path w="4592320" h="782320">
                  <a:moveTo>
                    <a:pt x="937259" y="774191"/>
                  </a:moveTo>
                  <a:lnTo>
                    <a:pt x="909827" y="774191"/>
                  </a:lnTo>
                  <a:lnTo>
                    <a:pt x="909827" y="781812"/>
                  </a:lnTo>
                  <a:lnTo>
                    <a:pt x="937259" y="781812"/>
                  </a:lnTo>
                  <a:lnTo>
                    <a:pt x="937259" y="774191"/>
                  </a:lnTo>
                  <a:close/>
                </a:path>
                <a:path w="4592320" h="782320">
                  <a:moveTo>
                    <a:pt x="890015" y="774191"/>
                  </a:moveTo>
                  <a:lnTo>
                    <a:pt x="862583" y="774191"/>
                  </a:lnTo>
                  <a:lnTo>
                    <a:pt x="862583" y="781812"/>
                  </a:lnTo>
                  <a:lnTo>
                    <a:pt x="890015" y="781812"/>
                  </a:lnTo>
                  <a:lnTo>
                    <a:pt x="890015" y="774191"/>
                  </a:lnTo>
                  <a:close/>
                </a:path>
                <a:path w="4592320" h="782320">
                  <a:moveTo>
                    <a:pt x="842771" y="774191"/>
                  </a:moveTo>
                  <a:lnTo>
                    <a:pt x="815339" y="774191"/>
                  </a:lnTo>
                  <a:lnTo>
                    <a:pt x="815339" y="781812"/>
                  </a:lnTo>
                  <a:lnTo>
                    <a:pt x="842771" y="781812"/>
                  </a:lnTo>
                  <a:lnTo>
                    <a:pt x="842771" y="774191"/>
                  </a:lnTo>
                  <a:close/>
                </a:path>
                <a:path w="4592320" h="782320">
                  <a:moveTo>
                    <a:pt x="794004" y="774191"/>
                  </a:moveTo>
                  <a:lnTo>
                    <a:pt x="766572" y="774191"/>
                  </a:lnTo>
                  <a:lnTo>
                    <a:pt x="766572" y="781812"/>
                  </a:lnTo>
                  <a:lnTo>
                    <a:pt x="794004" y="781812"/>
                  </a:lnTo>
                  <a:lnTo>
                    <a:pt x="794004" y="774191"/>
                  </a:lnTo>
                  <a:close/>
                </a:path>
                <a:path w="4592320" h="782320">
                  <a:moveTo>
                    <a:pt x="746760" y="774191"/>
                  </a:moveTo>
                  <a:lnTo>
                    <a:pt x="719328" y="774191"/>
                  </a:lnTo>
                  <a:lnTo>
                    <a:pt x="719328" y="781812"/>
                  </a:lnTo>
                  <a:lnTo>
                    <a:pt x="746760" y="781812"/>
                  </a:lnTo>
                  <a:lnTo>
                    <a:pt x="746760" y="774191"/>
                  </a:lnTo>
                  <a:close/>
                </a:path>
                <a:path w="4592320" h="782320">
                  <a:moveTo>
                    <a:pt x="697991" y="774191"/>
                  </a:moveTo>
                  <a:lnTo>
                    <a:pt x="670560" y="774191"/>
                  </a:lnTo>
                  <a:lnTo>
                    <a:pt x="670560" y="781812"/>
                  </a:lnTo>
                  <a:lnTo>
                    <a:pt x="697991" y="781812"/>
                  </a:lnTo>
                  <a:lnTo>
                    <a:pt x="697991" y="774191"/>
                  </a:lnTo>
                  <a:close/>
                </a:path>
                <a:path w="4592320" h="782320">
                  <a:moveTo>
                    <a:pt x="650747" y="774191"/>
                  </a:moveTo>
                  <a:lnTo>
                    <a:pt x="623316" y="774191"/>
                  </a:lnTo>
                  <a:lnTo>
                    <a:pt x="623316" y="781812"/>
                  </a:lnTo>
                  <a:lnTo>
                    <a:pt x="650747" y="781812"/>
                  </a:lnTo>
                  <a:lnTo>
                    <a:pt x="650747" y="774191"/>
                  </a:lnTo>
                  <a:close/>
                </a:path>
                <a:path w="4592320" h="782320">
                  <a:moveTo>
                    <a:pt x="601979" y="774191"/>
                  </a:moveTo>
                  <a:lnTo>
                    <a:pt x="574547" y="774191"/>
                  </a:lnTo>
                  <a:lnTo>
                    <a:pt x="574547" y="781812"/>
                  </a:lnTo>
                  <a:lnTo>
                    <a:pt x="601979" y="781812"/>
                  </a:lnTo>
                  <a:lnTo>
                    <a:pt x="601979" y="774191"/>
                  </a:lnTo>
                  <a:close/>
                </a:path>
                <a:path w="4592320" h="782320">
                  <a:moveTo>
                    <a:pt x="554735" y="774191"/>
                  </a:moveTo>
                  <a:lnTo>
                    <a:pt x="527304" y="774191"/>
                  </a:lnTo>
                  <a:lnTo>
                    <a:pt x="527304" y="781812"/>
                  </a:lnTo>
                  <a:lnTo>
                    <a:pt x="554735" y="781812"/>
                  </a:lnTo>
                  <a:lnTo>
                    <a:pt x="554735" y="774191"/>
                  </a:lnTo>
                  <a:close/>
                </a:path>
                <a:path w="4592320" h="782320">
                  <a:moveTo>
                    <a:pt x="505968" y="774191"/>
                  </a:moveTo>
                  <a:lnTo>
                    <a:pt x="478535" y="774191"/>
                  </a:lnTo>
                  <a:lnTo>
                    <a:pt x="478535" y="781812"/>
                  </a:lnTo>
                  <a:lnTo>
                    <a:pt x="505968" y="781812"/>
                  </a:lnTo>
                  <a:lnTo>
                    <a:pt x="505968" y="774191"/>
                  </a:lnTo>
                  <a:close/>
                </a:path>
                <a:path w="4592320" h="782320">
                  <a:moveTo>
                    <a:pt x="458723" y="774191"/>
                  </a:moveTo>
                  <a:lnTo>
                    <a:pt x="431291" y="774191"/>
                  </a:lnTo>
                  <a:lnTo>
                    <a:pt x="431291" y="781812"/>
                  </a:lnTo>
                  <a:lnTo>
                    <a:pt x="458723" y="781812"/>
                  </a:lnTo>
                  <a:lnTo>
                    <a:pt x="458723" y="774191"/>
                  </a:lnTo>
                  <a:close/>
                </a:path>
                <a:path w="4592320" h="782320">
                  <a:moveTo>
                    <a:pt x="409956" y="774191"/>
                  </a:moveTo>
                  <a:lnTo>
                    <a:pt x="382523" y="774191"/>
                  </a:lnTo>
                  <a:lnTo>
                    <a:pt x="382523" y="781812"/>
                  </a:lnTo>
                  <a:lnTo>
                    <a:pt x="409956" y="781812"/>
                  </a:lnTo>
                  <a:lnTo>
                    <a:pt x="409956" y="774191"/>
                  </a:lnTo>
                  <a:close/>
                </a:path>
                <a:path w="4592320" h="782320">
                  <a:moveTo>
                    <a:pt x="362712" y="774191"/>
                  </a:moveTo>
                  <a:lnTo>
                    <a:pt x="335279" y="774191"/>
                  </a:lnTo>
                  <a:lnTo>
                    <a:pt x="335279" y="781812"/>
                  </a:lnTo>
                  <a:lnTo>
                    <a:pt x="362712" y="781812"/>
                  </a:lnTo>
                  <a:lnTo>
                    <a:pt x="362712" y="774191"/>
                  </a:lnTo>
                  <a:close/>
                </a:path>
                <a:path w="4592320" h="782320">
                  <a:moveTo>
                    <a:pt x="313944" y="774191"/>
                  </a:moveTo>
                  <a:lnTo>
                    <a:pt x="286512" y="774191"/>
                  </a:lnTo>
                  <a:lnTo>
                    <a:pt x="286512" y="781812"/>
                  </a:lnTo>
                  <a:lnTo>
                    <a:pt x="313944" y="781812"/>
                  </a:lnTo>
                  <a:lnTo>
                    <a:pt x="313944" y="774191"/>
                  </a:lnTo>
                  <a:close/>
                </a:path>
                <a:path w="4592320" h="782320">
                  <a:moveTo>
                    <a:pt x="266700" y="774191"/>
                  </a:moveTo>
                  <a:lnTo>
                    <a:pt x="239268" y="774191"/>
                  </a:lnTo>
                  <a:lnTo>
                    <a:pt x="239268" y="781812"/>
                  </a:lnTo>
                  <a:lnTo>
                    <a:pt x="266700" y="781812"/>
                  </a:lnTo>
                  <a:lnTo>
                    <a:pt x="266700" y="774191"/>
                  </a:lnTo>
                  <a:close/>
                </a:path>
                <a:path w="4592320" h="782320">
                  <a:moveTo>
                    <a:pt x="217931" y="774191"/>
                  </a:moveTo>
                  <a:lnTo>
                    <a:pt x="190500" y="774191"/>
                  </a:lnTo>
                  <a:lnTo>
                    <a:pt x="190500" y="781812"/>
                  </a:lnTo>
                  <a:lnTo>
                    <a:pt x="217931" y="781812"/>
                  </a:lnTo>
                  <a:lnTo>
                    <a:pt x="217931" y="774191"/>
                  </a:lnTo>
                  <a:close/>
                </a:path>
                <a:path w="4592320" h="782320">
                  <a:moveTo>
                    <a:pt x="170687" y="774191"/>
                  </a:moveTo>
                  <a:lnTo>
                    <a:pt x="143256" y="774191"/>
                  </a:lnTo>
                  <a:lnTo>
                    <a:pt x="143256" y="781812"/>
                  </a:lnTo>
                  <a:lnTo>
                    <a:pt x="170687" y="781812"/>
                  </a:lnTo>
                  <a:lnTo>
                    <a:pt x="170687" y="774191"/>
                  </a:lnTo>
                  <a:close/>
                </a:path>
                <a:path w="4592320" h="782320">
                  <a:moveTo>
                    <a:pt x="121919" y="774191"/>
                  </a:moveTo>
                  <a:lnTo>
                    <a:pt x="94487" y="774191"/>
                  </a:lnTo>
                  <a:lnTo>
                    <a:pt x="94487" y="781812"/>
                  </a:lnTo>
                  <a:lnTo>
                    <a:pt x="121919" y="781812"/>
                  </a:lnTo>
                  <a:lnTo>
                    <a:pt x="121919" y="774191"/>
                  </a:lnTo>
                  <a:close/>
                </a:path>
                <a:path w="4592320" h="782320">
                  <a:moveTo>
                    <a:pt x="74675" y="774191"/>
                  </a:moveTo>
                  <a:lnTo>
                    <a:pt x="47243" y="774191"/>
                  </a:lnTo>
                  <a:lnTo>
                    <a:pt x="47243" y="781812"/>
                  </a:lnTo>
                  <a:lnTo>
                    <a:pt x="74675" y="781812"/>
                  </a:lnTo>
                  <a:lnTo>
                    <a:pt x="74675" y="774191"/>
                  </a:lnTo>
                  <a:close/>
                </a:path>
              </a:pathLst>
            </a:custGeom>
            <a:solidFill>
              <a:srgbClr val="000000"/>
            </a:solidFill>
          </p:spPr>
          <p:txBody>
            <a:bodyPr wrap="square" lIns="0" tIns="0" rIns="0" bIns="0" rtlCol="0"/>
            <a:lstStyle/>
            <a:p>
              <a:endParaRPr sz="1749"/>
            </a:p>
          </p:txBody>
        </p:sp>
        <p:pic>
          <p:nvPicPr>
            <p:cNvPr id="19" name="object 19"/>
            <p:cNvPicPr/>
            <p:nvPr/>
          </p:nvPicPr>
          <p:blipFill>
            <a:blip r:embed="rId2" cstate="print"/>
            <a:stretch>
              <a:fillRect/>
            </a:stretch>
          </p:blipFill>
          <p:spPr>
            <a:xfrm>
              <a:off x="906779" y="4183380"/>
              <a:ext cx="120395" cy="138683"/>
            </a:xfrm>
            <a:prstGeom prst="rect">
              <a:avLst/>
            </a:prstGeom>
          </p:spPr>
        </p:pic>
      </p:grpSp>
      <p:sp>
        <p:nvSpPr>
          <p:cNvPr id="20" name="object 20"/>
          <p:cNvSpPr txBox="1"/>
          <p:nvPr/>
        </p:nvSpPr>
        <p:spPr>
          <a:xfrm>
            <a:off x="901802" y="3695827"/>
            <a:ext cx="2995149" cy="427750"/>
          </a:xfrm>
          <a:prstGeom prst="rect">
            <a:avLst/>
          </a:prstGeom>
          <a:ln w="19811">
            <a:solidFill>
              <a:srgbClr val="702FA0"/>
            </a:solidFill>
          </a:ln>
        </p:spPr>
        <p:txBody>
          <a:bodyPr vert="horz" wrap="square" lIns="0" tIns="32580" rIns="0" bIns="0" rtlCol="0">
            <a:spAutoFit/>
          </a:bodyPr>
          <a:lstStyle/>
          <a:p>
            <a:pPr marL="124887">
              <a:spcBef>
                <a:spcPts val="257"/>
              </a:spcBef>
            </a:pPr>
            <a:r>
              <a:rPr sz="1283" spc="-4" dirty="0">
                <a:latin typeface="Meiryo UI"/>
                <a:cs typeface="Meiryo UI"/>
              </a:rPr>
              <a:t>単独分野における広域連携に関する検討</a:t>
            </a:r>
            <a:endParaRPr sz="1283">
              <a:latin typeface="Meiryo UI"/>
              <a:cs typeface="Meiryo UI"/>
            </a:endParaRPr>
          </a:p>
        </p:txBody>
      </p:sp>
      <p:pic>
        <p:nvPicPr>
          <p:cNvPr id="21" name="object 21"/>
          <p:cNvPicPr/>
          <p:nvPr/>
        </p:nvPicPr>
        <p:blipFill>
          <a:blip r:embed="rId2" cstate="print"/>
          <a:stretch>
            <a:fillRect/>
          </a:stretch>
        </p:blipFill>
        <p:spPr>
          <a:xfrm>
            <a:off x="775394" y="3969495"/>
            <a:ext cx="102951" cy="118589"/>
          </a:xfrm>
          <a:prstGeom prst="rect">
            <a:avLst/>
          </a:prstGeom>
        </p:spPr>
      </p:pic>
      <p:sp>
        <p:nvSpPr>
          <p:cNvPr id="22" name="object 22"/>
          <p:cNvSpPr txBox="1"/>
          <p:nvPr/>
        </p:nvSpPr>
        <p:spPr>
          <a:xfrm>
            <a:off x="982600" y="3921277"/>
            <a:ext cx="2824106" cy="398690"/>
          </a:xfrm>
          <a:prstGeom prst="rect">
            <a:avLst/>
          </a:prstGeom>
          <a:ln w="19811">
            <a:solidFill>
              <a:srgbClr val="F69546"/>
            </a:solidFill>
          </a:ln>
        </p:spPr>
        <p:txBody>
          <a:bodyPr vert="horz" wrap="square" lIns="0" tIns="3801" rIns="0" bIns="0" rtlCol="0">
            <a:spAutoFit/>
          </a:bodyPr>
          <a:lstStyle/>
          <a:p>
            <a:pPr marL="43982">
              <a:spcBef>
                <a:spcPts val="30"/>
              </a:spcBef>
            </a:pPr>
            <a:r>
              <a:rPr sz="1283" spc="-4" dirty="0">
                <a:latin typeface="Meiryo UI"/>
                <a:cs typeface="Meiryo UI"/>
              </a:rPr>
              <a:t>単独自治体による分野横断に関する検討</a:t>
            </a:r>
            <a:endParaRPr sz="1283">
              <a:latin typeface="Meiryo UI"/>
              <a:cs typeface="Meiryo UI"/>
            </a:endParaRPr>
          </a:p>
        </p:txBody>
      </p:sp>
      <p:sp>
        <p:nvSpPr>
          <p:cNvPr id="23" name="object 23"/>
          <p:cNvSpPr txBox="1"/>
          <p:nvPr/>
        </p:nvSpPr>
        <p:spPr>
          <a:xfrm>
            <a:off x="4081133" y="3913024"/>
            <a:ext cx="186246" cy="209489"/>
          </a:xfrm>
          <a:prstGeom prst="rect">
            <a:avLst/>
          </a:prstGeom>
        </p:spPr>
        <p:txBody>
          <a:bodyPr vert="horz" wrap="square" lIns="0" tIns="11946" rIns="0" bIns="0" rtlCol="0">
            <a:spAutoFit/>
          </a:bodyPr>
          <a:lstStyle/>
          <a:p>
            <a:pPr marL="10860">
              <a:spcBef>
                <a:spcPts val="94"/>
              </a:spcBef>
            </a:pPr>
            <a:r>
              <a:rPr sz="1283" spc="-43" dirty="0">
                <a:latin typeface="Meiryo UI"/>
                <a:cs typeface="Meiryo UI"/>
              </a:rPr>
              <a:t>等</a:t>
            </a:r>
            <a:endParaRPr sz="1283">
              <a:latin typeface="Meiryo UI"/>
              <a:cs typeface="Meiryo UI"/>
            </a:endParaRPr>
          </a:p>
        </p:txBody>
      </p:sp>
      <p:grpSp>
        <p:nvGrpSpPr>
          <p:cNvPr id="24" name="object 24"/>
          <p:cNvGrpSpPr/>
          <p:nvPr/>
        </p:nvGrpSpPr>
        <p:grpSpPr>
          <a:xfrm>
            <a:off x="5000313" y="3588966"/>
            <a:ext cx="3926924" cy="1238024"/>
            <a:chOff x="5847588" y="3968496"/>
            <a:chExt cx="4592320" cy="1447800"/>
          </a:xfrm>
        </p:grpSpPr>
        <p:sp>
          <p:nvSpPr>
            <p:cNvPr id="25" name="object 25"/>
            <p:cNvSpPr/>
            <p:nvPr/>
          </p:nvSpPr>
          <p:spPr>
            <a:xfrm>
              <a:off x="5847588" y="3968496"/>
              <a:ext cx="4592320" cy="1447800"/>
            </a:xfrm>
            <a:custGeom>
              <a:avLst/>
              <a:gdLst/>
              <a:ahLst/>
              <a:cxnLst/>
              <a:rect l="l" t="t" r="r" b="b"/>
              <a:pathLst>
                <a:path w="4592320" h="1447800">
                  <a:moveTo>
                    <a:pt x="7620" y="1440180"/>
                  </a:moveTo>
                  <a:lnTo>
                    <a:pt x="3048" y="1440180"/>
                  </a:lnTo>
                  <a:lnTo>
                    <a:pt x="3048" y="1447800"/>
                  </a:lnTo>
                  <a:lnTo>
                    <a:pt x="15239" y="1447800"/>
                  </a:lnTo>
                  <a:lnTo>
                    <a:pt x="15239" y="1443227"/>
                  </a:lnTo>
                  <a:lnTo>
                    <a:pt x="7620" y="1443227"/>
                  </a:lnTo>
                  <a:lnTo>
                    <a:pt x="7620" y="1440180"/>
                  </a:lnTo>
                  <a:close/>
                </a:path>
                <a:path w="4592320" h="1447800">
                  <a:moveTo>
                    <a:pt x="7620" y="1415795"/>
                  </a:moveTo>
                  <a:lnTo>
                    <a:pt x="0" y="1415795"/>
                  </a:lnTo>
                  <a:lnTo>
                    <a:pt x="0" y="1443227"/>
                  </a:lnTo>
                  <a:lnTo>
                    <a:pt x="3048" y="1443227"/>
                  </a:lnTo>
                  <a:lnTo>
                    <a:pt x="3048" y="1440180"/>
                  </a:lnTo>
                  <a:lnTo>
                    <a:pt x="7620" y="1440180"/>
                  </a:lnTo>
                  <a:lnTo>
                    <a:pt x="7620" y="1415795"/>
                  </a:lnTo>
                  <a:close/>
                </a:path>
                <a:path w="4592320" h="1447800">
                  <a:moveTo>
                    <a:pt x="15239" y="1440180"/>
                  </a:moveTo>
                  <a:lnTo>
                    <a:pt x="7620" y="1440180"/>
                  </a:lnTo>
                  <a:lnTo>
                    <a:pt x="7620" y="1443227"/>
                  </a:lnTo>
                  <a:lnTo>
                    <a:pt x="15239" y="1443227"/>
                  </a:lnTo>
                  <a:lnTo>
                    <a:pt x="15239" y="1440180"/>
                  </a:lnTo>
                  <a:close/>
                </a:path>
                <a:path w="4592320" h="1447800">
                  <a:moveTo>
                    <a:pt x="7620" y="1368552"/>
                  </a:moveTo>
                  <a:lnTo>
                    <a:pt x="0" y="1368552"/>
                  </a:lnTo>
                  <a:lnTo>
                    <a:pt x="0" y="1395983"/>
                  </a:lnTo>
                  <a:lnTo>
                    <a:pt x="7620" y="1395983"/>
                  </a:lnTo>
                  <a:lnTo>
                    <a:pt x="7620" y="1368552"/>
                  </a:lnTo>
                  <a:close/>
                </a:path>
                <a:path w="4592320" h="1447800">
                  <a:moveTo>
                    <a:pt x="7620" y="1319783"/>
                  </a:moveTo>
                  <a:lnTo>
                    <a:pt x="0" y="1319783"/>
                  </a:lnTo>
                  <a:lnTo>
                    <a:pt x="0" y="1347215"/>
                  </a:lnTo>
                  <a:lnTo>
                    <a:pt x="7620" y="1347215"/>
                  </a:lnTo>
                  <a:lnTo>
                    <a:pt x="7620" y="1319783"/>
                  </a:lnTo>
                  <a:close/>
                </a:path>
                <a:path w="4592320" h="1447800">
                  <a:moveTo>
                    <a:pt x="7620" y="1272539"/>
                  </a:moveTo>
                  <a:lnTo>
                    <a:pt x="0" y="1272539"/>
                  </a:lnTo>
                  <a:lnTo>
                    <a:pt x="0" y="1299971"/>
                  </a:lnTo>
                  <a:lnTo>
                    <a:pt x="7620" y="1299971"/>
                  </a:lnTo>
                  <a:lnTo>
                    <a:pt x="7620" y="1272539"/>
                  </a:lnTo>
                  <a:close/>
                </a:path>
                <a:path w="4592320" h="1447800">
                  <a:moveTo>
                    <a:pt x="7620" y="1225295"/>
                  </a:moveTo>
                  <a:lnTo>
                    <a:pt x="0" y="1225295"/>
                  </a:lnTo>
                  <a:lnTo>
                    <a:pt x="0" y="1252727"/>
                  </a:lnTo>
                  <a:lnTo>
                    <a:pt x="7620" y="1252727"/>
                  </a:lnTo>
                  <a:lnTo>
                    <a:pt x="7620" y="1225295"/>
                  </a:lnTo>
                  <a:close/>
                </a:path>
                <a:path w="4592320" h="1447800">
                  <a:moveTo>
                    <a:pt x="7620" y="1176527"/>
                  </a:moveTo>
                  <a:lnTo>
                    <a:pt x="0" y="1176527"/>
                  </a:lnTo>
                  <a:lnTo>
                    <a:pt x="0" y="1203959"/>
                  </a:lnTo>
                  <a:lnTo>
                    <a:pt x="7620" y="1203959"/>
                  </a:lnTo>
                  <a:lnTo>
                    <a:pt x="7620" y="1176527"/>
                  </a:lnTo>
                  <a:close/>
                </a:path>
                <a:path w="4592320" h="1447800">
                  <a:moveTo>
                    <a:pt x="7620" y="1129283"/>
                  </a:moveTo>
                  <a:lnTo>
                    <a:pt x="0" y="1129283"/>
                  </a:lnTo>
                  <a:lnTo>
                    <a:pt x="0" y="1156715"/>
                  </a:lnTo>
                  <a:lnTo>
                    <a:pt x="7620" y="1156715"/>
                  </a:lnTo>
                  <a:lnTo>
                    <a:pt x="7620" y="1129283"/>
                  </a:lnTo>
                  <a:close/>
                </a:path>
                <a:path w="4592320" h="1447800">
                  <a:moveTo>
                    <a:pt x="7620" y="1080515"/>
                  </a:moveTo>
                  <a:lnTo>
                    <a:pt x="0" y="1080515"/>
                  </a:lnTo>
                  <a:lnTo>
                    <a:pt x="0" y="1107947"/>
                  </a:lnTo>
                  <a:lnTo>
                    <a:pt x="7620" y="1107947"/>
                  </a:lnTo>
                  <a:lnTo>
                    <a:pt x="7620" y="1080515"/>
                  </a:lnTo>
                  <a:close/>
                </a:path>
                <a:path w="4592320" h="1447800">
                  <a:moveTo>
                    <a:pt x="7620" y="1033271"/>
                  </a:moveTo>
                  <a:lnTo>
                    <a:pt x="0" y="1033271"/>
                  </a:lnTo>
                  <a:lnTo>
                    <a:pt x="0" y="1060703"/>
                  </a:lnTo>
                  <a:lnTo>
                    <a:pt x="7620" y="1060703"/>
                  </a:lnTo>
                  <a:lnTo>
                    <a:pt x="7620" y="1033271"/>
                  </a:lnTo>
                  <a:close/>
                </a:path>
                <a:path w="4592320" h="1447800">
                  <a:moveTo>
                    <a:pt x="7620" y="984503"/>
                  </a:moveTo>
                  <a:lnTo>
                    <a:pt x="0" y="984503"/>
                  </a:lnTo>
                  <a:lnTo>
                    <a:pt x="0" y="1011935"/>
                  </a:lnTo>
                  <a:lnTo>
                    <a:pt x="7620" y="1011935"/>
                  </a:lnTo>
                  <a:lnTo>
                    <a:pt x="7620" y="984503"/>
                  </a:lnTo>
                  <a:close/>
                </a:path>
                <a:path w="4592320" h="1447800">
                  <a:moveTo>
                    <a:pt x="7620" y="937259"/>
                  </a:moveTo>
                  <a:lnTo>
                    <a:pt x="0" y="937259"/>
                  </a:lnTo>
                  <a:lnTo>
                    <a:pt x="0" y="964691"/>
                  </a:lnTo>
                  <a:lnTo>
                    <a:pt x="7620" y="964691"/>
                  </a:lnTo>
                  <a:lnTo>
                    <a:pt x="7620" y="937259"/>
                  </a:lnTo>
                  <a:close/>
                </a:path>
                <a:path w="4592320" h="1447800">
                  <a:moveTo>
                    <a:pt x="7620" y="888491"/>
                  </a:moveTo>
                  <a:lnTo>
                    <a:pt x="0" y="888491"/>
                  </a:lnTo>
                  <a:lnTo>
                    <a:pt x="0" y="915924"/>
                  </a:lnTo>
                  <a:lnTo>
                    <a:pt x="7620" y="915924"/>
                  </a:lnTo>
                  <a:lnTo>
                    <a:pt x="7620" y="888491"/>
                  </a:lnTo>
                  <a:close/>
                </a:path>
                <a:path w="4592320" h="1447800">
                  <a:moveTo>
                    <a:pt x="7620" y="841247"/>
                  </a:moveTo>
                  <a:lnTo>
                    <a:pt x="0" y="841247"/>
                  </a:lnTo>
                  <a:lnTo>
                    <a:pt x="0" y="868680"/>
                  </a:lnTo>
                  <a:lnTo>
                    <a:pt x="7620" y="868680"/>
                  </a:lnTo>
                  <a:lnTo>
                    <a:pt x="7620" y="841247"/>
                  </a:lnTo>
                  <a:close/>
                </a:path>
                <a:path w="4592320" h="1447800">
                  <a:moveTo>
                    <a:pt x="7620" y="792480"/>
                  </a:moveTo>
                  <a:lnTo>
                    <a:pt x="0" y="792480"/>
                  </a:lnTo>
                  <a:lnTo>
                    <a:pt x="0" y="819912"/>
                  </a:lnTo>
                  <a:lnTo>
                    <a:pt x="7620" y="819912"/>
                  </a:lnTo>
                  <a:lnTo>
                    <a:pt x="7620" y="792480"/>
                  </a:lnTo>
                  <a:close/>
                </a:path>
                <a:path w="4592320" h="1447800">
                  <a:moveTo>
                    <a:pt x="7620" y="745235"/>
                  </a:moveTo>
                  <a:lnTo>
                    <a:pt x="0" y="745235"/>
                  </a:lnTo>
                  <a:lnTo>
                    <a:pt x="0" y="772668"/>
                  </a:lnTo>
                  <a:lnTo>
                    <a:pt x="7620" y="772668"/>
                  </a:lnTo>
                  <a:lnTo>
                    <a:pt x="7620" y="745235"/>
                  </a:lnTo>
                  <a:close/>
                </a:path>
                <a:path w="4592320" h="1447800">
                  <a:moveTo>
                    <a:pt x="7620" y="696468"/>
                  </a:moveTo>
                  <a:lnTo>
                    <a:pt x="0" y="696468"/>
                  </a:lnTo>
                  <a:lnTo>
                    <a:pt x="0" y="723900"/>
                  </a:lnTo>
                  <a:lnTo>
                    <a:pt x="7620" y="723900"/>
                  </a:lnTo>
                  <a:lnTo>
                    <a:pt x="7620" y="696468"/>
                  </a:lnTo>
                  <a:close/>
                </a:path>
                <a:path w="4592320" h="1447800">
                  <a:moveTo>
                    <a:pt x="7620" y="649224"/>
                  </a:moveTo>
                  <a:lnTo>
                    <a:pt x="0" y="649224"/>
                  </a:lnTo>
                  <a:lnTo>
                    <a:pt x="0" y="676656"/>
                  </a:lnTo>
                  <a:lnTo>
                    <a:pt x="7620" y="676656"/>
                  </a:lnTo>
                  <a:lnTo>
                    <a:pt x="7620" y="649224"/>
                  </a:lnTo>
                  <a:close/>
                </a:path>
                <a:path w="4592320" h="1447800">
                  <a:moveTo>
                    <a:pt x="7620" y="600456"/>
                  </a:moveTo>
                  <a:lnTo>
                    <a:pt x="0" y="600456"/>
                  </a:lnTo>
                  <a:lnTo>
                    <a:pt x="0" y="627888"/>
                  </a:lnTo>
                  <a:lnTo>
                    <a:pt x="7620" y="627888"/>
                  </a:lnTo>
                  <a:lnTo>
                    <a:pt x="7620" y="600456"/>
                  </a:lnTo>
                  <a:close/>
                </a:path>
                <a:path w="4592320" h="1447800">
                  <a:moveTo>
                    <a:pt x="7620" y="553212"/>
                  </a:moveTo>
                  <a:lnTo>
                    <a:pt x="0" y="553212"/>
                  </a:lnTo>
                  <a:lnTo>
                    <a:pt x="0" y="580644"/>
                  </a:lnTo>
                  <a:lnTo>
                    <a:pt x="7620" y="580644"/>
                  </a:lnTo>
                  <a:lnTo>
                    <a:pt x="7620" y="553212"/>
                  </a:lnTo>
                  <a:close/>
                </a:path>
                <a:path w="4592320" h="1447800">
                  <a:moveTo>
                    <a:pt x="7620" y="504444"/>
                  </a:moveTo>
                  <a:lnTo>
                    <a:pt x="0" y="504444"/>
                  </a:lnTo>
                  <a:lnTo>
                    <a:pt x="0" y="531876"/>
                  </a:lnTo>
                  <a:lnTo>
                    <a:pt x="7620" y="531876"/>
                  </a:lnTo>
                  <a:lnTo>
                    <a:pt x="7620" y="504444"/>
                  </a:lnTo>
                  <a:close/>
                </a:path>
                <a:path w="4592320" h="1447800">
                  <a:moveTo>
                    <a:pt x="7620" y="457200"/>
                  </a:moveTo>
                  <a:lnTo>
                    <a:pt x="0" y="457200"/>
                  </a:lnTo>
                  <a:lnTo>
                    <a:pt x="0" y="484631"/>
                  </a:lnTo>
                  <a:lnTo>
                    <a:pt x="7620" y="484631"/>
                  </a:lnTo>
                  <a:lnTo>
                    <a:pt x="7620" y="457200"/>
                  </a:lnTo>
                  <a:close/>
                </a:path>
                <a:path w="4592320" h="1447800">
                  <a:moveTo>
                    <a:pt x="7620" y="408431"/>
                  </a:moveTo>
                  <a:lnTo>
                    <a:pt x="0" y="408431"/>
                  </a:lnTo>
                  <a:lnTo>
                    <a:pt x="0" y="435863"/>
                  </a:lnTo>
                  <a:lnTo>
                    <a:pt x="7620" y="435863"/>
                  </a:lnTo>
                  <a:lnTo>
                    <a:pt x="7620" y="408431"/>
                  </a:lnTo>
                  <a:close/>
                </a:path>
                <a:path w="4592320" h="1447800">
                  <a:moveTo>
                    <a:pt x="7620" y="361188"/>
                  </a:moveTo>
                  <a:lnTo>
                    <a:pt x="0" y="361188"/>
                  </a:lnTo>
                  <a:lnTo>
                    <a:pt x="0" y="388619"/>
                  </a:lnTo>
                  <a:lnTo>
                    <a:pt x="7620" y="388619"/>
                  </a:lnTo>
                  <a:lnTo>
                    <a:pt x="7620" y="361188"/>
                  </a:lnTo>
                  <a:close/>
                </a:path>
                <a:path w="4592320" h="1447800">
                  <a:moveTo>
                    <a:pt x="7620" y="312419"/>
                  </a:moveTo>
                  <a:lnTo>
                    <a:pt x="0" y="312419"/>
                  </a:lnTo>
                  <a:lnTo>
                    <a:pt x="0" y="339851"/>
                  </a:lnTo>
                  <a:lnTo>
                    <a:pt x="7620" y="339851"/>
                  </a:lnTo>
                  <a:lnTo>
                    <a:pt x="7620" y="312419"/>
                  </a:lnTo>
                  <a:close/>
                </a:path>
                <a:path w="4592320" h="1447800">
                  <a:moveTo>
                    <a:pt x="7620" y="265175"/>
                  </a:moveTo>
                  <a:lnTo>
                    <a:pt x="0" y="265175"/>
                  </a:lnTo>
                  <a:lnTo>
                    <a:pt x="0" y="292608"/>
                  </a:lnTo>
                  <a:lnTo>
                    <a:pt x="7620" y="292608"/>
                  </a:lnTo>
                  <a:lnTo>
                    <a:pt x="7620" y="265175"/>
                  </a:lnTo>
                  <a:close/>
                </a:path>
                <a:path w="4592320" h="1447800">
                  <a:moveTo>
                    <a:pt x="7620" y="217931"/>
                  </a:moveTo>
                  <a:lnTo>
                    <a:pt x="0" y="217931"/>
                  </a:lnTo>
                  <a:lnTo>
                    <a:pt x="0" y="245363"/>
                  </a:lnTo>
                  <a:lnTo>
                    <a:pt x="7620" y="245363"/>
                  </a:lnTo>
                  <a:lnTo>
                    <a:pt x="7620" y="217931"/>
                  </a:lnTo>
                  <a:close/>
                </a:path>
                <a:path w="4592320" h="1447800">
                  <a:moveTo>
                    <a:pt x="7620" y="169163"/>
                  </a:moveTo>
                  <a:lnTo>
                    <a:pt x="0" y="169163"/>
                  </a:lnTo>
                  <a:lnTo>
                    <a:pt x="0" y="196596"/>
                  </a:lnTo>
                  <a:lnTo>
                    <a:pt x="7620" y="196596"/>
                  </a:lnTo>
                  <a:lnTo>
                    <a:pt x="7620" y="169163"/>
                  </a:lnTo>
                  <a:close/>
                </a:path>
                <a:path w="4592320" h="1447800">
                  <a:moveTo>
                    <a:pt x="7620" y="121919"/>
                  </a:moveTo>
                  <a:lnTo>
                    <a:pt x="0" y="121919"/>
                  </a:lnTo>
                  <a:lnTo>
                    <a:pt x="0" y="149351"/>
                  </a:lnTo>
                  <a:lnTo>
                    <a:pt x="7620" y="149351"/>
                  </a:lnTo>
                  <a:lnTo>
                    <a:pt x="7620" y="121919"/>
                  </a:lnTo>
                  <a:close/>
                </a:path>
                <a:path w="4592320" h="1447800">
                  <a:moveTo>
                    <a:pt x="7620" y="73151"/>
                  </a:moveTo>
                  <a:lnTo>
                    <a:pt x="0" y="73151"/>
                  </a:lnTo>
                  <a:lnTo>
                    <a:pt x="0" y="100584"/>
                  </a:lnTo>
                  <a:lnTo>
                    <a:pt x="7620" y="100584"/>
                  </a:lnTo>
                  <a:lnTo>
                    <a:pt x="7620" y="73151"/>
                  </a:lnTo>
                  <a:close/>
                </a:path>
                <a:path w="4592320" h="1447800">
                  <a:moveTo>
                    <a:pt x="7620" y="25908"/>
                  </a:moveTo>
                  <a:lnTo>
                    <a:pt x="0" y="25908"/>
                  </a:lnTo>
                  <a:lnTo>
                    <a:pt x="0" y="53339"/>
                  </a:lnTo>
                  <a:lnTo>
                    <a:pt x="7620" y="53339"/>
                  </a:lnTo>
                  <a:lnTo>
                    <a:pt x="7620" y="25908"/>
                  </a:lnTo>
                  <a:close/>
                </a:path>
                <a:path w="4592320" h="1447800">
                  <a:moveTo>
                    <a:pt x="7620" y="3048"/>
                  </a:moveTo>
                  <a:lnTo>
                    <a:pt x="3048" y="6096"/>
                  </a:lnTo>
                  <a:lnTo>
                    <a:pt x="28956" y="6096"/>
                  </a:lnTo>
                  <a:lnTo>
                    <a:pt x="28956" y="4572"/>
                  </a:lnTo>
                  <a:lnTo>
                    <a:pt x="7620" y="4572"/>
                  </a:lnTo>
                  <a:lnTo>
                    <a:pt x="7620" y="3048"/>
                  </a:lnTo>
                  <a:close/>
                </a:path>
                <a:path w="4592320" h="1447800">
                  <a:moveTo>
                    <a:pt x="28956" y="0"/>
                  </a:moveTo>
                  <a:lnTo>
                    <a:pt x="3048" y="0"/>
                  </a:lnTo>
                  <a:lnTo>
                    <a:pt x="0" y="3048"/>
                  </a:lnTo>
                  <a:lnTo>
                    <a:pt x="0" y="4572"/>
                  </a:lnTo>
                  <a:lnTo>
                    <a:pt x="5334" y="4572"/>
                  </a:lnTo>
                  <a:lnTo>
                    <a:pt x="7620" y="3048"/>
                  </a:lnTo>
                  <a:lnTo>
                    <a:pt x="28956" y="3048"/>
                  </a:lnTo>
                  <a:lnTo>
                    <a:pt x="28956" y="0"/>
                  </a:lnTo>
                  <a:close/>
                </a:path>
                <a:path w="4592320" h="1447800">
                  <a:moveTo>
                    <a:pt x="28956" y="3048"/>
                  </a:moveTo>
                  <a:lnTo>
                    <a:pt x="7620" y="3048"/>
                  </a:lnTo>
                  <a:lnTo>
                    <a:pt x="7620" y="4572"/>
                  </a:lnTo>
                  <a:lnTo>
                    <a:pt x="28956" y="4572"/>
                  </a:lnTo>
                  <a:lnTo>
                    <a:pt x="28956" y="3048"/>
                  </a:lnTo>
                  <a:close/>
                </a:path>
                <a:path w="4592320" h="1447800">
                  <a:moveTo>
                    <a:pt x="77724" y="0"/>
                  </a:moveTo>
                  <a:lnTo>
                    <a:pt x="50291" y="0"/>
                  </a:lnTo>
                  <a:lnTo>
                    <a:pt x="50291" y="6096"/>
                  </a:lnTo>
                  <a:lnTo>
                    <a:pt x="77724" y="6096"/>
                  </a:lnTo>
                  <a:lnTo>
                    <a:pt x="77724" y="0"/>
                  </a:lnTo>
                  <a:close/>
                </a:path>
                <a:path w="4592320" h="1447800">
                  <a:moveTo>
                    <a:pt x="124967" y="0"/>
                  </a:moveTo>
                  <a:lnTo>
                    <a:pt x="97536" y="0"/>
                  </a:lnTo>
                  <a:lnTo>
                    <a:pt x="97536" y="6096"/>
                  </a:lnTo>
                  <a:lnTo>
                    <a:pt x="124967" y="6096"/>
                  </a:lnTo>
                  <a:lnTo>
                    <a:pt x="124967" y="0"/>
                  </a:lnTo>
                  <a:close/>
                </a:path>
                <a:path w="4592320" h="1447800">
                  <a:moveTo>
                    <a:pt x="172212" y="0"/>
                  </a:moveTo>
                  <a:lnTo>
                    <a:pt x="144779" y="0"/>
                  </a:lnTo>
                  <a:lnTo>
                    <a:pt x="144779" y="6096"/>
                  </a:lnTo>
                  <a:lnTo>
                    <a:pt x="172212" y="6096"/>
                  </a:lnTo>
                  <a:lnTo>
                    <a:pt x="172212" y="0"/>
                  </a:lnTo>
                  <a:close/>
                </a:path>
                <a:path w="4592320" h="1447800">
                  <a:moveTo>
                    <a:pt x="220979" y="0"/>
                  </a:moveTo>
                  <a:lnTo>
                    <a:pt x="193548" y="0"/>
                  </a:lnTo>
                  <a:lnTo>
                    <a:pt x="193548" y="6096"/>
                  </a:lnTo>
                  <a:lnTo>
                    <a:pt x="220979" y="6096"/>
                  </a:lnTo>
                  <a:lnTo>
                    <a:pt x="220979" y="0"/>
                  </a:lnTo>
                  <a:close/>
                </a:path>
                <a:path w="4592320" h="1447800">
                  <a:moveTo>
                    <a:pt x="268224" y="0"/>
                  </a:moveTo>
                  <a:lnTo>
                    <a:pt x="240791" y="0"/>
                  </a:lnTo>
                  <a:lnTo>
                    <a:pt x="240791" y="6096"/>
                  </a:lnTo>
                  <a:lnTo>
                    <a:pt x="268224" y="6096"/>
                  </a:lnTo>
                  <a:lnTo>
                    <a:pt x="268224" y="0"/>
                  </a:lnTo>
                  <a:close/>
                </a:path>
                <a:path w="4592320" h="1447800">
                  <a:moveTo>
                    <a:pt x="316991" y="0"/>
                  </a:moveTo>
                  <a:lnTo>
                    <a:pt x="289560" y="0"/>
                  </a:lnTo>
                  <a:lnTo>
                    <a:pt x="289560" y="6096"/>
                  </a:lnTo>
                  <a:lnTo>
                    <a:pt x="316991" y="6096"/>
                  </a:lnTo>
                  <a:lnTo>
                    <a:pt x="316991" y="0"/>
                  </a:lnTo>
                  <a:close/>
                </a:path>
                <a:path w="4592320" h="1447800">
                  <a:moveTo>
                    <a:pt x="364236" y="0"/>
                  </a:moveTo>
                  <a:lnTo>
                    <a:pt x="336803" y="0"/>
                  </a:lnTo>
                  <a:lnTo>
                    <a:pt x="336803" y="6096"/>
                  </a:lnTo>
                  <a:lnTo>
                    <a:pt x="364236" y="6096"/>
                  </a:lnTo>
                  <a:lnTo>
                    <a:pt x="364236" y="0"/>
                  </a:lnTo>
                  <a:close/>
                </a:path>
                <a:path w="4592320" h="1447800">
                  <a:moveTo>
                    <a:pt x="413003" y="0"/>
                  </a:moveTo>
                  <a:lnTo>
                    <a:pt x="385572" y="0"/>
                  </a:lnTo>
                  <a:lnTo>
                    <a:pt x="385572" y="6096"/>
                  </a:lnTo>
                  <a:lnTo>
                    <a:pt x="413003" y="6096"/>
                  </a:lnTo>
                  <a:lnTo>
                    <a:pt x="413003" y="0"/>
                  </a:lnTo>
                  <a:close/>
                </a:path>
                <a:path w="4592320" h="1447800">
                  <a:moveTo>
                    <a:pt x="460248" y="0"/>
                  </a:moveTo>
                  <a:lnTo>
                    <a:pt x="432815" y="0"/>
                  </a:lnTo>
                  <a:lnTo>
                    <a:pt x="432815" y="6096"/>
                  </a:lnTo>
                  <a:lnTo>
                    <a:pt x="460248" y="6096"/>
                  </a:lnTo>
                  <a:lnTo>
                    <a:pt x="460248" y="0"/>
                  </a:lnTo>
                  <a:close/>
                </a:path>
                <a:path w="4592320" h="1447800">
                  <a:moveTo>
                    <a:pt x="509015" y="0"/>
                  </a:moveTo>
                  <a:lnTo>
                    <a:pt x="481584" y="0"/>
                  </a:lnTo>
                  <a:lnTo>
                    <a:pt x="481584" y="6096"/>
                  </a:lnTo>
                  <a:lnTo>
                    <a:pt x="509015" y="6096"/>
                  </a:lnTo>
                  <a:lnTo>
                    <a:pt x="509015" y="0"/>
                  </a:lnTo>
                  <a:close/>
                </a:path>
                <a:path w="4592320" h="1447800">
                  <a:moveTo>
                    <a:pt x="556260" y="0"/>
                  </a:moveTo>
                  <a:lnTo>
                    <a:pt x="528827" y="0"/>
                  </a:lnTo>
                  <a:lnTo>
                    <a:pt x="528827" y="6096"/>
                  </a:lnTo>
                  <a:lnTo>
                    <a:pt x="556260" y="6096"/>
                  </a:lnTo>
                  <a:lnTo>
                    <a:pt x="556260" y="0"/>
                  </a:lnTo>
                  <a:close/>
                </a:path>
                <a:path w="4592320" h="1447800">
                  <a:moveTo>
                    <a:pt x="605027" y="0"/>
                  </a:moveTo>
                  <a:lnTo>
                    <a:pt x="577596" y="0"/>
                  </a:lnTo>
                  <a:lnTo>
                    <a:pt x="577596" y="6096"/>
                  </a:lnTo>
                  <a:lnTo>
                    <a:pt x="605027" y="6096"/>
                  </a:lnTo>
                  <a:lnTo>
                    <a:pt x="605027" y="0"/>
                  </a:lnTo>
                  <a:close/>
                </a:path>
                <a:path w="4592320" h="1447800">
                  <a:moveTo>
                    <a:pt x="652272" y="0"/>
                  </a:moveTo>
                  <a:lnTo>
                    <a:pt x="624839" y="0"/>
                  </a:lnTo>
                  <a:lnTo>
                    <a:pt x="624839" y="6096"/>
                  </a:lnTo>
                  <a:lnTo>
                    <a:pt x="652272" y="6096"/>
                  </a:lnTo>
                  <a:lnTo>
                    <a:pt x="652272" y="0"/>
                  </a:lnTo>
                  <a:close/>
                </a:path>
                <a:path w="4592320" h="1447800">
                  <a:moveTo>
                    <a:pt x="701039" y="0"/>
                  </a:moveTo>
                  <a:lnTo>
                    <a:pt x="673608" y="0"/>
                  </a:lnTo>
                  <a:lnTo>
                    <a:pt x="673608" y="6096"/>
                  </a:lnTo>
                  <a:lnTo>
                    <a:pt x="701039" y="6096"/>
                  </a:lnTo>
                  <a:lnTo>
                    <a:pt x="701039" y="0"/>
                  </a:lnTo>
                  <a:close/>
                </a:path>
                <a:path w="4592320" h="1447800">
                  <a:moveTo>
                    <a:pt x="748284" y="0"/>
                  </a:moveTo>
                  <a:lnTo>
                    <a:pt x="720852" y="0"/>
                  </a:lnTo>
                  <a:lnTo>
                    <a:pt x="720852" y="6096"/>
                  </a:lnTo>
                  <a:lnTo>
                    <a:pt x="748284" y="6096"/>
                  </a:lnTo>
                  <a:lnTo>
                    <a:pt x="748284" y="0"/>
                  </a:lnTo>
                  <a:close/>
                </a:path>
                <a:path w="4592320" h="1447800">
                  <a:moveTo>
                    <a:pt x="797052" y="0"/>
                  </a:moveTo>
                  <a:lnTo>
                    <a:pt x="769619" y="0"/>
                  </a:lnTo>
                  <a:lnTo>
                    <a:pt x="769619" y="6096"/>
                  </a:lnTo>
                  <a:lnTo>
                    <a:pt x="797052" y="6096"/>
                  </a:lnTo>
                  <a:lnTo>
                    <a:pt x="797052" y="0"/>
                  </a:lnTo>
                  <a:close/>
                </a:path>
                <a:path w="4592320" h="1447800">
                  <a:moveTo>
                    <a:pt x="844295" y="0"/>
                  </a:moveTo>
                  <a:lnTo>
                    <a:pt x="816863" y="0"/>
                  </a:lnTo>
                  <a:lnTo>
                    <a:pt x="816863" y="6096"/>
                  </a:lnTo>
                  <a:lnTo>
                    <a:pt x="844295" y="6096"/>
                  </a:lnTo>
                  <a:lnTo>
                    <a:pt x="844295" y="0"/>
                  </a:lnTo>
                  <a:close/>
                </a:path>
                <a:path w="4592320" h="1447800">
                  <a:moveTo>
                    <a:pt x="893063" y="0"/>
                  </a:moveTo>
                  <a:lnTo>
                    <a:pt x="865632" y="0"/>
                  </a:lnTo>
                  <a:lnTo>
                    <a:pt x="865632" y="6096"/>
                  </a:lnTo>
                  <a:lnTo>
                    <a:pt x="893063" y="6096"/>
                  </a:lnTo>
                  <a:lnTo>
                    <a:pt x="893063" y="0"/>
                  </a:lnTo>
                  <a:close/>
                </a:path>
                <a:path w="4592320" h="1447800">
                  <a:moveTo>
                    <a:pt x="940308" y="0"/>
                  </a:moveTo>
                  <a:lnTo>
                    <a:pt x="912876" y="0"/>
                  </a:lnTo>
                  <a:lnTo>
                    <a:pt x="912876" y="6096"/>
                  </a:lnTo>
                  <a:lnTo>
                    <a:pt x="940308" y="6096"/>
                  </a:lnTo>
                  <a:lnTo>
                    <a:pt x="940308" y="0"/>
                  </a:lnTo>
                  <a:close/>
                </a:path>
                <a:path w="4592320" h="1447800">
                  <a:moveTo>
                    <a:pt x="989076" y="0"/>
                  </a:moveTo>
                  <a:lnTo>
                    <a:pt x="961643" y="0"/>
                  </a:lnTo>
                  <a:lnTo>
                    <a:pt x="961643" y="6096"/>
                  </a:lnTo>
                  <a:lnTo>
                    <a:pt x="989076" y="6096"/>
                  </a:lnTo>
                  <a:lnTo>
                    <a:pt x="989076" y="0"/>
                  </a:lnTo>
                  <a:close/>
                </a:path>
                <a:path w="4592320" h="1447800">
                  <a:moveTo>
                    <a:pt x="1036319" y="0"/>
                  </a:moveTo>
                  <a:lnTo>
                    <a:pt x="1008888" y="0"/>
                  </a:lnTo>
                  <a:lnTo>
                    <a:pt x="1008888" y="6096"/>
                  </a:lnTo>
                  <a:lnTo>
                    <a:pt x="1036319" y="6096"/>
                  </a:lnTo>
                  <a:lnTo>
                    <a:pt x="1036319" y="0"/>
                  </a:lnTo>
                  <a:close/>
                </a:path>
                <a:path w="4592320" h="1447800">
                  <a:moveTo>
                    <a:pt x="1085088" y="0"/>
                  </a:moveTo>
                  <a:lnTo>
                    <a:pt x="1057656" y="0"/>
                  </a:lnTo>
                  <a:lnTo>
                    <a:pt x="1057656" y="6096"/>
                  </a:lnTo>
                  <a:lnTo>
                    <a:pt x="1085088" y="6096"/>
                  </a:lnTo>
                  <a:lnTo>
                    <a:pt x="1085088" y="0"/>
                  </a:lnTo>
                  <a:close/>
                </a:path>
                <a:path w="4592320" h="1447800">
                  <a:moveTo>
                    <a:pt x="1132332" y="0"/>
                  </a:moveTo>
                  <a:lnTo>
                    <a:pt x="1104900" y="0"/>
                  </a:lnTo>
                  <a:lnTo>
                    <a:pt x="1104900" y="6096"/>
                  </a:lnTo>
                  <a:lnTo>
                    <a:pt x="1132332" y="6096"/>
                  </a:lnTo>
                  <a:lnTo>
                    <a:pt x="1132332" y="0"/>
                  </a:lnTo>
                  <a:close/>
                </a:path>
                <a:path w="4592320" h="1447800">
                  <a:moveTo>
                    <a:pt x="1179576" y="0"/>
                  </a:moveTo>
                  <a:lnTo>
                    <a:pt x="1152143" y="0"/>
                  </a:lnTo>
                  <a:lnTo>
                    <a:pt x="1152143" y="6096"/>
                  </a:lnTo>
                  <a:lnTo>
                    <a:pt x="1179576" y="6096"/>
                  </a:lnTo>
                  <a:lnTo>
                    <a:pt x="1179576" y="0"/>
                  </a:lnTo>
                  <a:close/>
                </a:path>
                <a:path w="4592320" h="1447800">
                  <a:moveTo>
                    <a:pt x="1228343" y="0"/>
                  </a:moveTo>
                  <a:lnTo>
                    <a:pt x="1200912" y="0"/>
                  </a:lnTo>
                  <a:lnTo>
                    <a:pt x="1200912" y="6096"/>
                  </a:lnTo>
                  <a:lnTo>
                    <a:pt x="1228343" y="6096"/>
                  </a:lnTo>
                  <a:lnTo>
                    <a:pt x="1228343" y="0"/>
                  </a:lnTo>
                  <a:close/>
                </a:path>
                <a:path w="4592320" h="1447800">
                  <a:moveTo>
                    <a:pt x="1275588" y="0"/>
                  </a:moveTo>
                  <a:lnTo>
                    <a:pt x="1248156" y="0"/>
                  </a:lnTo>
                  <a:lnTo>
                    <a:pt x="1248156" y="6096"/>
                  </a:lnTo>
                  <a:lnTo>
                    <a:pt x="1275588" y="6096"/>
                  </a:lnTo>
                  <a:lnTo>
                    <a:pt x="1275588" y="0"/>
                  </a:lnTo>
                  <a:close/>
                </a:path>
                <a:path w="4592320" h="1447800">
                  <a:moveTo>
                    <a:pt x="1324356" y="0"/>
                  </a:moveTo>
                  <a:lnTo>
                    <a:pt x="1296923" y="0"/>
                  </a:lnTo>
                  <a:lnTo>
                    <a:pt x="1296923" y="6096"/>
                  </a:lnTo>
                  <a:lnTo>
                    <a:pt x="1324356" y="6096"/>
                  </a:lnTo>
                  <a:lnTo>
                    <a:pt x="1324356" y="0"/>
                  </a:lnTo>
                  <a:close/>
                </a:path>
                <a:path w="4592320" h="1447800">
                  <a:moveTo>
                    <a:pt x="1371600" y="0"/>
                  </a:moveTo>
                  <a:lnTo>
                    <a:pt x="1344167" y="0"/>
                  </a:lnTo>
                  <a:lnTo>
                    <a:pt x="1344167" y="6096"/>
                  </a:lnTo>
                  <a:lnTo>
                    <a:pt x="1371600" y="6096"/>
                  </a:lnTo>
                  <a:lnTo>
                    <a:pt x="1371600" y="0"/>
                  </a:lnTo>
                  <a:close/>
                </a:path>
                <a:path w="4592320" h="1447800">
                  <a:moveTo>
                    <a:pt x="1420367" y="0"/>
                  </a:moveTo>
                  <a:lnTo>
                    <a:pt x="1392936" y="0"/>
                  </a:lnTo>
                  <a:lnTo>
                    <a:pt x="1392936" y="6096"/>
                  </a:lnTo>
                  <a:lnTo>
                    <a:pt x="1420367" y="6096"/>
                  </a:lnTo>
                  <a:lnTo>
                    <a:pt x="1420367" y="0"/>
                  </a:lnTo>
                  <a:close/>
                </a:path>
                <a:path w="4592320" h="1447800">
                  <a:moveTo>
                    <a:pt x="1467612" y="0"/>
                  </a:moveTo>
                  <a:lnTo>
                    <a:pt x="1440180" y="0"/>
                  </a:lnTo>
                  <a:lnTo>
                    <a:pt x="1440180" y="6096"/>
                  </a:lnTo>
                  <a:lnTo>
                    <a:pt x="1467612" y="6096"/>
                  </a:lnTo>
                  <a:lnTo>
                    <a:pt x="1467612" y="0"/>
                  </a:lnTo>
                  <a:close/>
                </a:path>
                <a:path w="4592320" h="1447800">
                  <a:moveTo>
                    <a:pt x="1516380" y="0"/>
                  </a:moveTo>
                  <a:lnTo>
                    <a:pt x="1488947" y="0"/>
                  </a:lnTo>
                  <a:lnTo>
                    <a:pt x="1488947" y="6096"/>
                  </a:lnTo>
                  <a:lnTo>
                    <a:pt x="1516380" y="6096"/>
                  </a:lnTo>
                  <a:lnTo>
                    <a:pt x="1516380" y="0"/>
                  </a:lnTo>
                  <a:close/>
                </a:path>
                <a:path w="4592320" h="1447800">
                  <a:moveTo>
                    <a:pt x="1563623" y="0"/>
                  </a:moveTo>
                  <a:lnTo>
                    <a:pt x="1536191" y="0"/>
                  </a:lnTo>
                  <a:lnTo>
                    <a:pt x="1536191" y="6096"/>
                  </a:lnTo>
                  <a:lnTo>
                    <a:pt x="1563623" y="6096"/>
                  </a:lnTo>
                  <a:lnTo>
                    <a:pt x="1563623" y="0"/>
                  </a:lnTo>
                  <a:close/>
                </a:path>
                <a:path w="4592320" h="1447800">
                  <a:moveTo>
                    <a:pt x="1612391" y="0"/>
                  </a:moveTo>
                  <a:lnTo>
                    <a:pt x="1584960" y="0"/>
                  </a:lnTo>
                  <a:lnTo>
                    <a:pt x="1584960" y="6096"/>
                  </a:lnTo>
                  <a:lnTo>
                    <a:pt x="1612391" y="6096"/>
                  </a:lnTo>
                  <a:lnTo>
                    <a:pt x="1612391" y="0"/>
                  </a:lnTo>
                  <a:close/>
                </a:path>
                <a:path w="4592320" h="1447800">
                  <a:moveTo>
                    <a:pt x="1659636" y="0"/>
                  </a:moveTo>
                  <a:lnTo>
                    <a:pt x="1632204" y="0"/>
                  </a:lnTo>
                  <a:lnTo>
                    <a:pt x="1632204" y="6096"/>
                  </a:lnTo>
                  <a:lnTo>
                    <a:pt x="1659636" y="6096"/>
                  </a:lnTo>
                  <a:lnTo>
                    <a:pt x="1659636" y="0"/>
                  </a:lnTo>
                  <a:close/>
                </a:path>
                <a:path w="4592320" h="1447800">
                  <a:moveTo>
                    <a:pt x="1708404" y="0"/>
                  </a:moveTo>
                  <a:lnTo>
                    <a:pt x="1680971" y="0"/>
                  </a:lnTo>
                  <a:lnTo>
                    <a:pt x="1680971" y="6096"/>
                  </a:lnTo>
                  <a:lnTo>
                    <a:pt x="1708404" y="6096"/>
                  </a:lnTo>
                  <a:lnTo>
                    <a:pt x="1708404" y="0"/>
                  </a:lnTo>
                  <a:close/>
                </a:path>
                <a:path w="4592320" h="1447800">
                  <a:moveTo>
                    <a:pt x="1755647" y="0"/>
                  </a:moveTo>
                  <a:lnTo>
                    <a:pt x="1728215" y="0"/>
                  </a:lnTo>
                  <a:lnTo>
                    <a:pt x="1728215" y="6096"/>
                  </a:lnTo>
                  <a:lnTo>
                    <a:pt x="1755647" y="6096"/>
                  </a:lnTo>
                  <a:lnTo>
                    <a:pt x="1755647" y="0"/>
                  </a:lnTo>
                  <a:close/>
                </a:path>
                <a:path w="4592320" h="1447800">
                  <a:moveTo>
                    <a:pt x="1804415" y="0"/>
                  </a:moveTo>
                  <a:lnTo>
                    <a:pt x="1776984" y="0"/>
                  </a:lnTo>
                  <a:lnTo>
                    <a:pt x="1776984" y="6096"/>
                  </a:lnTo>
                  <a:lnTo>
                    <a:pt x="1804415" y="6096"/>
                  </a:lnTo>
                  <a:lnTo>
                    <a:pt x="1804415" y="0"/>
                  </a:lnTo>
                  <a:close/>
                </a:path>
                <a:path w="4592320" h="1447800">
                  <a:moveTo>
                    <a:pt x="1851660" y="0"/>
                  </a:moveTo>
                  <a:lnTo>
                    <a:pt x="1824228" y="0"/>
                  </a:lnTo>
                  <a:lnTo>
                    <a:pt x="1824228" y="6096"/>
                  </a:lnTo>
                  <a:lnTo>
                    <a:pt x="1851660" y="6096"/>
                  </a:lnTo>
                  <a:lnTo>
                    <a:pt x="1851660" y="0"/>
                  </a:lnTo>
                  <a:close/>
                </a:path>
                <a:path w="4592320" h="1447800">
                  <a:moveTo>
                    <a:pt x="1900428" y="0"/>
                  </a:moveTo>
                  <a:lnTo>
                    <a:pt x="1872995" y="0"/>
                  </a:lnTo>
                  <a:lnTo>
                    <a:pt x="1872995" y="6096"/>
                  </a:lnTo>
                  <a:lnTo>
                    <a:pt x="1900428" y="6096"/>
                  </a:lnTo>
                  <a:lnTo>
                    <a:pt x="1900428" y="0"/>
                  </a:lnTo>
                  <a:close/>
                </a:path>
                <a:path w="4592320" h="1447800">
                  <a:moveTo>
                    <a:pt x="1947671" y="0"/>
                  </a:moveTo>
                  <a:lnTo>
                    <a:pt x="1920239" y="0"/>
                  </a:lnTo>
                  <a:lnTo>
                    <a:pt x="1920239" y="6096"/>
                  </a:lnTo>
                  <a:lnTo>
                    <a:pt x="1947671" y="6096"/>
                  </a:lnTo>
                  <a:lnTo>
                    <a:pt x="1947671" y="0"/>
                  </a:lnTo>
                  <a:close/>
                </a:path>
                <a:path w="4592320" h="1447800">
                  <a:moveTo>
                    <a:pt x="1996439" y="0"/>
                  </a:moveTo>
                  <a:lnTo>
                    <a:pt x="1969008" y="0"/>
                  </a:lnTo>
                  <a:lnTo>
                    <a:pt x="1969008" y="6096"/>
                  </a:lnTo>
                  <a:lnTo>
                    <a:pt x="1996439" y="6096"/>
                  </a:lnTo>
                  <a:lnTo>
                    <a:pt x="1996439" y="0"/>
                  </a:lnTo>
                  <a:close/>
                </a:path>
                <a:path w="4592320" h="1447800">
                  <a:moveTo>
                    <a:pt x="2043684" y="0"/>
                  </a:moveTo>
                  <a:lnTo>
                    <a:pt x="2016252" y="0"/>
                  </a:lnTo>
                  <a:lnTo>
                    <a:pt x="2016252" y="6096"/>
                  </a:lnTo>
                  <a:lnTo>
                    <a:pt x="2043684" y="6096"/>
                  </a:lnTo>
                  <a:lnTo>
                    <a:pt x="2043684" y="0"/>
                  </a:lnTo>
                  <a:close/>
                </a:path>
                <a:path w="4592320" h="1447800">
                  <a:moveTo>
                    <a:pt x="2092452" y="0"/>
                  </a:moveTo>
                  <a:lnTo>
                    <a:pt x="2065019" y="0"/>
                  </a:lnTo>
                  <a:lnTo>
                    <a:pt x="2065019" y="6096"/>
                  </a:lnTo>
                  <a:lnTo>
                    <a:pt x="2092452" y="6096"/>
                  </a:lnTo>
                  <a:lnTo>
                    <a:pt x="2092452" y="0"/>
                  </a:lnTo>
                  <a:close/>
                </a:path>
                <a:path w="4592320" h="1447800">
                  <a:moveTo>
                    <a:pt x="2139695" y="0"/>
                  </a:moveTo>
                  <a:lnTo>
                    <a:pt x="2112264" y="0"/>
                  </a:lnTo>
                  <a:lnTo>
                    <a:pt x="2112264" y="6096"/>
                  </a:lnTo>
                  <a:lnTo>
                    <a:pt x="2139695" y="6096"/>
                  </a:lnTo>
                  <a:lnTo>
                    <a:pt x="2139695" y="0"/>
                  </a:lnTo>
                  <a:close/>
                </a:path>
                <a:path w="4592320" h="1447800">
                  <a:moveTo>
                    <a:pt x="2186940" y="0"/>
                  </a:moveTo>
                  <a:lnTo>
                    <a:pt x="2159508" y="0"/>
                  </a:lnTo>
                  <a:lnTo>
                    <a:pt x="2159508" y="6096"/>
                  </a:lnTo>
                  <a:lnTo>
                    <a:pt x="2186940" y="6096"/>
                  </a:lnTo>
                  <a:lnTo>
                    <a:pt x="2186940" y="0"/>
                  </a:lnTo>
                  <a:close/>
                </a:path>
                <a:path w="4592320" h="1447800">
                  <a:moveTo>
                    <a:pt x="2235708" y="0"/>
                  </a:moveTo>
                  <a:lnTo>
                    <a:pt x="2208276" y="0"/>
                  </a:lnTo>
                  <a:lnTo>
                    <a:pt x="2208276" y="6096"/>
                  </a:lnTo>
                  <a:lnTo>
                    <a:pt x="2235708" y="6096"/>
                  </a:lnTo>
                  <a:lnTo>
                    <a:pt x="2235708" y="0"/>
                  </a:lnTo>
                  <a:close/>
                </a:path>
                <a:path w="4592320" h="1447800">
                  <a:moveTo>
                    <a:pt x="2282952" y="0"/>
                  </a:moveTo>
                  <a:lnTo>
                    <a:pt x="2255519" y="0"/>
                  </a:lnTo>
                  <a:lnTo>
                    <a:pt x="2255519" y="6096"/>
                  </a:lnTo>
                  <a:lnTo>
                    <a:pt x="2282952" y="6096"/>
                  </a:lnTo>
                  <a:lnTo>
                    <a:pt x="2282952" y="0"/>
                  </a:lnTo>
                  <a:close/>
                </a:path>
                <a:path w="4592320" h="1447800">
                  <a:moveTo>
                    <a:pt x="2331719" y="0"/>
                  </a:moveTo>
                  <a:lnTo>
                    <a:pt x="2304288" y="0"/>
                  </a:lnTo>
                  <a:lnTo>
                    <a:pt x="2304288" y="6096"/>
                  </a:lnTo>
                  <a:lnTo>
                    <a:pt x="2331719" y="6096"/>
                  </a:lnTo>
                  <a:lnTo>
                    <a:pt x="2331719" y="0"/>
                  </a:lnTo>
                  <a:close/>
                </a:path>
                <a:path w="4592320" h="1447800">
                  <a:moveTo>
                    <a:pt x="2378964" y="0"/>
                  </a:moveTo>
                  <a:lnTo>
                    <a:pt x="2351532" y="0"/>
                  </a:lnTo>
                  <a:lnTo>
                    <a:pt x="2351532" y="6096"/>
                  </a:lnTo>
                  <a:lnTo>
                    <a:pt x="2378964" y="6096"/>
                  </a:lnTo>
                  <a:lnTo>
                    <a:pt x="2378964" y="0"/>
                  </a:lnTo>
                  <a:close/>
                </a:path>
                <a:path w="4592320" h="1447800">
                  <a:moveTo>
                    <a:pt x="2427732" y="0"/>
                  </a:moveTo>
                  <a:lnTo>
                    <a:pt x="2400300" y="0"/>
                  </a:lnTo>
                  <a:lnTo>
                    <a:pt x="2400300" y="6096"/>
                  </a:lnTo>
                  <a:lnTo>
                    <a:pt x="2427732" y="6096"/>
                  </a:lnTo>
                  <a:lnTo>
                    <a:pt x="2427732" y="0"/>
                  </a:lnTo>
                  <a:close/>
                </a:path>
                <a:path w="4592320" h="1447800">
                  <a:moveTo>
                    <a:pt x="2474976" y="0"/>
                  </a:moveTo>
                  <a:lnTo>
                    <a:pt x="2447543" y="0"/>
                  </a:lnTo>
                  <a:lnTo>
                    <a:pt x="2447543" y="6096"/>
                  </a:lnTo>
                  <a:lnTo>
                    <a:pt x="2474976" y="6096"/>
                  </a:lnTo>
                  <a:lnTo>
                    <a:pt x="2474976" y="0"/>
                  </a:lnTo>
                  <a:close/>
                </a:path>
                <a:path w="4592320" h="1447800">
                  <a:moveTo>
                    <a:pt x="2523743" y="0"/>
                  </a:moveTo>
                  <a:lnTo>
                    <a:pt x="2496312" y="0"/>
                  </a:lnTo>
                  <a:lnTo>
                    <a:pt x="2496312" y="6096"/>
                  </a:lnTo>
                  <a:lnTo>
                    <a:pt x="2523743" y="6096"/>
                  </a:lnTo>
                  <a:lnTo>
                    <a:pt x="2523743" y="0"/>
                  </a:lnTo>
                  <a:close/>
                </a:path>
                <a:path w="4592320" h="1447800">
                  <a:moveTo>
                    <a:pt x="2570988" y="0"/>
                  </a:moveTo>
                  <a:lnTo>
                    <a:pt x="2543556" y="0"/>
                  </a:lnTo>
                  <a:lnTo>
                    <a:pt x="2543556" y="6096"/>
                  </a:lnTo>
                  <a:lnTo>
                    <a:pt x="2570988" y="6096"/>
                  </a:lnTo>
                  <a:lnTo>
                    <a:pt x="2570988" y="0"/>
                  </a:lnTo>
                  <a:close/>
                </a:path>
                <a:path w="4592320" h="1447800">
                  <a:moveTo>
                    <a:pt x="2619756" y="0"/>
                  </a:moveTo>
                  <a:lnTo>
                    <a:pt x="2592323" y="0"/>
                  </a:lnTo>
                  <a:lnTo>
                    <a:pt x="2592323" y="6096"/>
                  </a:lnTo>
                  <a:lnTo>
                    <a:pt x="2619756" y="6096"/>
                  </a:lnTo>
                  <a:lnTo>
                    <a:pt x="2619756" y="0"/>
                  </a:lnTo>
                  <a:close/>
                </a:path>
                <a:path w="4592320" h="1447800">
                  <a:moveTo>
                    <a:pt x="2667000" y="0"/>
                  </a:moveTo>
                  <a:lnTo>
                    <a:pt x="2639567" y="0"/>
                  </a:lnTo>
                  <a:lnTo>
                    <a:pt x="2639567" y="6096"/>
                  </a:lnTo>
                  <a:lnTo>
                    <a:pt x="2667000" y="6096"/>
                  </a:lnTo>
                  <a:lnTo>
                    <a:pt x="2667000" y="0"/>
                  </a:lnTo>
                  <a:close/>
                </a:path>
                <a:path w="4592320" h="1447800">
                  <a:moveTo>
                    <a:pt x="2715767" y="0"/>
                  </a:moveTo>
                  <a:lnTo>
                    <a:pt x="2688336" y="0"/>
                  </a:lnTo>
                  <a:lnTo>
                    <a:pt x="2688336" y="6096"/>
                  </a:lnTo>
                  <a:lnTo>
                    <a:pt x="2715767" y="6096"/>
                  </a:lnTo>
                  <a:lnTo>
                    <a:pt x="2715767" y="0"/>
                  </a:lnTo>
                  <a:close/>
                </a:path>
                <a:path w="4592320" h="1447800">
                  <a:moveTo>
                    <a:pt x="2763012" y="0"/>
                  </a:moveTo>
                  <a:lnTo>
                    <a:pt x="2735580" y="0"/>
                  </a:lnTo>
                  <a:lnTo>
                    <a:pt x="2735580" y="6096"/>
                  </a:lnTo>
                  <a:lnTo>
                    <a:pt x="2763012" y="6096"/>
                  </a:lnTo>
                  <a:lnTo>
                    <a:pt x="2763012" y="0"/>
                  </a:lnTo>
                  <a:close/>
                </a:path>
                <a:path w="4592320" h="1447800">
                  <a:moveTo>
                    <a:pt x="2811780" y="0"/>
                  </a:moveTo>
                  <a:lnTo>
                    <a:pt x="2784347" y="0"/>
                  </a:lnTo>
                  <a:lnTo>
                    <a:pt x="2784347" y="6096"/>
                  </a:lnTo>
                  <a:lnTo>
                    <a:pt x="2811780" y="6096"/>
                  </a:lnTo>
                  <a:lnTo>
                    <a:pt x="2811780" y="0"/>
                  </a:lnTo>
                  <a:close/>
                </a:path>
                <a:path w="4592320" h="1447800">
                  <a:moveTo>
                    <a:pt x="2859023" y="0"/>
                  </a:moveTo>
                  <a:lnTo>
                    <a:pt x="2831591" y="0"/>
                  </a:lnTo>
                  <a:lnTo>
                    <a:pt x="2831591" y="6096"/>
                  </a:lnTo>
                  <a:lnTo>
                    <a:pt x="2859023" y="6096"/>
                  </a:lnTo>
                  <a:lnTo>
                    <a:pt x="2859023" y="0"/>
                  </a:lnTo>
                  <a:close/>
                </a:path>
                <a:path w="4592320" h="1447800">
                  <a:moveTo>
                    <a:pt x="2907791" y="0"/>
                  </a:moveTo>
                  <a:lnTo>
                    <a:pt x="2880360" y="0"/>
                  </a:lnTo>
                  <a:lnTo>
                    <a:pt x="2880360" y="6096"/>
                  </a:lnTo>
                  <a:lnTo>
                    <a:pt x="2907791" y="6096"/>
                  </a:lnTo>
                  <a:lnTo>
                    <a:pt x="2907791" y="0"/>
                  </a:lnTo>
                  <a:close/>
                </a:path>
                <a:path w="4592320" h="1447800">
                  <a:moveTo>
                    <a:pt x="2955036" y="0"/>
                  </a:moveTo>
                  <a:lnTo>
                    <a:pt x="2927604" y="0"/>
                  </a:lnTo>
                  <a:lnTo>
                    <a:pt x="2927604" y="6096"/>
                  </a:lnTo>
                  <a:lnTo>
                    <a:pt x="2955036" y="6096"/>
                  </a:lnTo>
                  <a:lnTo>
                    <a:pt x="2955036" y="0"/>
                  </a:lnTo>
                  <a:close/>
                </a:path>
                <a:path w="4592320" h="1447800">
                  <a:moveTo>
                    <a:pt x="3003804" y="0"/>
                  </a:moveTo>
                  <a:lnTo>
                    <a:pt x="2976371" y="0"/>
                  </a:lnTo>
                  <a:lnTo>
                    <a:pt x="2976371" y="6096"/>
                  </a:lnTo>
                  <a:lnTo>
                    <a:pt x="3003804" y="6096"/>
                  </a:lnTo>
                  <a:lnTo>
                    <a:pt x="3003804" y="0"/>
                  </a:lnTo>
                  <a:close/>
                </a:path>
                <a:path w="4592320" h="1447800">
                  <a:moveTo>
                    <a:pt x="3051047" y="0"/>
                  </a:moveTo>
                  <a:lnTo>
                    <a:pt x="3023616" y="0"/>
                  </a:lnTo>
                  <a:lnTo>
                    <a:pt x="3023616" y="6096"/>
                  </a:lnTo>
                  <a:lnTo>
                    <a:pt x="3051047" y="6096"/>
                  </a:lnTo>
                  <a:lnTo>
                    <a:pt x="3051047" y="0"/>
                  </a:lnTo>
                  <a:close/>
                </a:path>
                <a:path w="4592320" h="1447800">
                  <a:moveTo>
                    <a:pt x="3099816" y="0"/>
                  </a:moveTo>
                  <a:lnTo>
                    <a:pt x="3072384" y="0"/>
                  </a:lnTo>
                  <a:lnTo>
                    <a:pt x="3072384" y="6096"/>
                  </a:lnTo>
                  <a:lnTo>
                    <a:pt x="3099816" y="6096"/>
                  </a:lnTo>
                  <a:lnTo>
                    <a:pt x="3099816" y="0"/>
                  </a:lnTo>
                  <a:close/>
                </a:path>
                <a:path w="4592320" h="1447800">
                  <a:moveTo>
                    <a:pt x="3147060" y="0"/>
                  </a:moveTo>
                  <a:lnTo>
                    <a:pt x="3119628" y="0"/>
                  </a:lnTo>
                  <a:lnTo>
                    <a:pt x="3119628" y="6096"/>
                  </a:lnTo>
                  <a:lnTo>
                    <a:pt x="3147060" y="6096"/>
                  </a:lnTo>
                  <a:lnTo>
                    <a:pt x="3147060" y="0"/>
                  </a:lnTo>
                  <a:close/>
                </a:path>
                <a:path w="4592320" h="1447800">
                  <a:moveTo>
                    <a:pt x="3194304" y="0"/>
                  </a:moveTo>
                  <a:lnTo>
                    <a:pt x="3166871" y="0"/>
                  </a:lnTo>
                  <a:lnTo>
                    <a:pt x="3166871" y="6096"/>
                  </a:lnTo>
                  <a:lnTo>
                    <a:pt x="3194304" y="6096"/>
                  </a:lnTo>
                  <a:lnTo>
                    <a:pt x="3194304" y="0"/>
                  </a:lnTo>
                  <a:close/>
                </a:path>
                <a:path w="4592320" h="1447800">
                  <a:moveTo>
                    <a:pt x="3243071" y="0"/>
                  </a:moveTo>
                  <a:lnTo>
                    <a:pt x="3215640" y="0"/>
                  </a:lnTo>
                  <a:lnTo>
                    <a:pt x="3215640" y="6096"/>
                  </a:lnTo>
                  <a:lnTo>
                    <a:pt x="3243071" y="6096"/>
                  </a:lnTo>
                  <a:lnTo>
                    <a:pt x="3243071" y="0"/>
                  </a:lnTo>
                  <a:close/>
                </a:path>
                <a:path w="4592320" h="1447800">
                  <a:moveTo>
                    <a:pt x="3290316" y="0"/>
                  </a:moveTo>
                  <a:lnTo>
                    <a:pt x="3262884" y="0"/>
                  </a:lnTo>
                  <a:lnTo>
                    <a:pt x="3262884" y="6096"/>
                  </a:lnTo>
                  <a:lnTo>
                    <a:pt x="3290316" y="6096"/>
                  </a:lnTo>
                  <a:lnTo>
                    <a:pt x="3290316" y="0"/>
                  </a:lnTo>
                  <a:close/>
                </a:path>
                <a:path w="4592320" h="1447800">
                  <a:moveTo>
                    <a:pt x="3339084" y="0"/>
                  </a:moveTo>
                  <a:lnTo>
                    <a:pt x="3311652" y="0"/>
                  </a:lnTo>
                  <a:lnTo>
                    <a:pt x="3311652" y="6096"/>
                  </a:lnTo>
                  <a:lnTo>
                    <a:pt x="3339084" y="6096"/>
                  </a:lnTo>
                  <a:lnTo>
                    <a:pt x="3339084" y="0"/>
                  </a:lnTo>
                  <a:close/>
                </a:path>
                <a:path w="4592320" h="1447800">
                  <a:moveTo>
                    <a:pt x="3386328" y="0"/>
                  </a:moveTo>
                  <a:lnTo>
                    <a:pt x="3358895" y="0"/>
                  </a:lnTo>
                  <a:lnTo>
                    <a:pt x="3358895" y="6096"/>
                  </a:lnTo>
                  <a:lnTo>
                    <a:pt x="3386328" y="6096"/>
                  </a:lnTo>
                  <a:lnTo>
                    <a:pt x="3386328" y="0"/>
                  </a:lnTo>
                  <a:close/>
                </a:path>
                <a:path w="4592320" h="1447800">
                  <a:moveTo>
                    <a:pt x="3435095" y="0"/>
                  </a:moveTo>
                  <a:lnTo>
                    <a:pt x="3407664" y="0"/>
                  </a:lnTo>
                  <a:lnTo>
                    <a:pt x="3407664" y="6096"/>
                  </a:lnTo>
                  <a:lnTo>
                    <a:pt x="3435095" y="6096"/>
                  </a:lnTo>
                  <a:lnTo>
                    <a:pt x="3435095" y="0"/>
                  </a:lnTo>
                  <a:close/>
                </a:path>
                <a:path w="4592320" h="1447800">
                  <a:moveTo>
                    <a:pt x="3482340" y="0"/>
                  </a:moveTo>
                  <a:lnTo>
                    <a:pt x="3454908" y="0"/>
                  </a:lnTo>
                  <a:lnTo>
                    <a:pt x="3454908" y="6096"/>
                  </a:lnTo>
                  <a:lnTo>
                    <a:pt x="3482340" y="6096"/>
                  </a:lnTo>
                  <a:lnTo>
                    <a:pt x="3482340" y="0"/>
                  </a:lnTo>
                  <a:close/>
                </a:path>
                <a:path w="4592320" h="1447800">
                  <a:moveTo>
                    <a:pt x="3531108" y="0"/>
                  </a:moveTo>
                  <a:lnTo>
                    <a:pt x="3503676" y="0"/>
                  </a:lnTo>
                  <a:lnTo>
                    <a:pt x="3503676" y="6096"/>
                  </a:lnTo>
                  <a:lnTo>
                    <a:pt x="3531108" y="6096"/>
                  </a:lnTo>
                  <a:lnTo>
                    <a:pt x="3531108" y="0"/>
                  </a:lnTo>
                  <a:close/>
                </a:path>
                <a:path w="4592320" h="1447800">
                  <a:moveTo>
                    <a:pt x="3578352" y="0"/>
                  </a:moveTo>
                  <a:lnTo>
                    <a:pt x="3550919" y="0"/>
                  </a:lnTo>
                  <a:lnTo>
                    <a:pt x="3550919" y="6096"/>
                  </a:lnTo>
                  <a:lnTo>
                    <a:pt x="3578352" y="6096"/>
                  </a:lnTo>
                  <a:lnTo>
                    <a:pt x="3578352" y="0"/>
                  </a:lnTo>
                  <a:close/>
                </a:path>
                <a:path w="4592320" h="1447800">
                  <a:moveTo>
                    <a:pt x="3627119" y="0"/>
                  </a:moveTo>
                  <a:lnTo>
                    <a:pt x="3599688" y="0"/>
                  </a:lnTo>
                  <a:lnTo>
                    <a:pt x="3599688" y="6096"/>
                  </a:lnTo>
                  <a:lnTo>
                    <a:pt x="3627119" y="6096"/>
                  </a:lnTo>
                  <a:lnTo>
                    <a:pt x="3627119" y="0"/>
                  </a:lnTo>
                  <a:close/>
                </a:path>
                <a:path w="4592320" h="1447800">
                  <a:moveTo>
                    <a:pt x="3674364" y="0"/>
                  </a:moveTo>
                  <a:lnTo>
                    <a:pt x="3646932" y="0"/>
                  </a:lnTo>
                  <a:lnTo>
                    <a:pt x="3646932" y="6096"/>
                  </a:lnTo>
                  <a:lnTo>
                    <a:pt x="3674364" y="6096"/>
                  </a:lnTo>
                  <a:lnTo>
                    <a:pt x="3674364" y="0"/>
                  </a:lnTo>
                  <a:close/>
                </a:path>
                <a:path w="4592320" h="1447800">
                  <a:moveTo>
                    <a:pt x="3723132" y="0"/>
                  </a:moveTo>
                  <a:lnTo>
                    <a:pt x="3695700" y="0"/>
                  </a:lnTo>
                  <a:lnTo>
                    <a:pt x="3695700" y="6096"/>
                  </a:lnTo>
                  <a:lnTo>
                    <a:pt x="3723132" y="6096"/>
                  </a:lnTo>
                  <a:lnTo>
                    <a:pt x="3723132" y="0"/>
                  </a:lnTo>
                  <a:close/>
                </a:path>
                <a:path w="4592320" h="1447800">
                  <a:moveTo>
                    <a:pt x="3770376" y="0"/>
                  </a:moveTo>
                  <a:lnTo>
                    <a:pt x="3742943" y="0"/>
                  </a:lnTo>
                  <a:lnTo>
                    <a:pt x="3742943" y="6096"/>
                  </a:lnTo>
                  <a:lnTo>
                    <a:pt x="3770376" y="6096"/>
                  </a:lnTo>
                  <a:lnTo>
                    <a:pt x="3770376" y="0"/>
                  </a:lnTo>
                  <a:close/>
                </a:path>
                <a:path w="4592320" h="1447800">
                  <a:moveTo>
                    <a:pt x="3819143" y="0"/>
                  </a:moveTo>
                  <a:lnTo>
                    <a:pt x="3791712" y="0"/>
                  </a:lnTo>
                  <a:lnTo>
                    <a:pt x="3791712" y="6096"/>
                  </a:lnTo>
                  <a:lnTo>
                    <a:pt x="3819143" y="6096"/>
                  </a:lnTo>
                  <a:lnTo>
                    <a:pt x="3819143" y="0"/>
                  </a:lnTo>
                  <a:close/>
                </a:path>
                <a:path w="4592320" h="1447800">
                  <a:moveTo>
                    <a:pt x="3866388" y="0"/>
                  </a:moveTo>
                  <a:lnTo>
                    <a:pt x="3838956" y="0"/>
                  </a:lnTo>
                  <a:lnTo>
                    <a:pt x="3838956" y="6096"/>
                  </a:lnTo>
                  <a:lnTo>
                    <a:pt x="3866388" y="6096"/>
                  </a:lnTo>
                  <a:lnTo>
                    <a:pt x="3866388" y="0"/>
                  </a:lnTo>
                  <a:close/>
                </a:path>
                <a:path w="4592320" h="1447800">
                  <a:moveTo>
                    <a:pt x="3915156" y="0"/>
                  </a:moveTo>
                  <a:lnTo>
                    <a:pt x="3887723" y="0"/>
                  </a:lnTo>
                  <a:lnTo>
                    <a:pt x="3887723" y="6096"/>
                  </a:lnTo>
                  <a:lnTo>
                    <a:pt x="3915156" y="6096"/>
                  </a:lnTo>
                  <a:lnTo>
                    <a:pt x="3915156" y="0"/>
                  </a:lnTo>
                  <a:close/>
                </a:path>
                <a:path w="4592320" h="1447800">
                  <a:moveTo>
                    <a:pt x="3962400" y="0"/>
                  </a:moveTo>
                  <a:lnTo>
                    <a:pt x="3934967" y="0"/>
                  </a:lnTo>
                  <a:lnTo>
                    <a:pt x="3934967" y="6096"/>
                  </a:lnTo>
                  <a:lnTo>
                    <a:pt x="3962400" y="6096"/>
                  </a:lnTo>
                  <a:lnTo>
                    <a:pt x="3962400" y="0"/>
                  </a:lnTo>
                  <a:close/>
                </a:path>
                <a:path w="4592320" h="1447800">
                  <a:moveTo>
                    <a:pt x="4011167" y="0"/>
                  </a:moveTo>
                  <a:lnTo>
                    <a:pt x="3983736" y="0"/>
                  </a:lnTo>
                  <a:lnTo>
                    <a:pt x="3983736" y="6096"/>
                  </a:lnTo>
                  <a:lnTo>
                    <a:pt x="4011167" y="6096"/>
                  </a:lnTo>
                  <a:lnTo>
                    <a:pt x="4011167" y="0"/>
                  </a:lnTo>
                  <a:close/>
                </a:path>
                <a:path w="4592320" h="1447800">
                  <a:moveTo>
                    <a:pt x="4058412" y="0"/>
                  </a:moveTo>
                  <a:lnTo>
                    <a:pt x="4030980" y="0"/>
                  </a:lnTo>
                  <a:lnTo>
                    <a:pt x="4030980" y="6096"/>
                  </a:lnTo>
                  <a:lnTo>
                    <a:pt x="4058412" y="6096"/>
                  </a:lnTo>
                  <a:lnTo>
                    <a:pt x="4058412" y="0"/>
                  </a:lnTo>
                  <a:close/>
                </a:path>
                <a:path w="4592320" h="1447800">
                  <a:moveTo>
                    <a:pt x="4105656" y="0"/>
                  </a:moveTo>
                  <a:lnTo>
                    <a:pt x="4079747" y="0"/>
                  </a:lnTo>
                  <a:lnTo>
                    <a:pt x="4079747" y="6096"/>
                  </a:lnTo>
                  <a:lnTo>
                    <a:pt x="4105656" y="6096"/>
                  </a:lnTo>
                  <a:lnTo>
                    <a:pt x="4105656" y="0"/>
                  </a:lnTo>
                  <a:close/>
                </a:path>
                <a:path w="4592320" h="1447800">
                  <a:moveTo>
                    <a:pt x="4154423" y="0"/>
                  </a:moveTo>
                  <a:lnTo>
                    <a:pt x="4126991" y="0"/>
                  </a:lnTo>
                  <a:lnTo>
                    <a:pt x="4126991" y="6096"/>
                  </a:lnTo>
                  <a:lnTo>
                    <a:pt x="4154423" y="6096"/>
                  </a:lnTo>
                  <a:lnTo>
                    <a:pt x="4154423" y="0"/>
                  </a:lnTo>
                  <a:close/>
                </a:path>
                <a:path w="4592320" h="1447800">
                  <a:moveTo>
                    <a:pt x="4201668" y="0"/>
                  </a:moveTo>
                  <a:lnTo>
                    <a:pt x="4174236" y="0"/>
                  </a:lnTo>
                  <a:lnTo>
                    <a:pt x="4174236" y="6096"/>
                  </a:lnTo>
                  <a:lnTo>
                    <a:pt x="4201668" y="6096"/>
                  </a:lnTo>
                  <a:lnTo>
                    <a:pt x="4201668" y="0"/>
                  </a:lnTo>
                  <a:close/>
                </a:path>
                <a:path w="4592320" h="1447800">
                  <a:moveTo>
                    <a:pt x="4250436" y="0"/>
                  </a:moveTo>
                  <a:lnTo>
                    <a:pt x="4223004" y="0"/>
                  </a:lnTo>
                  <a:lnTo>
                    <a:pt x="4223004" y="6096"/>
                  </a:lnTo>
                  <a:lnTo>
                    <a:pt x="4250436" y="6096"/>
                  </a:lnTo>
                  <a:lnTo>
                    <a:pt x="4250436" y="0"/>
                  </a:lnTo>
                  <a:close/>
                </a:path>
                <a:path w="4592320" h="1447800">
                  <a:moveTo>
                    <a:pt x="4297680" y="0"/>
                  </a:moveTo>
                  <a:lnTo>
                    <a:pt x="4270247" y="0"/>
                  </a:lnTo>
                  <a:lnTo>
                    <a:pt x="4270247" y="6096"/>
                  </a:lnTo>
                  <a:lnTo>
                    <a:pt x="4297680" y="6096"/>
                  </a:lnTo>
                  <a:lnTo>
                    <a:pt x="4297680" y="0"/>
                  </a:lnTo>
                  <a:close/>
                </a:path>
                <a:path w="4592320" h="1447800">
                  <a:moveTo>
                    <a:pt x="4346447" y="0"/>
                  </a:moveTo>
                  <a:lnTo>
                    <a:pt x="4319016" y="0"/>
                  </a:lnTo>
                  <a:lnTo>
                    <a:pt x="4319016" y="6096"/>
                  </a:lnTo>
                  <a:lnTo>
                    <a:pt x="4346447" y="6096"/>
                  </a:lnTo>
                  <a:lnTo>
                    <a:pt x="4346447" y="0"/>
                  </a:lnTo>
                  <a:close/>
                </a:path>
                <a:path w="4592320" h="1447800">
                  <a:moveTo>
                    <a:pt x="4393692" y="0"/>
                  </a:moveTo>
                  <a:lnTo>
                    <a:pt x="4366260" y="0"/>
                  </a:lnTo>
                  <a:lnTo>
                    <a:pt x="4366260" y="6096"/>
                  </a:lnTo>
                  <a:lnTo>
                    <a:pt x="4393692" y="6096"/>
                  </a:lnTo>
                  <a:lnTo>
                    <a:pt x="4393692" y="0"/>
                  </a:lnTo>
                  <a:close/>
                </a:path>
                <a:path w="4592320" h="1447800">
                  <a:moveTo>
                    <a:pt x="4442460" y="0"/>
                  </a:moveTo>
                  <a:lnTo>
                    <a:pt x="4415028" y="0"/>
                  </a:lnTo>
                  <a:lnTo>
                    <a:pt x="4415028" y="6096"/>
                  </a:lnTo>
                  <a:lnTo>
                    <a:pt x="4442460" y="6096"/>
                  </a:lnTo>
                  <a:lnTo>
                    <a:pt x="4442460" y="0"/>
                  </a:lnTo>
                  <a:close/>
                </a:path>
                <a:path w="4592320" h="1447800">
                  <a:moveTo>
                    <a:pt x="4489704" y="0"/>
                  </a:moveTo>
                  <a:lnTo>
                    <a:pt x="4462271" y="0"/>
                  </a:lnTo>
                  <a:lnTo>
                    <a:pt x="4462271" y="6096"/>
                  </a:lnTo>
                  <a:lnTo>
                    <a:pt x="4489704" y="6096"/>
                  </a:lnTo>
                  <a:lnTo>
                    <a:pt x="4489704" y="0"/>
                  </a:lnTo>
                  <a:close/>
                </a:path>
                <a:path w="4592320" h="1447800">
                  <a:moveTo>
                    <a:pt x="4538471" y="0"/>
                  </a:moveTo>
                  <a:lnTo>
                    <a:pt x="4511040" y="0"/>
                  </a:lnTo>
                  <a:lnTo>
                    <a:pt x="4511040" y="6096"/>
                  </a:lnTo>
                  <a:lnTo>
                    <a:pt x="4538471" y="6096"/>
                  </a:lnTo>
                  <a:lnTo>
                    <a:pt x="4538471" y="0"/>
                  </a:lnTo>
                  <a:close/>
                </a:path>
                <a:path w="4592320" h="1447800">
                  <a:moveTo>
                    <a:pt x="4585716" y="0"/>
                  </a:moveTo>
                  <a:lnTo>
                    <a:pt x="4558284" y="0"/>
                  </a:lnTo>
                  <a:lnTo>
                    <a:pt x="4558284" y="6096"/>
                  </a:lnTo>
                  <a:lnTo>
                    <a:pt x="4585716" y="6096"/>
                  </a:lnTo>
                  <a:lnTo>
                    <a:pt x="4585716" y="0"/>
                  </a:lnTo>
                  <a:close/>
                </a:path>
                <a:path w="4592320" h="1447800">
                  <a:moveTo>
                    <a:pt x="4591812" y="21336"/>
                  </a:moveTo>
                  <a:lnTo>
                    <a:pt x="4584192" y="21336"/>
                  </a:lnTo>
                  <a:lnTo>
                    <a:pt x="4584192" y="48767"/>
                  </a:lnTo>
                  <a:lnTo>
                    <a:pt x="4591812" y="48767"/>
                  </a:lnTo>
                  <a:lnTo>
                    <a:pt x="4591812" y="21336"/>
                  </a:lnTo>
                  <a:close/>
                </a:path>
                <a:path w="4592320" h="1447800">
                  <a:moveTo>
                    <a:pt x="4591812" y="68579"/>
                  </a:moveTo>
                  <a:lnTo>
                    <a:pt x="4584192" y="68579"/>
                  </a:lnTo>
                  <a:lnTo>
                    <a:pt x="4584192" y="96012"/>
                  </a:lnTo>
                  <a:lnTo>
                    <a:pt x="4591812" y="96012"/>
                  </a:lnTo>
                  <a:lnTo>
                    <a:pt x="4591812" y="68579"/>
                  </a:lnTo>
                  <a:close/>
                </a:path>
                <a:path w="4592320" h="1447800">
                  <a:moveTo>
                    <a:pt x="4591812" y="117348"/>
                  </a:moveTo>
                  <a:lnTo>
                    <a:pt x="4584192" y="117348"/>
                  </a:lnTo>
                  <a:lnTo>
                    <a:pt x="4584192" y="144779"/>
                  </a:lnTo>
                  <a:lnTo>
                    <a:pt x="4591812" y="144779"/>
                  </a:lnTo>
                  <a:lnTo>
                    <a:pt x="4591812" y="117348"/>
                  </a:lnTo>
                  <a:close/>
                </a:path>
                <a:path w="4592320" h="1447800">
                  <a:moveTo>
                    <a:pt x="4591812" y="164591"/>
                  </a:moveTo>
                  <a:lnTo>
                    <a:pt x="4584192" y="164591"/>
                  </a:lnTo>
                  <a:lnTo>
                    <a:pt x="4584192" y="192024"/>
                  </a:lnTo>
                  <a:lnTo>
                    <a:pt x="4591812" y="192024"/>
                  </a:lnTo>
                  <a:lnTo>
                    <a:pt x="4591812" y="164591"/>
                  </a:lnTo>
                  <a:close/>
                </a:path>
                <a:path w="4592320" h="1447800">
                  <a:moveTo>
                    <a:pt x="4591812" y="213360"/>
                  </a:moveTo>
                  <a:lnTo>
                    <a:pt x="4584192" y="213360"/>
                  </a:lnTo>
                  <a:lnTo>
                    <a:pt x="4584192" y="240791"/>
                  </a:lnTo>
                  <a:lnTo>
                    <a:pt x="4591812" y="240791"/>
                  </a:lnTo>
                  <a:lnTo>
                    <a:pt x="4591812" y="213360"/>
                  </a:lnTo>
                  <a:close/>
                </a:path>
                <a:path w="4592320" h="1447800">
                  <a:moveTo>
                    <a:pt x="4591812" y="260603"/>
                  </a:moveTo>
                  <a:lnTo>
                    <a:pt x="4584192" y="260603"/>
                  </a:lnTo>
                  <a:lnTo>
                    <a:pt x="4584192" y="288036"/>
                  </a:lnTo>
                  <a:lnTo>
                    <a:pt x="4591812" y="288036"/>
                  </a:lnTo>
                  <a:lnTo>
                    <a:pt x="4591812" y="260603"/>
                  </a:lnTo>
                  <a:close/>
                </a:path>
                <a:path w="4592320" h="1447800">
                  <a:moveTo>
                    <a:pt x="4591812" y="309372"/>
                  </a:moveTo>
                  <a:lnTo>
                    <a:pt x="4584192" y="309372"/>
                  </a:lnTo>
                  <a:lnTo>
                    <a:pt x="4584192" y="336803"/>
                  </a:lnTo>
                  <a:lnTo>
                    <a:pt x="4591812" y="336803"/>
                  </a:lnTo>
                  <a:lnTo>
                    <a:pt x="4591812" y="309372"/>
                  </a:lnTo>
                  <a:close/>
                </a:path>
                <a:path w="4592320" h="1447800">
                  <a:moveTo>
                    <a:pt x="4591812" y="356615"/>
                  </a:moveTo>
                  <a:lnTo>
                    <a:pt x="4584192" y="356615"/>
                  </a:lnTo>
                  <a:lnTo>
                    <a:pt x="4584192" y="384047"/>
                  </a:lnTo>
                  <a:lnTo>
                    <a:pt x="4591812" y="384047"/>
                  </a:lnTo>
                  <a:lnTo>
                    <a:pt x="4591812" y="356615"/>
                  </a:lnTo>
                  <a:close/>
                </a:path>
                <a:path w="4592320" h="1447800">
                  <a:moveTo>
                    <a:pt x="4591812" y="405383"/>
                  </a:moveTo>
                  <a:lnTo>
                    <a:pt x="4584192" y="405383"/>
                  </a:lnTo>
                  <a:lnTo>
                    <a:pt x="4584192" y="432815"/>
                  </a:lnTo>
                  <a:lnTo>
                    <a:pt x="4591812" y="432815"/>
                  </a:lnTo>
                  <a:lnTo>
                    <a:pt x="4591812" y="405383"/>
                  </a:lnTo>
                  <a:close/>
                </a:path>
                <a:path w="4592320" h="1447800">
                  <a:moveTo>
                    <a:pt x="4591812" y="452627"/>
                  </a:moveTo>
                  <a:lnTo>
                    <a:pt x="4584192" y="452627"/>
                  </a:lnTo>
                  <a:lnTo>
                    <a:pt x="4584192" y="480059"/>
                  </a:lnTo>
                  <a:lnTo>
                    <a:pt x="4591812" y="480059"/>
                  </a:lnTo>
                  <a:lnTo>
                    <a:pt x="4591812" y="452627"/>
                  </a:lnTo>
                  <a:close/>
                </a:path>
                <a:path w="4592320" h="1447800">
                  <a:moveTo>
                    <a:pt x="4591812" y="501395"/>
                  </a:moveTo>
                  <a:lnTo>
                    <a:pt x="4584192" y="501395"/>
                  </a:lnTo>
                  <a:lnTo>
                    <a:pt x="4584192" y="528827"/>
                  </a:lnTo>
                  <a:lnTo>
                    <a:pt x="4591812" y="528827"/>
                  </a:lnTo>
                  <a:lnTo>
                    <a:pt x="4591812" y="501395"/>
                  </a:lnTo>
                  <a:close/>
                </a:path>
                <a:path w="4592320" h="1447800">
                  <a:moveTo>
                    <a:pt x="4591812" y="548639"/>
                  </a:moveTo>
                  <a:lnTo>
                    <a:pt x="4584192" y="548639"/>
                  </a:lnTo>
                  <a:lnTo>
                    <a:pt x="4584192" y="576071"/>
                  </a:lnTo>
                  <a:lnTo>
                    <a:pt x="4591812" y="576071"/>
                  </a:lnTo>
                  <a:lnTo>
                    <a:pt x="4591812" y="548639"/>
                  </a:lnTo>
                  <a:close/>
                </a:path>
                <a:path w="4592320" h="1447800">
                  <a:moveTo>
                    <a:pt x="4591812" y="597407"/>
                  </a:moveTo>
                  <a:lnTo>
                    <a:pt x="4584192" y="597407"/>
                  </a:lnTo>
                  <a:lnTo>
                    <a:pt x="4584192" y="624839"/>
                  </a:lnTo>
                  <a:lnTo>
                    <a:pt x="4591812" y="624839"/>
                  </a:lnTo>
                  <a:lnTo>
                    <a:pt x="4591812" y="597407"/>
                  </a:lnTo>
                  <a:close/>
                </a:path>
                <a:path w="4592320" h="1447800">
                  <a:moveTo>
                    <a:pt x="4591812" y="644651"/>
                  </a:moveTo>
                  <a:lnTo>
                    <a:pt x="4584192" y="644651"/>
                  </a:lnTo>
                  <a:lnTo>
                    <a:pt x="4584192" y="672083"/>
                  </a:lnTo>
                  <a:lnTo>
                    <a:pt x="4591812" y="672083"/>
                  </a:lnTo>
                  <a:lnTo>
                    <a:pt x="4591812" y="644651"/>
                  </a:lnTo>
                  <a:close/>
                </a:path>
                <a:path w="4592320" h="1447800">
                  <a:moveTo>
                    <a:pt x="4591812" y="693419"/>
                  </a:moveTo>
                  <a:lnTo>
                    <a:pt x="4584192" y="693419"/>
                  </a:lnTo>
                  <a:lnTo>
                    <a:pt x="4584192" y="720851"/>
                  </a:lnTo>
                  <a:lnTo>
                    <a:pt x="4591812" y="720851"/>
                  </a:lnTo>
                  <a:lnTo>
                    <a:pt x="4591812" y="693419"/>
                  </a:lnTo>
                  <a:close/>
                </a:path>
                <a:path w="4592320" h="1447800">
                  <a:moveTo>
                    <a:pt x="4591812" y="740663"/>
                  </a:moveTo>
                  <a:lnTo>
                    <a:pt x="4584192" y="740663"/>
                  </a:lnTo>
                  <a:lnTo>
                    <a:pt x="4584192" y="768095"/>
                  </a:lnTo>
                  <a:lnTo>
                    <a:pt x="4591812" y="768095"/>
                  </a:lnTo>
                  <a:lnTo>
                    <a:pt x="4591812" y="740663"/>
                  </a:lnTo>
                  <a:close/>
                </a:path>
                <a:path w="4592320" h="1447800">
                  <a:moveTo>
                    <a:pt x="4591812" y="789432"/>
                  </a:moveTo>
                  <a:lnTo>
                    <a:pt x="4584192" y="789432"/>
                  </a:lnTo>
                  <a:lnTo>
                    <a:pt x="4584192" y="815339"/>
                  </a:lnTo>
                  <a:lnTo>
                    <a:pt x="4591812" y="815339"/>
                  </a:lnTo>
                  <a:lnTo>
                    <a:pt x="4591812" y="789432"/>
                  </a:lnTo>
                  <a:close/>
                </a:path>
                <a:path w="4592320" h="1447800">
                  <a:moveTo>
                    <a:pt x="4591812" y="836676"/>
                  </a:moveTo>
                  <a:lnTo>
                    <a:pt x="4584192" y="836676"/>
                  </a:lnTo>
                  <a:lnTo>
                    <a:pt x="4584192" y="864107"/>
                  </a:lnTo>
                  <a:lnTo>
                    <a:pt x="4591812" y="864107"/>
                  </a:lnTo>
                  <a:lnTo>
                    <a:pt x="4591812" y="836676"/>
                  </a:lnTo>
                  <a:close/>
                </a:path>
                <a:path w="4592320" h="1447800">
                  <a:moveTo>
                    <a:pt x="4591812" y="883919"/>
                  </a:moveTo>
                  <a:lnTo>
                    <a:pt x="4584192" y="883919"/>
                  </a:lnTo>
                  <a:lnTo>
                    <a:pt x="4584192" y="911351"/>
                  </a:lnTo>
                  <a:lnTo>
                    <a:pt x="4591812" y="911351"/>
                  </a:lnTo>
                  <a:lnTo>
                    <a:pt x="4591812" y="883919"/>
                  </a:lnTo>
                  <a:close/>
                </a:path>
                <a:path w="4592320" h="1447800">
                  <a:moveTo>
                    <a:pt x="4591812" y="932688"/>
                  </a:moveTo>
                  <a:lnTo>
                    <a:pt x="4584192" y="932688"/>
                  </a:lnTo>
                  <a:lnTo>
                    <a:pt x="4584192" y="960119"/>
                  </a:lnTo>
                  <a:lnTo>
                    <a:pt x="4591812" y="960119"/>
                  </a:lnTo>
                  <a:lnTo>
                    <a:pt x="4591812" y="932688"/>
                  </a:lnTo>
                  <a:close/>
                </a:path>
                <a:path w="4592320" h="1447800">
                  <a:moveTo>
                    <a:pt x="4591812" y="979932"/>
                  </a:moveTo>
                  <a:lnTo>
                    <a:pt x="4584192" y="979932"/>
                  </a:lnTo>
                  <a:lnTo>
                    <a:pt x="4584192" y="1007363"/>
                  </a:lnTo>
                  <a:lnTo>
                    <a:pt x="4591812" y="1007363"/>
                  </a:lnTo>
                  <a:lnTo>
                    <a:pt x="4591812" y="979932"/>
                  </a:lnTo>
                  <a:close/>
                </a:path>
                <a:path w="4592320" h="1447800">
                  <a:moveTo>
                    <a:pt x="4591812" y="1028700"/>
                  </a:moveTo>
                  <a:lnTo>
                    <a:pt x="4584192" y="1028700"/>
                  </a:lnTo>
                  <a:lnTo>
                    <a:pt x="4584192" y="1056132"/>
                  </a:lnTo>
                  <a:lnTo>
                    <a:pt x="4591812" y="1056132"/>
                  </a:lnTo>
                  <a:lnTo>
                    <a:pt x="4591812" y="1028700"/>
                  </a:lnTo>
                  <a:close/>
                </a:path>
                <a:path w="4592320" h="1447800">
                  <a:moveTo>
                    <a:pt x="4591812" y="1075944"/>
                  </a:moveTo>
                  <a:lnTo>
                    <a:pt x="4584192" y="1075944"/>
                  </a:lnTo>
                  <a:lnTo>
                    <a:pt x="4584192" y="1103376"/>
                  </a:lnTo>
                  <a:lnTo>
                    <a:pt x="4591812" y="1103376"/>
                  </a:lnTo>
                  <a:lnTo>
                    <a:pt x="4591812" y="1075944"/>
                  </a:lnTo>
                  <a:close/>
                </a:path>
                <a:path w="4592320" h="1447800">
                  <a:moveTo>
                    <a:pt x="4591812" y="1124712"/>
                  </a:moveTo>
                  <a:lnTo>
                    <a:pt x="4584192" y="1124712"/>
                  </a:lnTo>
                  <a:lnTo>
                    <a:pt x="4584192" y="1152144"/>
                  </a:lnTo>
                  <a:lnTo>
                    <a:pt x="4591812" y="1152144"/>
                  </a:lnTo>
                  <a:lnTo>
                    <a:pt x="4591812" y="1124712"/>
                  </a:lnTo>
                  <a:close/>
                </a:path>
                <a:path w="4592320" h="1447800">
                  <a:moveTo>
                    <a:pt x="4591812" y="1171956"/>
                  </a:moveTo>
                  <a:lnTo>
                    <a:pt x="4584192" y="1171956"/>
                  </a:lnTo>
                  <a:lnTo>
                    <a:pt x="4584192" y="1199388"/>
                  </a:lnTo>
                  <a:lnTo>
                    <a:pt x="4591812" y="1199388"/>
                  </a:lnTo>
                  <a:lnTo>
                    <a:pt x="4591812" y="1171956"/>
                  </a:lnTo>
                  <a:close/>
                </a:path>
                <a:path w="4592320" h="1447800">
                  <a:moveTo>
                    <a:pt x="4591812" y="1220724"/>
                  </a:moveTo>
                  <a:lnTo>
                    <a:pt x="4584192" y="1220724"/>
                  </a:lnTo>
                  <a:lnTo>
                    <a:pt x="4584192" y="1248156"/>
                  </a:lnTo>
                  <a:lnTo>
                    <a:pt x="4591812" y="1248156"/>
                  </a:lnTo>
                  <a:lnTo>
                    <a:pt x="4591812" y="1220724"/>
                  </a:lnTo>
                  <a:close/>
                </a:path>
                <a:path w="4592320" h="1447800">
                  <a:moveTo>
                    <a:pt x="4591812" y="1267968"/>
                  </a:moveTo>
                  <a:lnTo>
                    <a:pt x="4584192" y="1267968"/>
                  </a:lnTo>
                  <a:lnTo>
                    <a:pt x="4584192" y="1295400"/>
                  </a:lnTo>
                  <a:lnTo>
                    <a:pt x="4591812" y="1295400"/>
                  </a:lnTo>
                  <a:lnTo>
                    <a:pt x="4591812" y="1267968"/>
                  </a:lnTo>
                  <a:close/>
                </a:path>
                <a:path w="4592320" h="1447800">
                  <a:moveTo>
                    <a:pt x="4591812" y="1316735"/>
                  </a:moveTo>
                  <a:lnTo>
                    <a:pt x="4584192" y="1316735"/>
                  </a:lnTo>
                  <a:lnTo>
                    <a:pt x="4584192" y="1344168"/>
                  </a:lnTo>
                  <a:lnTo>
                    <a:pt x="4591812" y="1344168"/>
                  </a:lnTo>
                  <a:lnTo>
                    <a:pt x="4591812" y="1316735"/>
                  </a:lnTo>
                  <a:close/>
                </a:path>
                <a:path w="4592320" h="1447800">
                  <a:moveTo>
                    <a:pt x="4591812" y="1363980"/>
                  </a:moveTo>
                  <a:lnTo>
                    <a:pt x="4584192" y="1363980"/>
                  </a:lnTo>
                  <a:lnTo>
                    <a:pt x="4584192" y="1391412"/>
                  </a:lnTo>
                  <a:lnTo>
                    <a:pt x="4591812" y="1391412"/>
                  </a:lnTo>
                  <a:lnTo>
                    <a:pt x="4591812" y="1363980"/>
                  </a:lnTo>
                  <a:close/>
                </a:path>
                <a:path w="4592320" h="1447800">
                  <a:moveTo>
                    <a:pt x="4591812" y="1412747"/>
                  </a:moveTo>
                  <a:lnTo>
                    <a:pt x="4584192" y="1412747"/>
                  </a:lnTo>
                  <a:lnTo>
                    <a:pt x="4584192" y="1440180"/>
                  </a:lnTo>
                  <a:lnTo>
                    <a:pt x="4591812" y="1440180"/>
                  </a:lnTo>
                  <a:lnTo>
                    <a:pt x="4591812" y="1412747"/>
                  </a:lnTo>
                  <a:close/>
                </a:path>
                <a:path w="4592320" h="1447800">
                  <a:moveTo>
                    <a:pt x="4572000" y="1440180"/>
                  </a:moveTo>
                  <a:lnTo>
                    <a:pt x="4544568" y="1440180"/>
                  </a:lnTo>
                  <a:lnTo>
                    <a:pt x="4544568" y="1447800"/>
                  </a:lnTo>
                  <a:lnTo>
                    <a:pt x="4572000" y="1447800"/>
                  </a:lnTo>
                  <a:lnTo>
                    <a:pt x="4572000" y="1440180"/>
                  </a:lnTo>
                  <a:close/>
                </a:path>
                <a:path w="4592320" h="1447800">
                  <a:moveTo>
                    <a:pt x="4523232" y="1440180"/>
                  </a:moveTo>
                  <a:lnTo>
                    <a:pt x="4495800" y="1440180"/>
                  </a:lnTo>
                  <a:lnTo>
                    <a:pt x="4495800" y="1447800"/>
                  </a:lnTo>
                  <a:lnTo>
                    <a:pt x="4523232" y="1447800"/>
                  </a:lnTo>
                  <a:lnTo>
                    <a:pt x="4523232" y="1440180"/>
                  </a:lnTo>
                  <a:close/>
                </a:path>
                <a:path w="4592320" h="1447800">
                  <a:moveTo>
                    <a:pt x="4475988" y="1440180"/>
                  </a:moveTo>
                  <a:lnTo>
                    <a:pt x="4448556" y="1440180"/>
                  </a:lnTo>
                  <a:lnTo>
                    <a:pt x="4448556" y="1447800"/>
                  </a:lnTo>
                  <a:lnTo>
                    <a:pt x="4475988" y="1447800"/>
                  </a:lnTo>
                  <a:lnTo>
                    <a:pt x="4475988" y="1440180"/>
                  </a:lnTo>
                  <a:close/>
                </a:path>
                <a:path w="4592320" h="1447800">
                  <a:moveTo>
                    <a:pt x="4428744" y="1440180"/>
                  </a:moveTo>
                  <a:lnTo>
                    <a:pt x="4401312" y="1440180"/>
                  </a:lnTo>
                  <a:lnTo>
                    <a:pt x="4401312" y="1447800"/>
                  </a:lnTo>
                  <a:lnTo>
                    <a:pt x="4428744" y="1447800"/>
                  </a:lnTo>
                  <a:lnTo>
                    <a:pt x="4428744" y="1440180"/>
                  </a:lnTo>
                  <a:close/>
                </a:path>
                <a:path w="4592320" h="1447800">
                  <a:moveTo>
                    <a:pt x="4379976" y="1440180"/>
                  </a:moveTo>
                  <a:lnTo>
                    <a:pt x="4352544" y="1440180"/>
                  </a:lnTo>
                  <a:lnTo>
                    <a:pt x="4352544" y="1447800"/>
                  </a:lnTo>
                  <a:lnTo>
                    <a:pt x="4379976" y="1447800"/>
                  </a:lnTo>
                  <a:lnTo>
                    <a:pt x="4379976" y="1440180"/>
                  </a:lnTo>
                  <a:close/>
                </a:path>
                <a:path w="4592320" h="1447800">
                  <a:moveTo>
                    <a:pt x="4332732" y="1440180"/>
                  </a:moveTo>
                  <a:lnTo>
                    <a:pt x="4305300" y="1440180"/>
                  </a:lnTo>
                  <a:lnTo>
                    <a:pt x="4305300" y="1447800"/>
                  </a:lnTo>
                  <a:lnTo>
                    <a:pt x="4332732" y="1447800"/>
                  </a:lnTo>
                  <a:lnTo>
                    <a:pt x="4332732" y="1440180"/>
                  </a:lnTo>
                  <a:close/>
                </a:path>
                <a:path w="4592320" h="1447800">
                  <a:moveTo>
                    <a:pt x="4283964" y="1440180"/>
                  </a:moveTo>
                  <a:lnTo>
                    <a:pt x="4256532" y="1440180"/>
                  </a:lnTo>
                  <a:lnTo>
                    <a:pt x="4256532" y="1447800"/>
                  </a:lnTo>
                  <a:lnTo>
                    <a:pt x="4283964" y="1447800"/>
                  </a:lnTo>
                  <a:lnTo>
                    <a:pt x="4283964" y="1440180"/>
                  </a:lnTo>
                  <a:close/>
                </a:path>
                <a:path w="4592320" h="1447800">
                  <a:moveTo>
                    <a:pt x="4236720" y="1440180"/>
                  </a:moveTo>
                  <a:lnTo>
                    <a:pt x="4209288" y="1440180"/>
                  </a:lnTo>
                  <a:lnTo>
                    <a:pt x="4209288" y="1447800"/>
                  </a:lnTo>
                  <a:lnTo>
                    <a:pt x="4236720" y="1447800"/>
                  </a:lnTo>
                  <a:lnTo>
                    <a:pt x="4236720" y="1440180"/>
                  </a:lnTo>
                  <a:close/>
                </a:path>
                <a:path w="4592320" h="1447800">
                  <a:moveTo>
                    <a:pt x="4187952" y="1440180"/>
                  </a:moveTo>
                  <a:lnTo>
                    <a:pt x="4160519" y="1440180"/>
                  </a:lnTo>
                  <a:lnTo>
                    <a:pt x="4160519" y="1447800"/>
                  </a:lnTo>
                  <a:lnTo>
                    <a:pt x="4187952" y="1447800"/>
                  </a:lnTo>
                  <a:lnTo>
                    <a:pt x="4187952" y="1440180"/>
                  </a:lnTo>
                  <a:close/>
                </a:path>
                <a:path w="4592320" h="1447800">
                  <a:moveTo>
                    <a:pt x="4140708" y="1440180"/>
                  </a:moveTo>
                  <a:lnTo>
                    <a:pt x="4113276" y="1440180"/>
                  </a:lnTo>
                  <a:lnTo>
                    <a:pt x="4113276" y="1447800"/>
                  </a:lnTo>
                  <a:lnTo>
                    <a:pt x="4140708" y="1447800"/>
                  </a:lnTo>
                  <a:lnTo>
                    <a:pt x="4140708" y="1440180"/>
                  </a:lnTo>
                  <a:close/>
                </a:path>
                <a:path w="4592320" h="1447800">
                  <a:moveTo>
                    <a:pt x="4091940" y="1440180"/>
                  </a:moveTo>
                  <a:lnTo>
                    <a:pt x="4064508" y="1440180"/>
                  </a:lnTo>
                  <a:lnTo>
                    <a:pt x="4064508" y="1447800"/>
                  </a:lnTo>
                  <a:lnTo>
                    <a:pt x="4091940" y="1447800"/>
                  </a:lnTo>
                  <a:lnTo>
                    <a:pt x="4091940" y="1440180"/>
                  </a:lnTo>
                  <a:close/>
                </a:path>
                <a:path w="4592320" h="1447800">
                  <a:moveTo>
                    <a:pt x="4044695" y="1440180"/>
                  </a:moveTo>
                  <a:lnTo>
                    <a:pt x="4017264" y="1440180"/>
                  </a:lnTo>
                  <a:lnTo>
                    <a:pt x="4017264" y="1447800"/>
                  </a:lnTo>
                  <a:lnTo>
                    <a:pt x="4044695" y="1447800"/>
                  </a:lnTo>
                  <a:lnTo>
                    <a:pt x="4044695" y="1440180"/>
                  </a:lnTo>
                  <a:close/>
                </a:path>
                <a:path w="4592320" h="1447800">
                  <a:moveTo>
                    <a:pt x="3995928" y="1440180"/>
                  </a:moveTo>
                  <a:lnTo>
                    <a:pt x="3968495" y="1440180"/>
                  </a:lnTo>
                  <a:lnTo>
                    <a:pt x="3968495" y="1447800"/>
                  </a:lnTo>
                  <a:lnTo>
                    <a:pt x="3995928" y="1447800"/>
                  </a:lnTo>
                  <a:lnTo>
                    <a:pt x="3995928" y="1440180"/>
                  </a:lnTo>
                  <a:close/>
                </a:path>
                <a:path w="4592320" h="1447800">
                  <a:moveTo>
                    <a:pt x="3948684" y="1440180"/>
                  </a:moveTo>
                  <a:lnTo>
                    <a:pt x="3921252" y="1440180"/>
                  </a:lnTo>
                  <a:lnTo>
                    <a:pt x="3921252" y="1447800"/>
                  </a:lnTo>
                  <a:lnTo>
                    <a:pt x="3948684" y="1447800"/>
                  </a:lnTo>
                  <a:lnTo>
                    <a:pt x="3948684" y="1440180"/>
                  </a:lnTo>
                  <a:close/>
                </a:path>
                <a:path w="4592320" h="1447800">
                  <a:moveTo>
                    <a:pt x="3899916" y="1440180"/>
                  </a:moveTo>
                  <a:lnTo>
                    <a:pt x="3872484" y="1440180"/>
                  </a:lnTo>
                  <a:lnTo>
                    <a:pt x="3872484" y="1447800"/>
                  </a:lnTo>
                  <a:lnTo>
                    <a:pt x="3899916" y="1447800"/>
                  </a:lnTo>
                  <a:lnTo>
                    <a:pt x="3899916" y="1440180"/>
                  </a:lnTo>
                  <a:close/>
                </a:path>
                <a:path w="4592320" h="1447800">
                  <a:moveTo>
                    <a:pt x="3852671" y="1440180"/>
                  </a:moveTo>
                  <a:lnTo>
                    <a:pt x="3825240" y="1440180"/>
                  </a:lnTo>
                  <a:lnTo>
                    <a:pt x="3825240" y="1447800"/>
                  </a:lnTo>
                  <a:lnTo>
                    <a:pt x="3852671" y="1447800"/>
                  </a:lnTo>
                  <a:lnTo>
                    <a:pt x="3852671" y="1440180"/>
                  </a:lnTo>
                  <a:close/>
                </a:path>
                <a:path w="4592320" h="1447800">
                  <a:moveTo>
                    <a:pt x="3803904" y="1440180"/>
                  </a:moveTo>
                  <a:lnTo>
                    <a:pt x="3776471" y="1440180"/>
                  </a:lnTo>
                  <a:lnTo>
                    <a:pt x="3776471" y="1447800"/>
                  </a:lnTo>
                  <a:lnTo>
                    <a:pt x="3803904" y="1447800"/>
                  </a:lnTo>
                  <a:lnTo>
                    <a:pt x="3803904" y="1440180"/>
                  </a:lnTo>
                  <a:close/>
                </a:path>
                <a:path w="4592320" h="1447800">
                  <a:moveTo>
                    <a:pt x="3756660" y="1440180"/>
                  </a:moveTo>
                  <a:lnTo>
                    <a:pt x="3729228" y="1440180"/>
                  </a:lnTo>
                  <a:lnTo>
                    <a:pt x="3729228" y="1447800"/>
                  </a:lnTo>
                  <a:lnTo>
                    <a:pt x="3756660" y="1447800"/>
                  </a:lnTo>
                  <a:lnTo>
                    <a:pt x="3756660" y="1440180"/>
                  </a:lnTo>
                  <a:close/>
                </a:path>
                <a:path w="4592320" h="1447800">
                  <a:moveTo>
                    <a:pt x="3707891" y="1440180"/>
                  </a:moveTo>
                  <a:lnTo>
                    <a:pt x="3680460" y="1440180"/>
                  </a:lnTo>
                  <a:lnTo>
                    <a:pt x="3680460" y="1447800"/>
                  </a:lnTo>
                  <a:lnTo>
                    <a:pt x="3707891" y="1447800"/>
                  </a:lnTo>
                  <a:lnTo>
                    <a:pt x="3707891" y="1440180"/>
                  </a:lnTo>
                  <a:close/>
                </a:path>
                <a:path w="4592320" h="1447800">
                  <a:moveTo>
                    <a:pt x="3660647" y="1440180"/>
                  </a:moveTo>
                  <a:lnTo>
                    <a:pt x="3633216" y="1440180"/>
                  </a:lnTo>
                  <a:lnTo>
                    <a:pt x="3633216" y="1447800"/>
                  </a:lnTo>
                  <a:lnTo>
                    <a:pt x="3660647" y="1447800"/>
                  </a:lnTo>
                  <a:lnTo>
                    <a:pt x="3660647" y="1440180"/>
                  </a:lnTo>
                  <a:close/>
                </a:path>
                <a:path w="4592320" h="1447800">
                  <a:moveTo>
                    <a:pt x="3611880" y="1440180"/>
                  </a:moveTo>
                  <a:lnTo>
                    <a:pt x="3584447" y="1440180"/>
                  </a:lnTo>
                  <a:lnTo>
                    <a:pt x="3584447" y="1447800"/>
                  </a:lnTo>
                  <a:lnTo>
                    <a:pt x="3611880" y="1447800"/>
                  </a:lnTo>
                  <a:lnTo>
                    <a:pt x="3611880" y="1440180"/>
                  </a:lnTo>
                  <a:close/>
                </a:path>
                <a:path w="4592320" h="1447800">
                  <a:moveTo>
                    <a:pt x="3564636" y="1440180"/>
                  </a:moveTo>
                  <a:lnTo>
                    <a:pt x="3537204" y="1440180"/>
                  </a:lnTo>
                  <a:lnTo>
                    <a:pt x="3537204" y="1447800"/>
                  </a:lnTo>
                  <a:lnTo>
                    <a:pt x="3564636" y="1447800"/>
                  </a:lnTo>
                  <a:lnTo>
                    <a:pt x="3564636" y="1440180"/>
                  </a:lnTo>
                  <a:close/>
                </a:path>
                <a:path w="4592320" h="1447800">
                  <a:moveTo>
                    <a:pt x="3515867" y="1440180"/>
                  </a:moveTo>
                  <a:lnTo>
                    <a:pt x="3489960" y="1440180"/>
                  </a:lnTo>
                  <a:lnTo>
                    <a:pt x="3489960" y="1447800"/>
                  </a:lnTo>
                  <a:lnTo>
                    <a:pt x="3515867" y="1447800"/>
                  </a:lnTo>
                  <a:lnTo>
                    <a:pt x="3515867" y="1440180"/>
                  </a:lnTo>
                  <a:close/>
                </a:path>
                <a:path w="4592320" h="1447800">
                  <a:moveTo>
                    <a:pt x="3468623" y="1440180"/>
                  </a:moveTo>
                  <a:lnTo>
                    <a:pt x="3441191" y="1440180"/>
                  </a:lnTo>
                  <a:lnTo>
                    <a:pt x="3441191" y="1447800"/>
                  </a:lnTo>
                  <a:lnTo>
                    <a:pt x="3468623" y="1447800"/>
                  </a:lnTo>
                  <a:lnTo>
                    <a:pt x="3468623" y="1440180"/>
                  </a:lnTo>
                  <a:close/>
                </a:path>
                <a:path w="4592320" h="1447800">
                  <a:moveTo>
                    <a:pt x="3421380" y="1440180"/>
                  </a:moveTo>
                  <a:lnTo>
                    <a:pt x="3393947" y="1440180"/>
                  </a:lnTo>
                  <a:lnTo>
                    <a:pt x="3393947" y="1447800"/>
                  </a:lnTo>
                  <a:lnTo>
                    <a:pt x="3421380" y="1447800"/>
                  </a:lnTo>
                  <a:lnTo>
                    <a:pt x="3421380" y="1440180"/>
                  </a:lnTo>
                  <a:close/>
                </a:path>
                <a:path w="4592320" h="1447800">
                  <a:moveTo>
                    <a:pt x="3372612" y="1440180"/>
                  </a:moveTo>
                  <a:lnTo>
                    <a:pt x="3345180" y="1440180"/>
                  </a:lnTo>
                  <a:lnTo>
                    <a:pt x="3345180" y="1447800"/>
                  </a:lnTo>
                  <a:lnTo>
                    <a:pt x="3372612" y="1447800"/>
                  </a:lnTo>
                  <a:lnTo>
                    <a:pt x="3372612" y="1440180"/>
                  </a:lnTo>
                  <a:close/>
                </a:path>
                <a:path w="4592320" h="1447800">
                  <a:moveTo>
                    <a:pt x="3325367" y="1440180"/>
                  </a:moveTo>
                  <a:lnTo>
                    <a:pt x="3297936" y="1440180"/>
                  </a:lnTo>
                  <a:lnTo>
                    <a:pt x="3297936" y="1447800"/>
                  </a:lnTo>
                  <a:lnTo>
                    <a:pt x="3325367" y="1447800"/>
                  </a:lnTo>
                  <a:lnTo>
                    <a:pt x="3325367" y="1440180"/>
                  </a:lnTo>
                  <a:close/>
                </a:path>
                <a:path w="4592320" h="1447800">
                  <a:moveTo>
                    <a:pt x="3276600" y="1440180"/>
                  </a:moveTo>
                  <a:lnTo>
                    <a:pt x="3249167" y="1440180"/>
                  </a:lnTo>
                  <a:lnTo>
                    <a:pt x="3249167" y="1447800"/>
                  </a:lnTo>
                  <a:lnTo>
                    <a:pt x="3276600" y="1447800"/>
                  </a:lnTo>
                  <a:lnTo>
                    <a:pt x="3276600" y="1440180"/>
                  </a:lnTo>
                  <a:close/>
                </a:path>
                <a:path w="4592320" h="1447800">
                  <a:moveTo>
                    <a:pt x="3229356" y="1440180"/>
                  </a:moveTo>
                  <a:lnTo>
                    <a:pt x="3201923" y="1440180"/>
                  </a:lnTo>
                  <a:lnTo>
                    <a:pt x="3201923" y="1447800"/>
                  </a:lnTo>
                  <a:lnTo>
                    <a:pt x="3229356" y="1447800"/>
                  </a:lnTo>
                  <a:lnTo>
                    <a:pt x="3229356" y="1440180"/>
                  </a:lnTo>
                  <a:close/>
                </a:path>
                <a:path w="4592320" h="1447800">
                  <a:moveTo>
                    <a:pt x="3180588" y="1440180"/>
                  </a:moveTo>
                  <a:lnTo>
                    <a:pt x="3153156" y="1440180"/>
                  </a:lnTo>
                  <a:lnTo>
                    <a:pt x="3153156" y="1447800"/>
                  </a:lnTo>
                  <a:lnTo>
                    <a:pt x="3180588" y="1447800"/>
                  </a:lnTo>
                  <a:lnTo>
                    <a:pt x="3180588" y="1440180"/>
                  </a:lnTo>
                  <a:close/>
                </a:path>
                <a:path w="4592320" h="1447800">
                  <a:moveTo>
                    <a:pt x="3133343" y="1440180"/>
                  </a:moveTo>
                  <a:lnTo>
                    <a:pt x="3105912" y="1440180"/>
                  </a:lnTo>
                  <a:lnTo>
                    <a:pt x="3105912" y="1447800"/>
                  </a:lnTo>
                  <a:lnTo>
                    <a:pt x="3133343" y="1447800"/>
                  </a:lnTo>
                  <a:lnTo>
                    <a:pt x="3133343" y="1440180"/>
                  </a:lnTo>
                  <a:close/>
                </a:path>
                <a:path w="4592320" h="1447800">
                  <a:moveTo>
                    <a:pt x="3084576" y="1440180"/>
                  </a:moveTo>
                  <a:lnTo>
                    <a:pt x="3057143" y="1440180"/>
                  </a:lnTo>
                  <a:lnTo>
                    <a:pt x="3057143" y="1447800"/>
                  </a:lnTo>
                  <a:lnTo>
                    <a:pt x="3084576" y="1447800"/>
                  </a:lnTo>
                  <a:lnTo>
                    <a:pt x="3084576" y="1440180"/>
                  </a:lnTo>
                  <a:close/>
                </a:path>
                <a:path w="4592320" h="1447800">
                  <a:moveTo>
                    <a:pt x="3037332" y="1440180"/>
                  </a:moveTo>
                  <a:lnTo>
                    <a:pt x="3009900" y="1440180"/>
                  </a:lnTo>
                  <a:lnTo>
                    <a:pt x="3009900" y="1447800"/>
                  </a:lnTo>
                  <a:lnTo>
                    <a:pt x="3037332" y="1447800"/>
                  </a:lnTo>
                  <a:lnTo>
                    <a:pt x="3037332" y="1440180"/>
                  </a:lnTo>
                  <a:close/>
                </a:path>
                <a:path w="4592320" h="1447800">
                  <a:moveTo>
                    <a:pt x="2988564" y="1440180"/>
                  </a:moveTo>
                  <a:lnTo>
                    <a:pt x="2961132" y="1440180"/>
                  </a:lnTo>
                  <a:lnTo>
                    <a:pt x="2961132" y="1447800"/>
                  </a:lnTo>
                  <a:lnTo>
                    <a:pt x="2988564" y="1447800"/>
                  </a:lnTo>
                  <a:lnTo>
                    <a:pt x="2988564" y="1440180"/>
                  </a:lnTo>
                  <a:close/>
                </a:path>
                <a:path w="4592320" h="1447800">
                  <a:moveTo>
                    <a:pt x="2941319" y="1440180"/>
                  </a:moveTo>
                  <a:lnTo>
                    <a:pt x="2913888" y="1440180"/>
                  </a:lnTo>
                  <a:lnTo>
                    <a:pt x="2913888" y="1447800"/>
                  </a:lnTo>
                  <a:lnTo>
                    <a:pt x="2941319" y="1447800"/>
                  </a:lnTo>
                  <a:lnTo>
                    <a:pt x="2941319" y="1440180"/>
                  </a:lnTo>
                  <a:close/>
                </a:path>
                <a:path w="4592320" h="1447800">
                  <a:moveTo>
                    <a:pt x="2892552" y="1440180"/>
                  </a:moveTo>
                  <a:lnTo>
                    <a:pt x="2865119" y="1440180"/>
                  </a:lnTo>
                  <a:lnTo>
                    <a:pt x="2865119" y="1447800"/>
                  </a:lnTo>
                  <a:lnTo>
                    <a:pt x="2892552" y="1447800"/>
                  </a:lnTo>
                  <a:lnTo>
                    <a:pt x="2892552" y="1440180"/>
                  </a:lnTo>
                  <a:close/>
                </a:path>
                <a:path w="4592320" h="1447800">
                  <a:moveTo>
                    <a:pt x="2845308" y="1440180"/>
                  </a:moveTo>
                  <a:lnTo>
                    <a:pt x="2817876" y="1440180"/>
                  </a:lnTo>
                  <a:lnTo>
                    <a:pt x="2817876" y="1447800"/>
                  </a:lnTo>
                  <a:lnTo>
                    <a:pt x="2845308" y="1447800"/>
                  </a:lnTo>
                  <a:lnTo>
                    <a:pt x="2845308" y="1440180"/>
                  </a:lnTo>
                  <a:close/>
                </a:path>
                <a:path w="4592320" h="1447800">
                  <a:moveTo>
                    <a:pt x="2796540" y="1440180"/>
                  </a:moveTo>
                  <a:lnTo>
                    <a:pt x="2769108" y="1440180"/>
                  </a:lnTo>
                  <a:lnTo>
                    <a:pt x="2769108" y="1447800"/>
                  </a:lnTo>
                  <a:lnTo>
                    <a:pt x="2796540" y="1447800"/>
                  </a:lnTo>
                  <a:lnTo>
                    <a:pt x="2796540" y="1440180"/>
                  </a:lnTo>
                  <a:close/>
                </a:path>
                <a:path w="4592320" h="1447800">
                  <a:moveTo>
                    <a:pt x="2749295" y="1440180"/>
                  </a:moveTo>
                  <a:lnTo>
                    <a:pt x="2721864" y="1440180"/>
                  </a:lnTo>
                  <a:lnTo>
                    <a:pt x="2721864" y="1447800"/>
                  </a:lnTo>
                  <a:lnTo>
                    <a:pt x="2749295" y="1447800"/>
                  </a:lnTo>
                  <a:lnTo>
                    <a:pt x="2749295" y="1440180"/>
                  </a:lnTo>
                  <a:close/>
                </a:path>
                <a:path w="4592320" h="1447800">
                  <a:moveTo>
                    <a:pt x="2700528" y="1440180"/>
                  </a:moveTo>
                  <a:lnTo>
                    <a:pt x="2673095" y="1440180"/>
                  </a:lnTo>
                  <a:lnTo>
                    <a:pt x="2673095" y="1447800"/>
                  </a:lnTo>
                  <a:lnTo>
                    <a:pt x="2700528" y="1447800"/>
                  </a:lnTo>
                  <a:lnTo>
                    <a:pt x="2700528" y="1440180"/>
                  </a:lnTo>
                  <a:close/>
                </a:path>
                <a:path w="4592320" h="1447800">
                  <a:moveTo>
                    <a:pt x="2653284" y="1440180"/>
                  </a:moveTo>
                  <a:lnTo>
                    <a:pt x="2625852" y="1440180"/>
                  </a:lnTo>
                  <a:lnTo>
                    <a:pt x="2625852" y="1447800"/>
                  </a:lnTo>
                  <a:lnTo>
                    <a:pt x="2653284" y="1447800"/>
                  </a:lnTo>
                  <a:lnTo>
                    <a:pt x="2653284" y="1440180"/>
                  </a:lnTo>
                  <a:close/>
                </a:path>
                <a:path w="4592320" h="1447800">
                  <a:moveTo>
                    <a:pt x="2604516" y="1440180"/>
                  </a:moveTo>
                  <a:lnTo>
                    <a:pt x="2577084" y="1440180"/>
                  </a:lnTo>
                  <a:lnTo>
                    <a:pt x="2577084" y="1447800"/>
                  </a:lnTo>
                  <a:lnTo>
                    <a:pt x="2604516" y="1447800"/>
                  </a:lnTo>
                  <a:lnTo>
                    <a:pt x="2604516" y="1440180"/>
                  </a:lnTo>
                  <a:close/>
                </a:path>
                <a:path w="4592320" h="1447800">
                  <a:moveTo>
                    <a:pt x="2557271" y="1440180"/>
                  </a:moveTo>
                  <a:lnTo>
                    <a:pt x="2529840" y="1440180"/>
                  </a:lnTo>
                  <a:lnTo>
                    <a:pt x="2529840" y="1447800"/>
                  </a:lnTo>
                  <a:lnTo>
                    <a:pt x="2557271" y="1447800"/>
                  </a:lnTo>
                  <a:lnTo>
                    <a:pt x="2557271" y="1440180"/>
                  </a:lnTo>
                  <a:close/>
                </a:path>
                <a:path w="4592320" h="1447800">
                  <a:moveTo>
                    <a:pt x="2510028" y="1440180"/>
                  </a:moveTo>
                  <a:lnTo>
                    <a:pt x="2482595" y="1440180"/>
                  </a:lnTo>
                  <a:lnTo>
                    <a:pt x="2482595" y="1447800"/>
                  </a:lnTo>
                  <a:lnTo>
                    <a:pt x="2510028" y="1447800"/>
                  </a:lnTo>
                  <a:lnTo>
                    <a:pt x="2510028" y="1440180"/>
                  </a:lnTo>
                  <a:close/>
                </a:path>
                <a:path w="4592320" h="1447800">
                  <a:moveTo>
                    <a:pt x="2461260" y="1440180"/>
                  </a:moveTo>
                  <a:lnTo>
                    <a:pt x="2433828" y="1440180"/>
                  </a:lnTo>
                  <a:lnTo>
                    <a:pt x="2433828" y="1447800"/>
                  </a:lnTo>
                  <a:lnTo>
                    <a:pt x="2461260" y="1447800"/>
                  </a:lnTo>
                  <a:lnTo>
                    <a:pt x="2461260" y="1440180"/>
                  </a:lnTo>
                  <a:close/>
                </a:path>
                <a:path w="4592320" h="1447800">
                  <a:moveTo>
                    <a:pt x="2414016" y="1440180"/>
                  </a:moveTo>
                  <a:lnTo>
                    <a:pt x="2386584" y="1440180"/>
                  </a:lnTo>
                  <a:lnTo>
                    <a:pt x="2386584" y="1447800"/>
                  </a:lnTo>
                  <a:lnTo>
                    <a:pt x="2414016" y="1447800"/>
                  </a:lnTo>
                  <a:lnTo>
                    <a:pt x="2414016" y="1440180"/>
                  </a:lnTo>
                  <a:close/>
                </a:path>
                <a:path w="4592320" h="1447800">
                  <a:moveTo>
                    <a:pt x="2365247" y="1440180"/>
                  </a:moveTo>
                  <a:lnTo>
                    <a:pt x="2337816" y="1440180"/>
                  </a:lnTo>
                  <a:lnTo>
                    <a:pt x="2337816" y="1447800"/>
                  </a:lnTo>
                  <a:lnTo>
                    <a:pt x="2365247" y="1447800"/>
                  </a:lnTo>
                  <a:lnTo>
                    <a:pt x="2365247" y="1440180"/>
                  </a:lnTo>
                  <a:close/>
                </a:path>
                <a:path w="4592320" h="1447800">
                  <a:moveTo>
                    <a:pt x="2318004" y="1440180"/>
                  </a:moveTo>
                  <a:lnTo>
                    <a:pt x="2290571" y="1440180"/>
                  </a:lnTo>
                  <a:lnTo>
                    <a:pt x="2290571" y="1447800"/>
                  </a:lnTo>
                  <a:lnTo>
                    <a:pt x="2318004" y="1447800"/>
                  </a:lnTo>
                  <a:lnTo>
                    <a:pt x="2318004" y="1440180"/>
                  </a:lnTo>
                  <a:close/>
                </a:path>
                <a:path w="4592320" h="1447800">
                  <a:moveTo>
                    <a:pt x="2269236" y="1440180"/>
                  </a:moveTo>
                  <a:lnTo>
                    <a:pt x="2241804" y="1440180"/>
                  </a:lnTo>
                  <a:lnTo>
                    <a:pt x="2241804" y="1447800"/>
                  </a:lnTo>
                  <a:lnTo>
                    <a:pt x="2269236" y="1447800"/>
                  </a:lnTo>
                  <a:lnTo>
                    <a:pt x="2269236" y="1440180"/>
                  </a:lnTo>
                  <a:close/>
                </a:path>
                <a:path w="4592320" h="1447800">
                  <a:moveTo>
                    <a:pt x="2221991" y="1440180"/>
                  </a:moveTo>
                  <a:lnTo>
                    <a:pt x="2194560" y="1440180"/>
                  </a:lnTo>
                  <a:lnTo>
                    <a:pt x="2194560" y="1447800"/>
                  </a:lnTo>
                  <a:lnTo>
                    <a:pt x="2221991" y="1447800"/>
                  </a:lnTo>
                  <a:lnTo>
                    <a:pt x="2221991" y="1440180"/>
                  </a:lnTo>
                  <a:close/>
                </a:path>
                <a:path w="4592320" h="1447800">
                  <a:moveTo>
                    <a:pt x="2173223" y="1440180"/>
                  </a:moveTo>
                  <a:lnTo>
                    <a:pt x="2145791" y="1440180"/>
                  </a:lnTo>
                  <a:lnTo>
                    <a:pt x="2145791" y="1447800"/>
                  </a:lnTo>
                  <a:lnTo>
                    <a:pt x="2173223" y="1447800"/>
                  </a:lnTo>
                  <a:lnTo>
                    <a:pt x="2173223" y="1440180"/>
                  </a:lnTo>
                  <a:close/>
                </a:path>
                <a:path w="4592320" h="1447800">
                  <a:moveTo>
                    <a:pt x="2125980" y="1440180"/>
                  </a:moveTo>
                  <a:lnTo>
                    <a:pt x="2098547" y="1440180"/>
                  </a:lnTo>
                  <a:lnTo>
                    <a:pt x="2098547" y="1447800"/>
                  </a:lnTo>
                  <a:lnTo>
                    <a:pt x="2125980" y="1447800"/>
                  </a:lnTo>
                  <a:lnTo>
                    <a:pt x="2125980" y="1440180"/>
                  </a:lnTo>
                  <a:close/>
                </a:path>
                <a:path w="4592320" h="1447800">
                  <a:moveTo>
                    <a:pt x="2077212" y="1440180"/>
                  </a:moveTo>
                  <a:lnTo>
                    <a:pt x="2049780" y="1440180"/>
                  </a:lnTo>
                  <a:lnTo>
                    <a:pt x="2049780" y="1447800"/>
                  </a:lnTo>
                  <a:lnTo>
                    <a:pt x="2077212" y="1447800"/>
                  </a:lnTo>
                  <a:lnTo>
                    <a:pt x="2077212" y="1440180"/>
                  </a:lnTo>
                  <a:close/>
                </a:path>
                <a:path w="4592320" h="1447800">
                  <a:moveTo>
                    <a:pt x="2029967" y="1440180"/>
                  </a:moveTo>
                  <a:lnTo>
                    <a:pt x="2002536" y="1440180"/>
                  </a:lnTo>
                  <a:lnTo>
                    <a:pt x="2002536" y="1447800"/>
                  </a:lnTo>
                  <a:lnTo>
                    <a:pt x="2029967" y="1447800"/>
                  </a:lnTo>
                  <a:lnTo>
                    <a:pt x="2029967" y="1440180"/>
                  </a:lnTo>
                  <a:close/>
                </a:path>
                <a:path w="4592320" h="1447800">
                  <a:moveTo>
                    <a:pt x="1981200" y="1440180"/>
                  </a:moveTo>
                  <a:lnTo>
                    <a:pt x="1953767" y="1440180"/>
                  </a:lnTo>
                  <a:lnTo>
                    <a:pt x="1953767" y="1447800"/>
                  </a:lnTo>
                  <a:lnTo>
                    <a:pt x="1981200" y="1447800"/>
                  </a:lnTo>
                  <a:lnTo>
                    <a:pt x="1981200" y="1440180"/>
                  </a:lnTo>
                  <a:close/>
                </a:path>
                <a:path w="4592320" h="1447800">
                  <a:moveTo>
                    <a:pt x="1933956" y="1440180"/>
                  </a:moveTo>
                  <a:lnTo>
                    <a:pt x="1906523" y="1440180"/>
                  </a:lnTo>
                  <a:lnTo>
                    <a:pt x="1906523" y="1447800"/>
                  </a:lnTo>
                  <a:lnTo>
                    <a:pt x="1933956" y="1447800"/>
                  </a:lnTo>
                  <a:lnTo>
                    <a:pt x="1933956" y="1440180"/>
                  </a:lnTo>
                  <a:close/>
                </a:path>
                <a:path w="4592320" h="1447800">
                  <a:moveTo>
                    <a:pt x="1885188" y="1440180"/>
                  </a:moveTo>
                  <a:lnTo>
                    <a:pt x="1857756" y="1440180"/>
                  </a:lnTo>
                  <a:lnTo>
                    <a:pt x="1857756" y="1447800"/>
                  </a:lnTo>
                  <a:lnTo>
                    <a:pt x="1885188" y="1447800"/>
                  </a:lnTo>
                  <a:lnTo>
                    <a:pt x="1885188" y="1440180"/>
                  </a:lnTo>
                  <a:close/>
                </a:path>
                <a:path w="4592320" h="1447800">
                  <a:moveTo>
                    <a:pt x="1837943" y="1440180"/>
                  </a:moveTo>
                  <a:lnTo>
                    <a:pt x="1810512" y="1440180"/>
                  </a:lnTo>
                  <a:lnTo>
                    <a:pt x="1810512" y="1447800"/>
                  </a:lnTo>
                  <a:lnTo>
                    <a:pt x="1837943" y="1447800"/>
                  </a:lnTo>
                  <a:lnTo>
                    <a:pt x="1837943" y="1440180"/>
                  </a:lnTo>
                  <a:close/>
                </a:path>
                <a:path w="4592320" h="1447800">
                  <a:moveTo>
                    <a:pt x="1789176" y="1440180"/>
                  </a:moveTo>
                  <a:lnTo>
                    <a:pt x="1761743" y="1440180"/>
                  </a:lnTo>
                  <a:lnTo>
                    <a:pt x="1761743" y="1447800"/>
                  </a:lnTo>
                  <a:lnTo>
                    <a:pt x="1789176" y="1447800"/>
                  </a:lnTo>
                  <a:lnTo>
                    <a:pt x="1789176" y="1440180"/>
                  </a:lnTo>
                  <a:close/>
                </a:path>
                <a:path w="4592320" h="1447800">
                  <a:moveTo>
                    <a:pt x="1741932" y="1440180"/>
                  </a:moveTo>
                  <a:lnTo>
                    <a:pt x="1714500" y="1440180"/>
                  </a:lnTo>
                  <a:lnTo>
                    <a:pt x="1714500" y="1447800"/>
                  </a:lnTo>
                  <a:lnTo>
                    <a:pt x="1741932" y="1447800"/>
                  </a:lnTo>
                  <a:lnTo>
                    <a:pt x="1741932" y="1440180"/>
                  </a:lnTo>
                  <a:close/>
                </a:path>
                <a:path w="4592320" h="1447800">
                  <a:moveTo>
                    <a:pt x="1693164" y="1440180"/>
                  </a:moveTo>
                  <a:lnTo>
                    <a:pt x="1665732" y="1440180"/>
                  </a:lnTo>
                  <a:lnTo>
                    <a:pt x="1665732" y="1447800"/>
                  </a:lnTo>
                  <a:lnTo>
                    <a:pt x="1693164" y="1447800"/>
                  </a:lnTo>
                  <a:lnTo>
                    <a:pt x="1693164" y="1440180"/>
                  </a:lnTo>
                  <a:close/>
                </a:path>
                <a:path w="4592320" h="1447800">
                  <a:moveTo>
                    <a:pt x="1645919" y="1440180"/>
                  </a:moveTo>
                  <a:lnTo>
                    <a:pt x="1618488" y="1440180"/>
                  </a:lnTo>
                  <a:lnTo>
                    <a:pt x="1618488" y="1447800"/>
                  </a:lnTo>
                  <a:lnTo>
                    <a:pt x="1645919" y="1447800"/>
                  </a:lnTo>
                  <a:lnTo>
                    <a:pt x="1645919" y="1440180"/>
                  </a:lnTo>
                  <a:close/>
                </a:path>
                <a:path w="4592320" h="1447800">
                  <a:moveTo>
                    <a:pt x="1597152" y="1440180"/>
                  </a:moveTo>
                  <a:lnTo>
                    <a:pt x="1569719" y="1440180"/>
                  </a:lnTo>
                  <a:lnTo>
                    <a:pt x="1569719" y="1447800"/>
                  </a:lnTo>
                  <a:lnTo>
                    <a:pt x="1597152" y="1447800"/>
                  </a:lnTo>
                  <a:lnTo>
                    <a:pt x="1597152" y="1440180"/>
                  </a:lnTo>
                  <a:close/>
                </a:path>
                <a:path w="4592320" h="1447800">
                  <a:moveTo>
                    <a:pt x="1549908" y="1440180"/>
                  </a:moveTo>
                  <a:lnTo>
                    <a:pt x="1522476" y="1440180"/>
                  </a:lnTo>
                  <a:lnTo>
                    <a:pt x="1522476" y="1447800"/>
                  </a:lnTo>
                  <a:lnTo>
                    <a:pt x="1549908" y="1447800"/>
                  </a:lnTo>
                  <a:lnTo>
                    <a:pt x="1549908" y="1440180"/>
                  </a:lnTo>
                  <a:close/>
                </a:path>
                <a:path w="4592320" h="1447800">
                  <a:moveTo>
                    <a:pt x="1502664" y="1440180"/>
                  </a:moveTo>
                  <a:lnTo>
                    <a:pt x="1475232" y="1440180"/>
                  </a:lnTo>
                  <a:lnTo>
                    <a:pt x="1475232" y="1447800"/>
                  </a:lnTo>
                  <a:lnTo>
                    <a:pt x="1502664" y="1447800"/>
                  </a:lnTo>
                  <a:lnTo>
                    <a:pt x="1502664" y="1440180"/>
                  </a:lnTo>
                  <a:close/>
                </a:path>
                <a:path w="4592320" h="1447800">
                  <a:moveTo>
                    <a:pt x="1453895" y="1440180"/>
                  </a:moveTo>
                  <a:lnTo>
                    <a:pt x="1426464" y="1440180"/>
                  </a:lnTo>
                  <a:lnTo>
                    <a:pt x="1426464" y="1447800"/>
                  </a:lnTo>
                  <a:lnTo>
                    <a:pt x="1453895" y="1447800"/>
                  </a:lnTo>
                  <a:lnTo>
                    <a:pt x="1453895" y="1440180"/>
                  </a:lnTo>
                  <a:close/>
                </a:path>
                <a:path w="4592320" h="1447800">
                  <a:moveTo>
                    <a:pt x="1406652" y="1440180"/>
                  </a:moveTo>
                  <a:lnTo>
                    <a:pt x="1379219" y="1440180"/>
                  </a:lnTo>
                  <a:lnTo>
                    <a:pt x="1379219" y="1447800"/>
                  </a:lnTo>
                  <a:lnTo>
                    <a:pt x="1406652" y="1447800"/>
                  </a:lnTo>
                  <a:lnTo>
                    <a:pt x="1406652" y="1440180"/>
                  </a:lnTo>
                  <a:close/>
                </a:path>
                <a:path w="4592320" h="1447800">
                  <a:moveTo>
                    <a:pt x="1357884" y="1440180"/>
                  </a:moveTo>
                  <a:lnTo>
                    <a:pt x="1330452" y="1440180"/>
                  </a:lnTo>
                  <a:lnTo>
                    <a:pt x="1330452" y="1447800"/>
                  </a:lnTo>
                  <a:lnTo>
                    <a:pt x="1357884" y="1447800"/>
                  </a:lnTo>
                  <a:lnTo>
                    <a:pt x="1357884" y="1440180"/>
                  </a:lnTo>
                  <a:close/>
                </a:path>
                <a:path w="4592320" h="1447800">
                  <a:moveTo>
                    <a:pt x="1310639" y="1440180"/>
                  </a:moveTo>
                  <a:lnTo>
                    <a:pt x="1283208" y="1440180"/>
                  </a:lnTo>
                  <a:lnTo>
                    <a:pt x="1283208" y="1447800"/>
                  </a:lnTo>
                  <a:lnTo>
                    <a:pt x="1310639" y="1447800"/>
                  </a:lnTo>
                  <a:lnTo>
                    <a:pt x="1310639" y="1440180"/>
                  </a:lnTo>
                  <a:close/>
                </a:path>
                <a:path w="4592320" h="1447800">
                  <a:moveTo>
                    <a:pt x="1261871" y="1440180"/>
                  </a:moveTo>
                  <a:lnTo>
                    <a:pt x="1234439" y="1440180"/>
                  </a:lnTo>
                  <a:lnTo>
                    <a:pt x="1234439" y="1447800"/>
                  </a:lnTo>
                  <a:lnTo>
                    <a:pt x="1261871" y="1447800"/>
                  </a:lnTo>
                  <a:lnTo>
                    <a:pt x="1261871" y="1440180"/>
                  </a:lnTo>
                  <a:close/>
                </a:path>
                <a:path w="4592320" h="1447800">
                  <a:moveTo>
                    <a:pt x="1214628" y="1440180"/>
                  </a:moveTo>
                  <a:lnTo>
                    <a:pt x="1187195" y="1440180"/>
                  </a:lnTo>
                  <a:lnTo>
                    <a:pt x="1187195" y="1447800"/>
                  </a:lnTo>
                  <a:lnTo>
                    <a:pt x="1214628" y="1447800"/>
                  </a:lnTo>
                  <a:lnTo>
                    <a:pt x="1214628" y="1440180"/>
                  </a:lnTo>
                  <a:close/>
                </a:path>
                <a:path w="4592320" h="1447800">
                  <a:moveTo>
                    <a:pt x="1165860" y="1440180"/>
                  </a:moveTo>
                  <a:lnTo>
                    <a:pt x="1138428" y="1440180"/>
                  </a:lnTo>
                  <a:lnTo>
                    <a:pt x="1138428" y="1447800"/>
                  </a:lnTo>
                  <a:lnTo>
                    <a:pt x="1165860" y="1447800"/>
                  </a:lnTo>
                  <a:lnTo>
                    <a:pt x="1165860" y="1440180"/>
                  </a:lnTo>
                  <a:close/>
                </a:path>
                <a:path w="4592320" h="1447800">
                  <a:moveTo>
                    <a:pt x="1118615" y="1440180"/>
                  </a:moveTo>
                  <a:lnTo>
                    <a:pt x="1091184" y="1440180"/>
                  </a:lnTo>
                  <a:lnTo>
                    <a:pt x="1091184" y="1447800"/>
                  </a:lnTo>
                  <a:lnTo>
                    <a:pt x="1118615" y="1447800"/>
                  </a:lnTo>
                  <a:lnTo>
                    <a:pt x="1118615" y="1440180"/>
                  </a:lnTo>
                  <a:close/>
                </a:path>
                <a:path w="4592320" h="1447800">
                  <a:moveTo>
                    <a:pt x="1069847" y="1440180"/>
                  </a:moveTo>
                  <a:lnTo>
                    <a:pt x="1042415" y="1440180"/>
                  </a:lnTo>
                  <a:lnTo>
                    <a:pt x="1042415" y="1447800"/>
                  </a:lnTo>
                  <a:lnTo>
                    <a:pt x="1069847" y="1447800"/>
                  </a:lnTo>
                  <a:lnTo>
                    <a:pt x="1069847" y="1440180"/>
                  </a:lnTo>
                  <a:close/>
                </a:path>
                <a:path w="4592320" h="1447800">
                  <a:moveTo>
                    <a:pt x="1022604" y="1440180"/>
                  </a:moveTo>
                  <a:lnTo>
                    <a:pt x="995171" y="1440180"/>
                  </a:lnTo>
                  <a:lnTo>
                    <a:pt x="995171" y="1447800"/>
                  </a:lnTo>
                  <a:lnTo>
                    <a:pt x="1022604" y="1447800"/>
                  </a:lnTo>
                  <a:lnTo>
                    <a:pt x="1022604" y="1440180"/>
                  </a:lnTo>
                  <a:close/>
                </a:path>
                <a:path w="4592320" h="1447800">
                  <a:moveTo>
                    <a:pt x="973836" y="1440180"/>
                  </a:moveTo>
                  <a:lnTo>
                    <a:pt x="946404" y="1440180"/>
                  </a:lnTo>
                  <a:lnTo>
                    <a:pt x="946404" y="1447800"/>
                  </a:lnTo>
                  <a:lnTo>
                    <a:pt x="973836" y="1447800"/>
                  </a:lnTo>
                  <a:lnTo>
                    <a:pt x="973836" y="1440180"/>
                  </a:lnTo>
                  <a:close/>
                </a:path>
                <a:path w="4592320" h="1447800">
                  <a:moveTo>
                    <a:pt x="926591" y="1440180"/>
                  </a:moveTo>
                  <a:lnTo>
                    <a:pt x="899160" y="1440180"/>
                  </a:lnTo>
                  <a:lnTo>
                    <a:pt x="899160" y="1447800"/>
                  </a:lnTo>
                  <a:lnTo>
                    <a:pt x="926591" y="1447800"/>
                  </a:lnTo>
                  <a:lnTo>
                    <a:pt x="926591" y="1440180"/>
                  </a:lnTo>
                  <a:close/>
                </a:path>
                <a:path w="4592320" h="1447800">
                  <a:moveTo>
                    <a:pt x="877823" y="1440180"/>
                  </a:moveTo>
                  <a:lnTo>
                    <a:pt x="850391" y="1440180"/>
                  </a:lnTo>
                  <a:lnTo>
                    <a:pt x="850391" y="1447800"/>
                  </a:lnTo>
                  <a:lnTo>
                    <a:pt x="877823" y="1447800"/>
                  </a:lnTo>
                  <a:lnTo>
                    <a:pt x="877823" y="1440180"/>
                  </a:lnTo>
                  <a:close/>
                </a:path>
                <a:path w="4592320" h="1447800">
                  <a:moveTo>
                    <a:pt x="830580" y="1440180"/>
                  </a:moveTo>
                  <a:lnTo>
                    <a:pt x="803147" y="1440180"/>
                  </a:lnTo>
                  <a:lnTo>
                    <a:pt x="803147" y="1447800"/>
                  </a:lnTo>
                  <a:lnTo>
                    <a:pt x="830580" y="1447800"/>
                  </a:lnTo>
                  <a:lnTo>
                    <a:pt x="830580" y="1440180"/>
                  </a:lnTo>
                  <a:close/>
                </a:path>
                <a:path w="4592320" h="1447800">
                  <a:moveTo>
                    <a:pt x="781812" y="1440180"/>
                  </a:moveTo>
                  <a:lnTo>
                    <a:pt x="754380" y="1440180"/>
                  </a:lnTo>
                  <a:lnTo>
                    <a:pt x="754380" y="1447800"/>
                  </a:lnTo>
                  <a:lnTo>
                    <a:pt x="781812" y="1447800"/>
                  </a:lnTo>
                  <a:lnTo>
                    <a:pt x="781812" y="1440180"/>
                  </a:lnTo>
                  <a:close/>
                </a:path>
                <a:path w="4592320" h="1447800">
                  <a:moveTo>
                    <a:pt x="734567" y="1440180"/>
                  </a:moveTo>
                  <a:lnTo>
                    <a:pt x="707136" y="1440180"/>
                  </a:lnTo>
                  <a:lnTo>
                    <a:pt x="707136" y="1447800"/>
                  </a:lnTo>
                  <a:lnTo>
                    <a:pt x="734567" y="1447800"/>
                  </a:lnTo>
                  <a:lnTo>
                    <a:pt x="734567" y="1440180"/>
                  </a:lnTo>
                  <a:close/>
                </a:path>
                <a:path w="4592320" h="1447800">
                  <a:moveTo>
                    <a:pt x="685800" y="1440180"/>
                  </a:moveTo>
                  <a:lnTo>
                    <a:pt x="658367" y="1440180"/>
                  </a:lnTo>
                  <a:lnTo>
                    <a:pt x="658367" y="1447800"/>
                  </a:lnTo>
                  <a:lnTo>
                    <a:pt x="685800" y="1447800"/>
                  </a:lnTo>
                  <a:lnTo>
                    <a:pt x="685800" y="1440180"/>
                  </a:lnTo>
                  <a:close/>
                </a:path>
                <a:path w="4592320" h="1447800">
                  <a:moveTo>
                    <a:pt x="638556" y="1440180"/>
                  </a:moveTo>
                  <a:lnTo>
                    <a:pt x="611124" y="1440180"/>
                  </a:lnTo>
                  <a:lnTo>
                    <a:pt x="611124" y="1447800"/>
                  </a:lnTo>
                  <a:lnTo>
                    <a:pt x="638556" y="1447800"/>
                  </a:lnTo>
                  <a:lnTo>
                    <a:pt x="638556" y="1440180"/>
                  </a:lnTo>
                  <a:close/>
                </a:path>
                <a:path w="4592320" h="1447800">
                  <a:moveTo>
                    <a:pt x="589788" y="1440180"/>
                  </a:moveTo>
                  <a:lnTo>
                    <a:pt x="562356" y="1440180"/>
                  </a:lnTo>
                  <a:lnTo>
                    <a:pt x="562356" y="1447800"/>
                  </a:lnTo>
                  <a:lnTo>
                    <a:pt x="589788" y="1447800"/>
                  </a:lnTo>
                  <a:lnTo>
                    <a:pt x="589788" y="1440180"/>
                  </a:lnTo>
                  <a:close/>
                </a:path>
                <a:path w="4592320" h="1447800">
                  <a:moveTo>
                    <a:pt x="542544" y="1440180"/>
                  </a:moveTo>
                  <a:lnTo>
                    <a:pt x="515112" y="1440180"/>
                  </a:lnTo>
                  <a:lnTo>
                    <a:pt x="515112" y="1447800"/>
                  </a:lnTo>
                  <a:lnTo>
                    <a:pt x="542544" y="1447800"/>
                  </a:lnTo>
                  <a:lnTo>
                    <a:pt x="542544" y="1440180"/>
                  </a:lnTo>
                  <a:close/>
                </a:path>
                <a:path w="4592320" h="1447800">
                  <a:moveTo>
                    <a:pt x="495300" y="1440180"/>
                  </a:moveTo>
                  <a:lnTo>
                    <a:pt x="467867" y="1440180"/>
                  </a:lnTo>
                  <a:lnTo>
                    <a:pt x="467867" y="1447800"/>
                  </a:lnTo>
                  <a:lnTo>
                    <a:pt x="495300" y="1447800"/>
                  </a:lnTo>
                  <a:lnTo>
                    <a:pt x="495300" y="1440180"/>
                  </a:lnTo>
                  <a:close/>
                </a:path>
                <a:path w="4592320" h="1447800">
                  <a:moveTo>
                    <a:pt x="446532" y="1440180"/>
                  </a:moveTo>
                  <a:lnTo>
                    <a:pt x="419100" y="1440180"/>
                  </a:lnTo>
                  <a:lnTo>
                    <a:pt x="419100" y="1447800"/>
                  </a:lnTo>
                  <a:lnTo>
                    <a:pt x="446532" y="1447800"/>
                  </a:lnTo>
                  <a:lnTo>
                    <a:pt x="446532" y="1440180"/>
                  </a:lnTo>
                  <a:close/>
                </a:path>
                <a:path w="4592320" h="1447800">
                  <a:moveTo>
                    <a:pt x="399288" y="1440180"/>
                  </a:moveTo>
                  <a:lnTo>
                    <a:pt x="371856" y="1440180"/>
                  </a:lnTo>
                  <a:lnTo>
                    <a:pt x="371856" y="1447800"/>
                  </a:lnTo>
                  <a:lnTo>
                    <a:pt x="399288" y="1447800"/>
                  </a:lnTo>
                  <a:lnTo>
                    <a:pt x="399288" y="1440180"/>
                  </a:lnTo>
                  <a:close/>
                </a:path>
                <a:path w="4592320" h="1447800">
                  <a:moveTo>
                    <a:pt x="350520" y="1440180"/>
                  </a:moveTo>
                  <a:lnTo>
                    <a:pt x="323088" y="1440180"/>
                  </a:lnTo>
                  <a:lnTo>
                    <a:pt x="323088" y="1447800"/>
                  </a:lnTo>
                  <a:lnTo>
                    <a:pt x="350520" y="1447800"/>
                  </a:lnTo>
                  <a:lnTo>
                    <a:pt x="350520" y="1440180"/>
                  </a:lnTo>
                  <a:close/>
                </a:path>
                <a:path w="4592320" h="1447800">
                  <a:moveTo>
                    <a:pt x="303275" y="1440180"/>
                  </a:moveTo>
                  <a:lnTo>
                    <a:pt x="275844" y="1440180"/>
                  </a:lnTo>
                  <a:lnTo>
                    <a:pt x="275844" y="1447800"/>
                  </a:lnTo>
                  <a:lnTo>
                    <a:pt x="303275" y="1447800"/>
                  </a:lnTo>
                  <a:lnTo>
                    <a:pt x="303275" y="1440180"/>
                  </a:lnTo>
                  <a:close/>
                </a:path>
                <a:path w="4592320" h="1447800">
                  <a:moveTo>
                    <a:pt x="254508" y="1440180"/>
                  </a:moveTo>
                  <a:lnTo>
                    <a:pt x="227075" y="1440180"/>
                  </a:lnTo>
                  <a:lnTo>
                    <a:pt x="227075" y="1447800"/>
                  </a:lnTo>
                  <a:lnTo>
                    <a:pt x="254508" y="1447800"/>
                  </a:lnTo>
                  <a:lnTo>
                    <a:pt x="254508" y="1440180"/>
                  </a:lnTo>
                  <a:close/>
                </a:path>
                <a:path w="4592320" h="1447800">
                  <a:moveTo>
                    <a:pt x="207263" y="1440180"/>
                  </a:moveTo>
                  <a:lnTo>
                    <a:pt x="179832" y="1440180"/>
                  </a:lnTo>
                  <a:lnTo>
                    <a:pt x="179832" y="1447800"/>
                  </a:lnTo>
                  <a:lnTo>
                    <a:pt x="207263" y="1447800"/>
                  </a:lnTo>
                  <a:lnTo>
                    <a:pt x="207263" y="1440180"/>
                  </a:lnTo>
                  <a:close/>
                </a:path>
                <a:path w="4592320" h="1447800">
                  <a:moveTo>
                    <a:pt x="158496" y="1440180"/>
                  </a:moveTo>
                  <a:lnTo>
                    <a:pt x="131063" y="1440180"/>
                  </a:lnTo>
                  <a:lnTo>
                    <a:pt x="131063" y="1447800"/>
                  </a:lnTo>
                  <a:lnTo>
                    <a:pt x="158496" y="1447800"/>
                  </a:lnTo>
                  <a:lnTo>
                    <a:pt x="158496" y="1440180"/>
                  </a:lnTo>
                  <a:close/>
                </a:path>
                <a:path w="4592320" h="1447800">
                  <a:moveTo>
                    <a:pt x="111251" y="1440180"/>
                  </a:moveTo>
                  <a:lnTo>
                    <a:pt x="83820" y="1440180"/>
                  </a:lnTo>
                  <a:lnTo>
                    <a:pt x="83820" y="1447800"/>
                  </a:lnTo>
                  <a:lnTo>
                    <a:pt x="111251" y="1447800"/>
                  </a:lnTo>
                  <a:lnTo>
                    <a:pt x="111251" y="1440180"/>
                  </a:lnTo>
                  <a:close/>
                </a:path>
                <a:path w="4592320" h="1447800">
                  <a:moveTo>
                    <a:pt x="62484" y="1440180"/>
                  </a:moveTo>
                  <a:lnTo>
                    <a:pt x="35051" y="1440180"/>
                  </a:lnTo>
                  <a:lnTo>
                    <a:pt x="35051" y="1447800"/>
                  </a:lnTo>
                  <a:lnTo>
                    <a:pt x="62484" y="1447800"/>
                  </a:lnTo>
                  <a:lnTo>
                    <a:pt x="62484" y="1440180"/>
                  </a:lnTo>
                  <a:close/>
                </a:path>
              </a:pathLst>
            </a:custGeom>
            <a:solidFill>
              <a:srgbClr val="000000"/>
            </a:solidFill>
          </p:spPr>
          <p:txBody>
            <a:bodyPr wrap="square" lIns="0" tIns="0" rIns="0" bIns="0" rtlCol="0"/>
            <a:lstStyle/>
            <a:p>
              <a:endParaRPr sz="1749"/>
            </a:p>
          </p:txBody>
        </p:sp>
        <p:pic>
          <p:nvPicPr>
            <p:cNvPr id="26" name="object 26"/>
            <p:cNvPicPr/>
            <p:nvPr/>
          </p:nvPicPr>
          <p:blipFill>
            <a:blip r:embed="rId3" cstate="print"/>
            <a:stretch>
              <a:fillRect/>
            </a:stretch>
          </p:blipFill>
          <p:spPr>
            <a:xfrm>
              <a:off x="5905500" y="4169664"/>
              <a:ext cx="120396" cy="138684"/>
            </a:xfrm>
            <a:prstGeom prst="rect">
              <a:avLst/>
            </a:prstGeom>
          </p:spPr>
        </p:pic>
        <p:pic>
          <p:nvPicPr>
            <p:cNvPr id="27" name="object 27"/>
            <p:cNvPicPr/>
            <p:nvPr/>
          </p:nvPicPr>
          <p:blipFill>
            <a:blip r:embed="rId4" cstate="print"/>
            <a:stretch>
              <a:fillRect/>
            </a:stretch>
          </p:blipFill>
          <p:spPr>
            <a:xfrm>
              <a:off x="5905500" y="4399788"/>
              <a:ext cx="120396" cy="138684"/>
            </a:xfrm>
            <a:prstGeom prst="rect">
              <a:avLst/>
            </a:prstGeom>
          </p:spPr>
        </p:pic>
      </p:grpSp>
      <p:sp>
        <p:nvSpPr>
          <p:cNvPr id="28" name="object 28"/>
          <p:cNvSpPr txBox="1"/>
          <p:nvPr/>
        </p:nvSpPr>
        <p:spPr>
          <a:xfrm>
            <a:off x="5290489" y="3704514"/>
            <a:ext cx="3582124" cy="409793"/>
          </a:xfrm>
          <a:prstGeom prst="rect">
            <a:avLst/>
          </a:prstGeom>
        </p:spPr>
        <p:txBody>
          <a:bodyPr vert="horz" wrap="square" lIns="0" tIns="10860" rIns="0" bIns="0" rtlCol="0">
            <a:spAutoFit/>
          </a:bodyPr>
          <a:lstStyle/>
          <a:p>
            <a:pPr marL="10860" marR="4344">
              <a:lnSpc>
                <a:spcPct val="100699"/>
              </a:lnSpc>
              <a:spcBef>
                <a:spcPts val="86"/>
              </a:spcBef>
            </a:pPr>
            <a:r>
              <a:rPr sz="1283" dirty="0">
                <a:latin typeface="Meiryo UI"/>
                <a:cs typeface="Meiryo UI"/>
              </a:rPr>
              <a:t>業務・工事実施における広域連携（施設管理者間</a:t>
            </a:r>
            <a:r>
              <a:rPr sz="1283" spc="-43" dirty="0">
                <a:latin typeface="Meiryo UI"/>
                <a:cs typeface="Meiryo UI"/>
              </a:rPr>
              <a:t>）</a:t>
            </a:r>
            <a:r>
              <a:rPr sz="1283" spc="-4" dirty="0">
                <a:latin typeface="Meiryo UI"/>
                <a:cs typeface="Meiryo UI"/>
              </a:rPr>
              <a:t>受発注者間の責任分担</a:t>
            </a:r>
            <a:endParaRPr sz="1283">
              <a:latin typeface="Meiryo UI"/>
              <a:cs typeface="Meiryo UI"/>
            </a:endParaRPr>
          </a:p>
        </p:txBody>
      </p:sp>
      <p:sp>
        <p:nvSpPr>
          <p:cNvPr id="29" name="object 29"/>
          <p:cNvSpPr txBox="1"/>
          <p:nvPr/>
        </p:nvSpPr>
        <p:spPr>
          <a:xfrm>
            <a:off x="5301349" y="4100377"/>
            <a:ext cx="3474611" cy="606123"/>
          </a:xfrm>
          <a:prstGeom prst="rect">
            <a:avLst/>
          </a:prstGeom>
        </p:spPr>
        <p:txBody>
          <a:bodyPr vert="horz" wrap="square" lIns="0" tIns="9774" rIns="0" bIns="0" rtlCol="0">
            <a:spAutoFit/>
          </a:bodyPr>
          <a:lstStyle/>
          <a:p>
            <a:pPr>
              <a:lnSpc>
                <a:spcPct val="100699"/>
              </a:lnSpc>
              <a:spcBef>
                <a:spcPts val="77"/>
              </a:spcBef>
            </a:pPr>
            <a:r>
              <a:rPr sz="1283" spc="-9" dirty="0">
                <a:latin typeface="Meiryo UI"/>
                <a:cs typeface="Meiryo UI"/>
              </a:rPr>
              <a:t>メンテナンス業務・工事の実施内容</a:t>
            </a:r>
            <a:r>
              <a:rPr sz="1283" dirty="0">
                <a:latin typeface="Meiryo UI"/>
                <a:cs typeface="Meiryo UI"/>
              </a:rPr>
              <a:t>（</a:t>
            </a:r>
            <a:r>
              <a:rPr sz="1283" spc="-9" dirty="0">
                <a:latin typeface="Meiryo UI"/>
                <a:cs typeface="Meiryo UI"/>
              </a:rPr>
              <a:t>分野、業務、規</a:t>
            </a:r>
            <a:r>
              <a:rPr sz="1283" spc="-4" dirty="0">
                <a:latin typeface="Meiryo UI"/>
                <a:cs typeface="Meiryo UI"/>
              </a:rPr>
              <a:t>模、エリア、期間、手法、体制等</a:t>
            </a:r>
            <a:r>
              <a:rPr sz="1283" spc="-43" dirty="0">
                <a:latin typeface="Meiryo UI"/>
                <a:cs typeface="Meiryo UI"/>
              </a:rPr>
              <a:t>）</a:t>
            </a:r>
            <a:endParaRPr sz="1283">
              <a:latin typeface="Meiryo UI"/>
              <a:cs typeface="Meiryo UI"/>
            </a:endParaRPr>
          </a:p>
          <a:p>
            <a:pPr>
              <a:spcBef>
                <a:spcPts val="9"/>
              </a:spcBef>
              <a:tabLst>
                <a:tab pos="1115298" algn="l"/>
              </a:tabLst>
            </a:pPr>
            <a:r>
              <a:rPr sz="1283" dirty="0">
                <a:latin typeface="Meiryo UI"/>
                <a:cs typeface="Meiryo UI"/>
              </a:rPr>
              <a:t>効果の試</a:t>
            </a:r>
            <a:r>
              <a:rPr sz="1283" spc="-43" dirty="0">
                <a:latin typeface="Meiryo UI"/>
                <a:cs typeface="Meiryo UI"/>
              </a:rPr>
              <a:t>算</a:t>
            </a:r>
            <a:r>
              <a:rPr sz="1283" dirty="0">
                <a:latin typeface="Meiryo UI"/>
                <a:cs typeface="Meiryo UI"/>
              </a:rPr>
              <a:t>	</a:t>
            </a:r>
            <a:r>
              <a:rPr sz="1283" spc="-43" dirty="0">
                <a:latin typeface="Meiryo UI"/>
                <a:cs typeface="Meiryo UI"/>
              </a:rPr>
              <a:t>等</a:t>
            </a:r>
            <a:endParaRPr sz="1283">
              <a:latin typeface="Meiryo UI"/>
              <a:cs typeface="Meiryo UI"/>
            </a:endParaRPr>
          </a:p>
        </p:txBody>
      </p:sp>
      <p:grpSp>
        <p:nvGrpSpPr>
          <p:cNvPr id="30" name="object 30"/>
          <p:cNvGrpSpPr/>
          <p:nvPr/>
        </p:nvGrpSpPr>
        <p:grpSpPr>
          <a:xfrm>
            <a:off x="5049834" y="4155850"/>
            <a:ext cx="103169" cy="512585"/>
            <a:chOff x="5905500" y="4631435"/>
            <a:chExt cx="120650" cy="599440"/>
          </a:xfrm>
        </p:grpSpPr>
        <p:pic>
          <p:nvPicPr>
            <p:cNvPr id="31" name="object 31"/>
            <p:cNvPicPr/>
            <p:nvPr/>
          </p:nvPicPr>
          <p:blipFill>
            <a:blip r:embed="rId3" cstate="print"/>
            <a:stretch>
              <a:fillRect/>
            </a:stretch>
          </p:blipFill>
          <p:spPr>
            <a:xfrm>
              <a:off x="5905500" y="4631435"/>
              <a:ext cx="120396" cy="138684"/>
            </a:xfrm>
            <a:prstGeom prst="rect">
              <a:avLst/>
            </a:prstGeom>
          </p:spPr>
        </p:pic>
        <p:pic>
          <p:nvPicPr>
            <p:cNvPr id="32" name="object 32"/>
            <p:cNvPicPr/>
            <p:nvPr/>
          </p:nvPicPr>
          <p:blipFill>
            <a:blip r:embed="rId3" cstate="print"/>
            <a:stretch>
              <a:fillRect/>
            </a:stretch>
          </p:blipFill>
          <p:spPr>
            <a:xfrm>
              <a:off x="5905500" y="5091683"/>
              <a:ext cx="120396" cy="138683"/>
            </a:xfrm>
            <a:prstGeom prst="rect">
              <a:avLst/>
            </a:prstGeom>
          </p:spPr>
        </p:pic>
      </p:grpSp>
      <p:pic>
        <p:nvPicPr>
          <p:cNvPr id="33" name="object 33"/>
          <p:cNvPicPr/>
          <p:nvPr/>
        </p:nvPicPr>
        <p:blipFill>
          <a:blip r:embed="rId5" cstate="print"/>
          <a:stretch>
            <a:fillRect/>
          </a:stretch>
        </p:blipFill>
        <p:spPr>
          <a:xfrm>
            <a:off x="46915" y="4151945"/>
            <a:ext cx="3333541" cy="2335304"/>
          </a:xfrm>
          <a:prstGeom prst="rect">
            <a:avLst/>
          </a:prstGeom>
        </p:spPr>
      </p:pic>
      <p:sp>
        <p:nvSpPr>
          <p:cNvPr id="34" name="object 34"/>
          <p:cNvSpPr txBox="1"/>
          <p:nvPr/>
        </p:nvSpPr>
        <p:spPr>
          <a:xfrm>
            <a:off x="137703" y="5246181"/>
            <a:ext cx="1712057" cy="209489"/>
          </a:xfrm>
          <a:prstGeom prst="rect">
            <a:avLst/>
          </a:prstGeom>
        </p:spPr>
        <p:txBody>
          <a:bodyPr vert="horz" wrap="square" lIns="0" tIns="11946" rIns="0" bIns="0" rtlCol="0">
            <a:spAutoFit/>
          </a:bodyPr>
          <a:lstStyle/>
          <a:p>
            <a:pPr marL="10860">
              <a:spcBef>
                <a:spcPts val="94"/>
              </a:spcBef>
              <a:tabLst>
                <a:tab pos="440363" algn="l"/>
              </a:tabLst>
            </a:pPr>
            <a:r>
              <a:rPr sz="1283" b="1" u="sng" spc="-21" dirty="0">
                <a:uFill>
                  <a:solidFill>
                    <a:srgbClr val="000000"/>
                  </a:solidFill>
                </a:uFill>
                <a:latin typeface="Meiryo UI"/>
                <a:cs typeface="Meiryo UI"/>
              </a:rPr>
              <a:t>5/7</a:t>
            </a:r>
            <a:r>
              <a:rPr sz="1283" b="1" u="sng" dirty="0">
                <a:uFill>
                  <a:solidFill>
                    <a:srgbClr val="000000"/>
                  </a:solidFill>
                </a:uFill>
                <a:latin typeface="Meiryo UI"/>
                <a:cs typeface="Meiryo UI"/>
              </a:rPr>
              <a:t>	第3</a:t>
            </a:r>
            <a:r>
              <a:rPr sz="1283" b="1" u="sng" spc="-9" dirty="0">
                <a:uFill>
                  <a:solidFill>
                    <a:srgbClr val="000000"/>
                  </a:solidFill>
                </a:uFill>
                <a:latin typeface="Meiryo UI"/>
                <a:cs typeface="Meiryo UI"/>
              </a:rPr>
              <a:t>回実施検討会</a:t>
            </a:r>
            <a:endParaRPr sz="1283">
              <a:latin typeface="Meiryo UI"/>
              <a:cs typeface="Meiryo UI"/>
            </a:endParaRPr>
          </a:p>
        </p:txBody>
      </p:sp>
      <p:sp>
        <p:nvSpPr>
          <p:cNvPr id="35" name="object 35"/>
          <p:cNvSpPr txBox="1"/>
          <p:nvPr/>
        </p:nvSpPr>
        <p:spPr>
          <a:xfrm>
            <a:off x="137703" y="5641049"/>
            <a:ext cx="3067367" cy="807730"/>
          </a:xfrm>
          <a:prstGeom prst="rect">
            <a:avLst/>
          </a:prstGeom>
        </p:spPr>
        <p:txBody>
          <a:bodyPr vert="horz" wrap="square" lIns="0" tIns="11946" rIns="0" bIns="0" rtlCol="0">
            <a:spAutoFit/>
          </a:bodyPr>
          <a:lstStyle/>
          <a:p>
            <a:pPr marL="10860">
              <a:spcBef>
                <a:spcPts val="94"/>
              </a:spcBef>
            </a:pPr>
            <a:r>
              <a:rPr sz="1283" spc="-9" dirty="0">
                <a:latin typeface="Meiryo UI"/>
                <a:cs typeface="Meiryo UI"/>
              </a:rPr>
              <a:t>【事業者ヒアリング】</a:t>
            </a:r>
            <a:endParaRPr sz="1283">
              <a:latin typeface="Meiryo UI"/>
              <a:cs typeface="Meiryo UI"/>
            </a:endParaRPr>
          </a:p>
          <a:p>
            <a:pPr marL="256834" marR="4344">
              <a:lnSpc>
                <a:spcPct val="100699"/>
              </a:lnSpc>
            </a:pPr>
            <a:r>
              <a:rPr sz="1283" spc="-13" dirty="0">
                <a:latin typeface="Meiryo UI"/>
                <a:cs typeface="Meiryo UI"/>
              </a:rPr>
              <a:t>主に業務・工事のマネジメントを担う事業者</a:t>
            </a:r>
            <a:r>
              <a:rPr sz="1283" spc="-9" dirty="0">
                <a:latin typeface="Meiryo UI"/>
                <a:cs typeface="Meiryo UI"/>
              </a:rPr>
              <a:t>としての課題や今後の展望などを聞く</a:t>
            </a:r>
            <a:endParaRPr sz="1283">
              <a:latin typeface="Meiryo UI"/>
              <a:cs typeface="Meiryo UI"/>
            </a:endParaRPr>
          </a:p>
        </p:txBody>
      </p:sp>
      <p:grpSp>
        <p:nvGrpSpPr>
          <p:cNvPr id="36" name="object 36"/>
          <p:cNvGrpSpPr/>
          <p:nvPr/>
        </p:nvGrpSpPr>
        <p:grpSpPr>
          <a:xfrm>
            <a:off x="2937972" y="4030745"/>
            <a:ext cx="6150480" cy="2456500"/>
            <a:chOff x="3435794" y="4485132"/>
            <a:chExt cx="7192645" cy="2872740"/>
          </a:xfrm>
        </p:grpSpPr>
        <p:pic>
          <p:nvPicPr>
            <p:cNvPr id="37" name="object 37"/>
            <p:cNvPicPr/>
            <p:nvPr/>
          </p:nvPicPr>
          <p:blipFill>
            <a:blip r:embed="rId6" cstate="print"/>
            <a:stretch>
              <a:fillRect/>
            </a:stretch>
          </p:blipFill>
          <p:spPr>
            <a:xfrm>
              <a:off x="4020312" y="4485132"/>
              <a:ext cx="6608064" cy="2872745"/>
            </a:xfrm>
            <a:prstGeom prst="rect">
              <a:avLst/>
            </a:prstGeom>
          </p:spPr>
        </p:pic>
        <p:sp>
          <p:nvSpPr>
            <p:cNvPr id="38" name="object 38"/>
            <p:cNvSpPr/>
            <p:nvPr/>
          </p:nvSpPr>
          <p:spPr>
            <a:xfrm>
              <a:off x="3441192" y="5210556"/>
              <a:ext cx="1083945" cy="623570"/>
            </a:xfrm>
            <a:custGeom>
              <a:avLst/>
              <a:gdLst/>
              <a:ahLst/>
              <a:cxnLst/>
              <a:rect l="l" t="t" r="r" b="b"/>
              <a:pathLst>
                <a:path w="1083945" h="623570">
                  <a:moveTo>
                    <a:pt x="541020" y="0"/>
                  </a:moveTo>
                  <a:lnTo>
                    <a:pt x="482086" y="1836"/>
                  </a:lnTo>
                  <a:lnTo>
                    <a:pt x="424986" y="7217"/>
                  </a:lnTo>
                  <a:lnTo>
                    <a:pt x="370051" y="15947"/>
                  </a:lnTo>
                  <a:lnTo>
                    <a:pt x="317611" y="27830"/>
                  </a:lnTo>
                  <a:lnTo>
                    <a:pt x="267998" y="42671"/>
                  </a:lnTo>
                  <a:lnTo>
                    <a:pt x="221540" y="60277"/>
                  </a:lnTo>
                  <a:lnTo>
                    <a:pt x="178570" y="80450"/>
                  </a:lnTo>
                  <a:lnTo>
                    <a:pt x="139417" y="102998"/>
                  </a:lnTo>
                  <a:lnTo>
                    <a:pt x="104412" y="127723"/>
                  </a:lnTo>
                  <a:lnTo>
                    <a:pt x="73885" y="154431"/>
                  </a:lnTo>
                  <a:lnTo>
                    <a:pt x="48168" y="182928"/>
                  </a:lnTo>
                  <a:lnTo>
                    <a:pt x="12482" y="244506"/>
                  </a:lnTo>
                  <a:lnTo>
                    <a:pt x="0" y="310895"/>
                  </a:lnTo>
                  <a:lnTo>
                    <a:pt x="3175" y="344879"/>
                  </a:lnTo>
                  <a:lnTo>
                    <a:pt x="27590" y="409517"/>
                  </a:lnTo>
                  <a:lnTo>
                    <a:pt x="73885" y="468432"/>
                  </a:lnTo>
                  <a:lnTo>
                    <a:pt x="104412" y="495263"/>
                  </a:lnTo>
                  <a:lnTo>
                    <a:pt x="139417" y="520086"/>
                  </a:lnTo>
                  <a:lnTo>
                    <a:pt x="178570" y="542710"/>
                  </a:lnTo>
                  <a:lnTo>
                    <a:pt x="221540" y="562941"/>
                  </a:lnTo>
                  <a:lnTo>
                    <a:pt x="267998" y="580587"/>
                  </a:lnTo>
                  <a:lnTo>
                    <a:pt x="317611" y="595456"/>
                  </a:lnTo>
                  <a:lnTo>
                    <a:pt x="370051" y="607356"/>
                  </a:lnTo>
                  <a:lnTo>
                    <a:pt x="424986" y="616094"/>
                  </a:lnTo>
                  <a:lnTo>
                    <a:pt x="482086" y="621478"/>
                  </a:lnTo>
                  <a:lnTo>
                    <a:pt x="541020" y="623315"/>
                  </a:lnTo>
                  <a:lnTo>
                    <a:pt x="599973" y="621478"/>
                  </a:lnTo>
                  <a:lnTo>
                    <a:pt x="657127" y="616094"/>
                  </a:lnTo>
                  <a:lnTo>
                    <a:pt x="712146" y="607356"/>
                  </a:lnTo>
                  <a:lnTo>
                    <a:pt x="764695" y="595456"/>
                  </a:lnTo>
                  <a:lnTo>
                    <a:pt x="814436" y="580587"/>
                  </a:lnTo>
                  <a:lnTo>
                    <a:pt x="861035" y="562941"/>
                  </a:lnTo>
                  <a:lnTo>
                    <a:pt x="904155" y="542710"/>
                  </a:lnTo>
                  <a:lnTo>
                    <a:pt x="943460" y="520086"/>
                  </a:lnTo>
                  <a:lnTo>
                    <a:pt x="978615" y="495263"/>
                  </a:lnTo>
                  <a:lnTo>
                    <a:pt x="1009283" y="468432"/>
                  </a:lnTo>
                  <a:lnTo>
                    <a:pt x="1035128" y="439786"/>
                  </a:lnTo>
                  <a:lnTo>
                    <a:pt x="1071007" y="377817"/>
                  </a:lnTo>
                  <a:lnTo>
                    <a:pt x="1083564" y="310895"/>
                  </a:lnTo>
                  <a:lnTo>
                    <a:pt x="1080368" y="277197"/>
                  </a:lnTo>
                  <a:lnTo>
                    <a:pt x="1055815" y="213018"/>
                  </a:lnTo>
                  <a:lnTo>
                    <a:pt x="1009283" y="154431"/>
                  </a:lnTo>
                  <a:lnTo>
                    <a:pt x="978615" y="127723"/>
                  </a:lnTo>
                  <a:lnTo>
                    <a:pt x="943460" y="102998"/>
                  </a:lnTo>
                  <a:lnTo>
                    <a:pt x="904155" y="80450"/>
                  </a:lnTo>
                  <a:lnTo>
                    <a:pt x="861035" y="60277"/>
                  </a:lnTo>
                  <a:lnTo>
                    <a:pt x="814436" y="42671"/>
                  </a:lnTo>
                  <a:lnTo>
                    <a:pt x="764695" y="27830"/>
                  </a:lnTo>
                  <a:lnTo>
                    <a:pt x="712146" y="15947"/>
                  </a:lnTo>
                  <a:lnTo>
                    <a:pt x="657127" y="7217"/>
                  </a:lnTo>
                  <a:lnTo>
                    <a:pt x="599973" y="1836"/>
                  </a:lnTo>
                  <a:lnTo>
                    <a:pt x="541020" y="0"/>
                  </a:lnTo>
                  <a:close/>
                </a:path>
              </a:pathLst>
            </a:custGeom>
            <a:solidFill>
              <a:srgbClr val="FFFFFF"/>
            </a:solidFill>
          </p:spPr>
          <p:txBody>
            <a:bodyPr wrap="square" lIns="0" tIns="0" rIns="0" bIns="0" rtlCol="0"/>
            <a:lstStyle/>
            <a:p>
              <a:endParaRPr sz="1749"/>
            </a:p>
          </p:txBody>
        </p:sp>
        <p:sp>
          <p:nvSpPr>
            <p:cNvPr id="39" name="object 39"/>
            <p:cNvSpPr/>
            <p:nvPr/>
          </p:nvSpPr>
          <p:spPr>
            <a:xfrm>
              <a:off x="3441192" y="5210556"/>
              <a:ext cx="1083945" cy="623570"/>
            </a:xfrm>
            <a:custGeom>
              <a:avLst/>
              <a:gdLst/>
              <a:ahLst/>
              <a:cxnLst/>
              <a:rect l="l" t="t" r="r" b="b"/>
              <a:pathLst>
                <a:path w="1083945" h="623570">
                  <a:moveTo>
                    <a:pt x="0" y="310895"/>
                  </a:moveTo>
                  <a:lnTo>
                    <a:pt x="12482" y="244506"/>
                  </a:lnTo>
                  <a:lnTo>
                    <a:pt x="48168" y="182928"/>
                  </a:lnTo>
                  <a:lnTo>
                    <a:pt x="73885" y="154431"/>
                  </a:lnTo>
                  <a:lnTo>
                    <a:pt x="104412" y="127723"/>
                  </a:lnTo>
                  <a:lnTo>
                    <a:pt x="139417" y="102998"/>
                  </a:lnTo>
                  <a:lnTo>
                    <a:pt x="178570" y="80450"/>
                  </a:lnTo>
                  <a:lnTo>
                    <a:pt x="221540" y="60277"/>
                  </a:lnTo>
                  <a:lnTo>
                    <a:pt x="267998" y="42671"/>
                  </a:lnTo>
                  <a:lnTo>
                    <a:pt x="317611" y="27830"/>
                  </a:lnTo>
                  <a:lnTo>
                    <a:pt x="370051" y="15947"/>
                  </a:lnTo>
                  <a:lnTo>
                    <a:pt x="424986" y="7217"/>
                  </a:lnTo>
                  <a:lnTo>
                    <a:pt x="482086" y="1836"/>
                  </a:lnTo>
                  <a:lnTo>
                    <a:pt x="541020" y="0"/>
                  </a:lnTo>
                  <a:lnTo>
                    <a:pt x="599973" y="1836"/>
                  </a:lnTo>
                  <a:lnTo>
                    <a:pt x="657127" y="7217"/>
                  </a:lnTo>
                  <a:lnTo>
                    <a:pt x="712146" y="15947"/>
                  </a:lnTo>
                  <a:lnTo>
                    <a:pt x="764695" y="27830"/>
                  </a:lnTo>
                  <a:lnTo>
                    <a:pt x="814436" y="42671"/>
                  </a:lnTo>
                  <a:lnTo>
                    <a:pt x="861035" y="60277"/>
                  </a:lnTo>
                  <a:lnTo>
                    <a:pt x="904155" y="80450"/>
                  </a:lnTo>
                  <a:lnTo>
                    <a:pt x="943460" y="102998"/>
                  </a:lnTo>
                  <a:lnTo>
                    <a:pt x="978615" y="127723"/>
                  </a:lnTo>
                  <a:lnTo>
                    <a:pt x="1009283" y="154431"/>
                  </a:lnTo>
                  <a:lnTo>
                    <a:pt x="1035128" y="182928"/>
                  </a:lnTo>
                  <a:lnTo>
                    <a:pt x="1071007" y="244506"/>
                  </a:lnTo>
                  <a:lnTo>
                    <a:pt x="1083564" y="310895"/>
                  </a:lnTo>
                  <a:lnTo>
                    <a:pt x="1080368" y="344879"/>
                  </a:lnTo>
                  <a:lnTo>
                    <a:pt x="1055815" y="409517"/>
                  </a:lnTo>
                  <a:lnTo>
                    <a:pt x="1009283" y="468432"/>
                  </a:lnTo>
                  <a:lnTo>
                    <a:pt x="978615" y="495263"/>
                  </a:lnTo>
                  <a:lnTo>
                    <a:pt x="943460" y="520086"/>
                  </a:lnTo>
                  <a:lnTo>
                    <a:pt x="904155" y="542710"/>
                  </a:lnTo>
                  <a:lnTo>
                    <a:pt x="861035" y="562941"/>
                  </a:lnTo>
                  <a:lnTo>
                    <a:pt x="814436" y="580587"/>
                  </a:lnTo>
                  <a:lnTo>
                    <a:pt x="764695" y="595456"/>
                  </a:lnTo>
                  <a:lnTo>
                    <a:pt x="712146" y="607356"/>
                  </a:lnTo>
                  <a:lnTo>
                    <a:pt x="657127" y="616094"/>
                  </a:lnTo>
                  <a:lnTo>
                    <a:pt x="599973" y="621478"/>
                  </a:lnTo>
                  <a:lnTo>
                    <a:pt x="541020" y="623315"/>
                  </a:lnTo>
                  <a:lnTo>
                    <a:pt x="482086" y="621478"/>
                  </a:lnTo>
                  <a:lnTo>
                    <a:pt x="424986" y="616094"/>
                  </a:lnTo>
                  <a:lnTo>
                    <a:pt x="370051" y="607356"/>
                  </a:lnTo>
                  <a:lnTo>
                    <a:pt x="317611" y="595456"/>
                  </a:lnTo>
                  <a:lnTo>
                    <a:pt x="267998" y="580587"/>
                  </a:lnTo>
                  <a:lnTo>
                    <a:pt x="221540" y="562941"/>
                  </a:lnTo>
                  <a:lnTo>
                    <a:pt x="178570" y="542710"/>
                  </a:lnTo>
                  <a:lnTo>
                    <a:pt x="139417" y="520086"/>
                  </a:lnTo>
                  <a:lnTo>
                    <a:pt x="104412" y="495263"/>
                  </a:lnTo>
                  <a:lnTo>
                    <a:pt x="73885" y="468432"/>
                  </a:lnTo>
                  <a:lnTo>
                    <a:pt x="48168" y="439786"/>
                  </a:lnTo>
                  <a:lnTo>
                    <a:pt x="12482" y="377817"/>
                  </a:lnTo>
                  <a:lnTo>
                    <a:pt x="0" y="310895"/>
                  </a:lnTo>
                </a:path>
              </a:pathLst>
            </a:custGeom>
            <a:ln w="10668">
              <a:solidFill>
                <a:srgbClr val="FF0000"/>
              </a:solidFill>
            </a:ln>
          </p:spPr>
          <p:txBody>
            <a:bodyPr wrap="square" lIns="0" tIns="0" rIns="0" bIns="0" rtlCol="0"/>
            <a:lstStyle/>
            <a:p>
              <a:endParaRPr sz="1749"/>
            </a:p>
          </p:txBody>
        </p:sp>
      </p:grpSp>
      <p:sp>
        <p:nvSpPr>
          <p:cNvPr id="40" name="object 40"/>
          <p:cNvSpPr txBox="1"/>
          <p:nvPr/>
        </p:nvSpPr>
        <p:spPr>
          <a:xfrm>
            <a:off x="3059439" y="4739241"/>
            <a:ext cx="695574" cy="469624"/>
          </a:xfrm>
          <a:prstGeom prst="rect">
            <a:avLst/>
          </a:prstGeom>
        </p:spPr>
        <p:txBody>
          <a:bodyPr vert="horz" wrap="square" lIns="0" tIns="38552" rIns="0" bIns="0" rtlCol="0">
            <a:spAutoFit/>
          </a:bodyPr>
          <a:lstStyle/>
          <a:p>
            <a:pPr marL="10860" marR="4344" indent="141720">
              <a:lnSpc>
                <a:spcPts val="1112"/>
              </a:lnSpc>
              <a:spcBef>
                <a:spcPts val="304"/>
              </a:spcBef>
            </a:pPr>
            <a:r>
              <a:rPr sz="1112" spc="-30" dirty="0">
                <a:latin typeface="Meiryo UI"/>
                <a:cs typeface="Meiryo UI"/>
              </a:rPr>
              <a:t>意見を</a:t>
            </a:r>
            <a:r>
              <a:rPr sz="1112" spc="-43" dirty="0">
                <a:latin typeface="Meiryo UI"/>
                <a:cs typeface="Meiryo UI"/>
              </a:rPr>
              <a:t> </a:t>
            </a:r>
            <a:r>
              <a:rPr sz="1112" spc="-26" dirty="0">
                <a:latin typeface="Meiryo UI"/>
                <a:cs typeface="Meiryo UI"/>
              </a:rPr>
              <a:t>参考に検討</a:t>
            </a:r>
            <a:endParaRPr sz="1112">
              <a:latin typeface="Meiryo UI"/>
              <a:cs typeface="Meiryo UI"/>
            </a:endParaRPr>
          </a:p>
        </p:txBody>
      </p:sp>
      <p:grpSp>
        <p:nvGrpSpPr>
          <p:cNvPr id="41" name="object 41"/>
          <p:cNvGrpSpPr/>
          <p:nvPr/>
        </p:nvGrpSpPr>
        <p:grpSpPr>
          <a:xfrm>
            <a:off x="6160796" y="495861"/>
            <a:ext cx="2928360" cy="245433"/>
            <a:chOff x="7204709" y="351282"/>
            <a:chExt cx="3424554" cy="287020"/>
          </a:xfrm>
        </p:grpSpPr>
        <p:sp>
          <p:nvSpPr>
            <p:cNvPr id="42" name="object 42"/>
            <p:cNvSpPr/>
            <p:nvPr/>
          </p:nvSpPr>
          <p:spPr>
            <a:xfrm>
              <a:off x="7211567" y="358140"/>
              <a:ext cx="3411220" cy="273050"/>
            </a:xfrm>
            <a:custGeom>
              <a:avLst/>
              <a:gdLst/>
              <a:ahLst/>
              <a:cxnLst/>
              <a:rect l="l" t="t" r="r" b="b"/>
              <a:pathLst>
                <a:path w="3411220" h="273050">
                  <a:moveTo>
                    <a:pt x="3410712" y="0"/>
                  </a:moveTo>
                  <a:lnTo>
                    <a:pt x="0" y="0"/>
                  </a:lnTo>
                  <a:lnTo>
                    <a:pt x="0" y="272796"/>
                  </a:lnTo>
                  <a:lnTo>
                    <a:pt x="3410712" y="272796"/>
                  </a:lnTo>
                  <a:lnTo>
                    <a:pt x="3410712" y="0"/>
                  </a:lnTo>
                  <a:close/>
                </a:path>
              </a:pathLst>
            </a:custGeom>
            <a:solidFill>
              <a:srgbClr val="FFFFFF"/>
            </a:solidFill>
          </p:spPr>
          <p:txBody>
            <a:bodyPr wrap="square" lIns="0" tIns="0" rIns="0" bIns="0" rtlCol="0"/>
            <a:lstStyle/>
            <a:p>
              <a:endParaRPr sz="1749"/>
            </a:p>
          </p:txBody>
        </p:sp>
        <p:sp>
          <p:nvSpPr>
            <p:cNvPr id="43" name="object 43"/>
            <p:cNvSpPr/>
            <p:nvPr/>
          </p:nvSpPr>
          <p:spPr>
            <a:xfrm>
              <a:off x="7211567" y="358140"/>
              <a:ext cx="3411220" cy="273050"/>
            </a:xfrm>
            <a:custGeom>
              <a:avLst/>
              <a:gdLst/>
              <a:ahLst/>
              <a:cxnLst/>
              <a:rect l="l" t="t" r="r" b="b"/>
              <a:pathLst>
                <a:path w="3411220" h="273050">
                  <a:moveTo>
                    <a:pt x="0" y="0"/>
                  </a:moveTo>
                  <a:lnTo>
                    <a:pt x="3410711" y="0"/>
                  </a:lnTo>
                  <a:lnTo>
                    <a:pt x="3410711" y="272796"/>
                  </a:lnTo>
                  <a:lnTo>
                    <a:pt x="0" y="272796"/>
                  </a:lnTo>
                  <a:lnTo>
                    <a:pt x="0" y="0"/>
                  </a:lnTo>
                  <a:close/>
                </a:path>
              </a:pathLst>
            </a:custGeom>
            <a:ln w="13715">
              <a:solidFill>
                <a:srgbClr val="000000"/>
              </a:solidFill>
            </a:ln>
          </p:spPr>
          <p:txBody>
            <a:bodyPr wrap="square" lIns="0" tIns="0" rIns="0" bIns="0" rtlCol="0"/>
            <a:lstStyle/>
            <a:p>
              <a:endParaRPr sz="1749"/>
            </a:p>
          </p:txBody>
        </p:sp>
      </p:grpSp>
      <p:sp>
        <p:nvSpPr>
          <p:cNvPr id="44" name="object 44"/>
          <p:cNvSpPr txBox="1">
            <a:spLocks noGrp="1"/>
          </p:cNvSpPr>
          <p:nvPr>
            <p:ph type="title"/>
          </p:nvPr>
        </p:nvSpPr>
        <p:spPr>
          <a:xfrm>
            <a:off x="62118" y="273235"/>
            <a:ext cx="8951238" cy="459929"/>
          </a:xfrm>
          <a:prstGeom prst="rect">
            <a:avLst/>
          </a:prstGeom>
        </p:spPr>
        <p:txBody>
          <a:bodyPr vert="horz" wrap="square" lIns="0" tIns="9774" rIns="0" bIns="0" rtlCol="0">
            <a:spAutoFit/>
          </a:bodyPr>
          <a:lstStyle/>
          <a:p>
            <a:pPr marL="10860">
              <a:lnSpc>
                <a:spcPts val="2275"/>
              </a:lnSpc>
              <a:spcBef>
                <a:spcPts val="77"/>
              </a:spcBef>
              <a:tabLst>
                <a:tab pos="3903001" algn="l"/>
              </a:tabLst>
            </a:pPr>
            <a:r>
              <a:rPr spc="-30" dirty="0"/>
              <a:t>群</a:t>
            </a:r>
            <a:r>
              <a:rPr spc="-26" dirty="0"/>
              <a:t>マ</a:t>
            </a:r>
            <a:r>
              <a:rPr spc="-30" dirty="0"/>
              <a:t>ネ計画検討会</a:t>
            </a:r>
            <a:r>
              <a:rPr spc="-26" dirty="0"/>
              <a:t>・</a:t>
            </a:r>
            <a:r>
              <a:rPr spc="-30" dirty="0"/>
              <a:t>実施検討</a:t>
            </a:r>
            <a:r>
              <a:rPr spc="-43" dirty="0"/>
              <a:t>会</a:t>
            </a:r>
            <a:r>
              <a:rPr dirty="0"/>
              <a:t>	</a:t>
            </a:r>
            <a:r>
              <a:rPr spc="-30" dirty="0"/>
              <a:t>議論の内容（案</a:t>
            </a:r>
            <a:r>
              <a:rPr spc="-43" dirty="0"/>
              <a:t>）</a:t>
            </a:r>
          </a:p>
          <a:p>
            <a:pPr marR="4344" algn="r">
              <a:lnSpc>
                <a:spcPts val="1146"/>
              </a:lnSpc>
            </a:pPr>
            <a:r>
              <a:rPr sz="1283" spc="-9" dirty="0">
                <a:solidFill>
                  <a:srgbClr val="000000"/>
                </a:solidFill>
                <a:latin typeface="Meiryo UI"/>
                <a:cs typeface="Meiryo UI"/>
              </a:rPr>
              <a:t>3/7</a:t>
            </a:r>
            <a:r>
              <a:rPr sz="1283" spc="-4" dirty="0">
                <a:solidFill>
                  <a:srgbClr val="000000"/>
                </a:solidFill>
                <a:latin typeface="Meiryo UI"/>
                <a:cs typeface="Meiryo UI"/>
              </a:rPr>
              <a:t>計画検討会の資料を一部抜粋・更新</a:t>
            </a:r>
            <a:endParaRPr sz="1283" dirty="0">
              <a:latin typeface="Meiryo UI"/>
              <a:cs typeface="Meiryo UI"/>
            </a:endParaRPr>
          </a:p>
        </p:txBody>
      </p:sp>
      <p:sp>
        <p:nvSpPr>
          <p:cNvPr id="45" name="object 45"/>
          <p:cNvSpPr txBox="1"/>
          <p:nvPr/>
        </p:nvSpPr>
        <p:spPr>
          <a:xfrm>
            <a:off x="3527281" y="5178670"/>
            <a:ext cx="2660665" cy="1332702"/>
          </a:xfrm>
          <a:prstGeom prst="rect">
            <a:avLst/>
          </a:prstGeom>
        </p:spPr>
        <p:txBody>
          <a:bodyPr vert="horz" wrap="square" lIns="0" tIns="79277" rIns="0" bIns="0" rtlCol="0">
            <a:spAutoFit/>
          </a:bodyPr>
          <a:lstStyle/>
          <a:p>
            <a:pPr marL="10860">
              <a:spcBef>
                <a:spcPts val="624"/>
              </a:spcBef>
              <a:tabLst>
                <a:tab pos="628238" algn="l"/>
              </a:tabLst>
            </a:pPr>
            <a:r>
              <a:rPr sz="1283" b="1" u="sng" dirty="0">
                <a:uFill>
                  <a:solidFill>
                    <a:srgbClr val="000000"/>
                  </a:solidFill>
                </a:uFill>
                <a:latin typeface="Meiryo UI"/>
                <a:cs typeface="Meiryo UI"/>
              </a:rPr>
              <a:t>5/8-</a:t>
            </a:r>
            <a:r>
              <a:rPr sz="1283" b="1" u="sng" spc="-43" dirty="0">
                <a:uFill>
                  <a:solidFill>
                    <a:srgbClr val="000000"/>
                  </a:solidFill>
                </a:uFill>
                <a:latin typeface="Meiryo UI"/>
                <a:cs typeface="Meiryo UI"/>
              </a:rPr>
              <a:t>9</a:t>
            </a:r>
            <a:r>
              <a:rPr sz="1283" b="1" u="sng" dirty="0">
                <a:uFill>
                  <a:solidFill>
                    <a:srgbClr val="000000"/>
                  </a:solidFill>
                </a:uFill>
                <a:latin typeface="Meiryo UI"/>
                <a:cs typeface="Meiryo UI"/>
              </a:rPr>
              <a:t>	</a:t>
            </a:r>
            <a:r>
              <a:rPr sz="1283" b="1" u="sng" spc="-9" dirty="0">
                <a:uFill>
                  <a:solidFill>
                    <a:srgbClr val="000000"/>
                  </a:solidFill>
                </a:uFill>
                <a:latin typeface="Meiryo UI"/>
                <a:cs typeface="Meiryo UI"/>
              </a:rPr>
              <a:t>現地視察会</a:t>
            </a:r>
            <a:endParaRPr sz="1283">
              <a:latin typeface="Meiryo UI"/>
              <a:cs typeface="Meiryo UI"/>
            </a:endParaRPr>
          </a:p>
          <a:p>
            <a:pPr marL="95566">
              <a:spcBef>
                <a:spcPts val="547"/>
              </a:spcBef>
            </a:pPr>
            <a:r>
              <a:rPr sz="1283" spc="-9" dirty="0">
                <a:latin typeface="Meiryo UI"/>
                <a:cs typeface="Meiryo UI"/>
              </a:rPr>
              <a:t>【事業者ヒアリング】</a:t>
            </a:r>
            <a:endParaRPr sz="1283">
              <a:latin typeface="Meiryo UI"/>
              <a:cs typeface="Meiryo UI"/>
            </a:endParaRPr>
          </a:p>
          <a:p>
            <a:pPr marL="341540">
              <a:spcBef>
                <a:spcPts val="9"/>
              </a:spcBef>
            </a:pPr>
            <a:r>
              <a:rPr sz="1283" spc="-9" dirty="0">
                <a:latin typeface="Meiryo UI"/>
                <a:cs typeface="Meiryo UI"/>
              </a:rPr>
              <a:t>主に地域の担い手として業務・工事</a:t>
            </a:r>
            <a:endParaRPr sz="1283">
              <a:latin typeface="Meiryo UI"/>
              <a:cs typeface="Meiryo UI"/>
            </a:endParaRPr>
          </a:p>
          <a:p>
            <a:pPr marL="341540" marR="150408">
              <a:lnSpc>
                <a:spcPct val="100699"/>
              </a:lnSpc>
              <a:spcBef>
                <a:spcPts val="9"/>
              </a:spcBef>
            </a:pPr>
            <a:r>
              <a:rPr sz="1283" spc="-9" dirty="0">
                <a:latin typeface="Meiryo UI"/>
                <a:cs typeface="Meiryo UI"/>
              </a:rPr>
              <a:t>を実施する事業者としての課題や</a:t>
            </a:r>
            <a:r>
              <a:rPr sz="1283" spc="-4" dirty="0">
                <a:latin typeface="Meiryo UI"/>
                <a:cs typeface="Meiryo UI"/>
              </a:rPr>
              <a:t>今後の展望などを聞く</a:t>
            </a:r>
            <a:endParaRPr sz="1283">
              <a:latin typeface="Meiryo UI"/>
              <a:cs typeface="Meiryo UI"/>
            </a:endParaRPr>
          </a:p>
        </p:txBody>
      </p:sp>
      <p:sp>
        <p:nvSpPr>
          <p:cNvPr id="46" name="object 46"/>
          <p:cNvSpPr txBox="1"/>
          <p:nvPr/>
        </p:nvSpPr>
        <p:spPr>
          <a:xfrm>
            <a:off x="6201412" y="5510731"/>
            <a:ext cx="2562926" cy="1202581"/>
          </a:xfrm>
          <a:prstGeom prst="rect">
            <a:avLst/>
          </a:prstGeom>
        </p:spPr>
        <p:txBody>
          <a:bodyPr vert="horz" wrap="square" lIns="0" tIns="11946" rIns="0" bIns="0" rtlCol="0">
            <a:spAutoFit/>
          </a:bodyPr>
          <a:lstStyle/>
          <a:p>
            <a:pPr marL="10860">
              <a:spcBef>
                <a:spcPts val="94"/>
              </a:spcBef>
            </a:pPr>
            <a:r>
              <a:rPr sz="1283" spc="-9" dirty="0">
                <a:latin typeface="Meiryo UI"/>
                <a:cs typeface="Meiryo UI"/>
              </a:rPr>
              <a:t>【発注者ヒアリング】</a:t>
            </a:r>
            <a:endParaRPr sz="1283">
              <a:latin typeface="Meiryo UI"/>
              <a:cs typeface="Meiryo UI"/>
            </a:endParaRPr>
          </a:p>
          <a:p>
            <a:pPr marL="256834">
              <a:spcBef>
                <a:spcPts val="13"/>
              </a:spcBef>
            </a:pPr>
            <a:r>
              <a:rPr sz="1283" spc="-13" dirty="0">
                <a:latin typeface="Meiryo UI"/>
                <a:cs typeface="Meiryo UI"/>
              </a:rPr>
              <a:t>群マネモデル地域として、課題や実</a:t>
            </a:r>
            <a:endParaRPr sz="1283">
              <a:latin typeface="Meiryo UI"/>
              <a:cs typeface="Meiryo UI"/>
            </a:endParaRPr>
          </a:p>
          <a:p>
            <a:pPr marL="256834" marR="4344">
              <a:lnSpc>
                <a:spcPct val="100699"/>
              </a:lnSpc>
              <a:spcBef>
                <a:spcPts val="9"/>
              </a:spcBef>
            </a:pPr>
            <a:r>
              <a:rPr sz="1283" spc="-13" dirty="0">
                <a:latin typeface="Meiryo UI"/>
                <a:cs typeface="Meiryo UI"/>
              </a:rPr>
              <a:t>現したいことや、既存の包括的民間</a:t>
            </a:r>
            <a:r>
              <a:rPr sz="1283" spc="-4" dirty="0">
                <a:latin typeface="Meiryo UI"/>
                <a:cs typeface="Meiryo UI"/>
              </a:rPr>
              <a:t>委託の課題・効果などを聞く</a:t>
            </a:r>
            <a:endParaRPr sz="1283">
              <a:latin typeface="Meiryo UI"/>
              <a:cs typeface="Meiryo U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8A19C4B-B05D-B9E9-C8DD-A2CCA0BAB07D}"/>
              </a:ext>
            </a:extLst>
          </p:cNvPr>
          <p:cNvPicPr>
            <a:picLocks noChangeAspect="1"/>
          </p:cNvPicPr>
          <p:nvPr/>
        </p:nvPicPr>
        <p:blipFill>
          <a:blip r:embed="rId2"/>
          <a:stretch>
            <a:fillRect/>
          </a:stretch>
        </p:blipFill>
        <p:spPr>
          <a:xfrm>
            <a:off x="440737" y="2286000"/>
            <a:ext cx="3906252" cy="2999443"/>
          </a:xfrm>
          <a:prstGeom prst="rect">
            <a:avLst/>
          </a:prstGeom>
        </p:spPr>
      </p:pic>
      <p:pic>
        <p:nvPicPr>
          <p:cNvPr id="4" name="図 3">
            <a:extLst>
              <a:ext uri="{FF2B5EF4-FFF2-40B4-BE49-F238E27FC236}">
                <a16:creationId xmlns:a16="http://schemas.microsoft.com/office/drawing/2014/main" id="{C4BAE7B3-C5E5-684A-FE04-F55860D18F39}"/>
              </a:ext>
            </a:extLst>
          </p:cNvPr>
          <p:cNvPicPr>
            <a:picLocks noChangeAspect="1"/>
          </p:cNvPicPr>
          <p:nvPr/>
        </p:nvPicPr>
        <p:blipFill>
          <a:blip r:embed="rId3"/>
          <a:stretch>
            <a:fillRect/>
          </a:stretch>
        </p:blipFill>
        <p:spPr>
          <a:xfrm>
            <a:off x="5188938" y="2286000"/>
            <a:ext cx="3537307" cy="3773128"/>
          </a:xfrm>
          <a:prstGeom prst="rect">
            <a:avLst/>
          </a:prstGeom>
        </p:spPr>
      </p:pic>
      <p:sp>
        <p:nvSpPr>
          <p:cNvPr id="5" name="Rectangle 27">
            <a:extLst>
              <a:ext uri="{FF2B5EF4-FFF2-40B4-BE49-F238E27FC236}">
                <a16:creationId xmlns:a16="http://schemas.microsoft.com/office/drawing/2014/main" id="{0B658CE1-1B96-6C95-5D27-338697ADFA15}"/>
              </a:ext>
            </a:extLst>
          </p:cNvPr>
          <p:cNvSpPr>
            <a:spLocks noChangeArrowheads="1"/>
          </p:cNvSpPr>
          <p:nvPr/>
        </p:nvSpPr>
        <p:spPr bwMode="auto">
          <a:xfrm>
            <a:off x="1282686" y="4992405"/>
            <a:ext cx="619855" cy="29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8" tIns="34279" rIns="68558" bIns="34279"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350" dirty="0"/>
              <a:t>旧細入村</a:t>
            </a:r>
          </a:p>
        </p:txBody>
      </p:sp>
      <p:pic>
        <p:nvPicPr>
          <p:cNvPr id="6" name="図 5">
            <a:extLst>
              <a:ext uri="{FF2B5EF4-FFF2-40B4-BE49-F238E27FC236}">
                <a16:creationId xmlns:a16="http://schemas.microsoft.com/office/drawing/2014/main" id="{41BAAF76-37EF-4C72-0A39-7BC4EFA4BFFC}"/>
              </a:ext>
            </a:extLst>
          </p:cNvPr>
          <p:cNvPicPr>
            <a:picLocks noChangeAspect="1"/>
          </p:cNvPicPr>
          <p:nvPr/>
        </p:nvPicPr>
        <p:blipFill>
          <a:blip r:embed="rId4"/>
          <a:stretch>
            <a:fillRect/>
          </a:stretch>
        </p:blipFill>
        <p:spPr>
          <a:xfrm>
            <a:off x="2562307" y="4186953"/>
            <a:ext cx="896190" cy="371888"/>
          </a:xfrm>
          <a:prstGeom prst="rect">
            <a:avLst/>
          </a:prstGeom>
        </p:spPr>
      </p:pic>
      <p:pic>
        <p:nvPicPr>
          <p:cNvPr id="8" name="図 7">
            <a:extLst>
              <a:ext uri="{FF2B5EF4-FFF2-40B4-BE49-F238E27FC236}">
                <a16:creationId xmlns:a16="http://schemas.microsoft.com/office/drawing/2014/main" id="{BFBE40EB-8D74-435B-EE66-B4B71874E27B}"/>
              </a:ext>
            </a:extLst>
          </p:cNvPr>
          <p:cNvPicPr>
            <a:picLocks noChangeAspect="1"/>
          </p:cNvPicPr>
          <p:nvPr/>
        </p:nvPicPr>
        <p:blipFill>
          <a:blip r:embed="rId5"/>
          <a:stretch>
            <a:fillRect/>
          </a:stretch>
        </p:blipFill>
        <p:spPr>
          <a:xfrm>
            <a:off x="1059167" y="3610286"/>
            <a:ext cx="1066892" cy="371888"/>
          </a:xfrm>
          <a:prstGeom prst="rect">
            <a:avLst/>
          </a:prstGeom>
        </p:spPr>
      </p:pic>
      <p:pic>
        <p:nvPicPr>
          <p:cNvPr id="9" name="図 8">
            <a:extLst>
              <a:ext uri="{FF2B5EF4-FFF2-40B4-BE49-F238E27FC236}">
                <a16:creationId xmlns:a16="http://schemas.microsoft.com/office/drawing/2014/main" id="{4CFD6797-7FA5-25BB-9F6B-12DB10905DFF}"/>
              </a:ext>
            </a:extLst>
          </p:cNvPr>
          <p:cNvPicPr>
            <a:picLocks noChangeAspect="1"/>
          </p:cNvPicPr>
          <p:nvPr/>
        </p:nvPicPr>
        <p:blipFill>
          <a:blip r:embed="rId6"/>
          <a:stretch>
            <a:fillRect/>
          </a:stretch>
        </p:blipFill>
        <p:spPr>
          <a:xfrm>
            <a:off x="845788" y="2352367"/>
            <a:ext cx="1338244" cy="1102458"/>
          </a:xfrm>
          <a:prstGeom prst="rect">
            <a:avLst/>
          </a:prstGeom>
        </p:spPr>
      </p:pic>
      <p:sp>
        <p:nvSpPr>
          <p:cNvPr id="10" name="Rectangle 30">
            <a:extLst>
              <a:ext uri="{FF2B5EF4-FFF2-40B4-BE49-F238E27FC236}">
                <a16:creationId xmlns:a16="http://schemas.microsoft.com/office/drawing/2014/main" id="{4A884774-6923-E3CB-A094-6BA2A7FE9CDA}"/>
              </a:ext>
            </a:extLst>
          </p:cNvPr>
          <p:cNvSpPr>
            <a:spLocks noChangeArrowheads="1"/>
          </p:cNvSpPr>
          <p:nvPr/>
        </p:nvSpPr>
        <p:spPr bwMode="auto">
          <a:xfrm>
            <a:off x="342630" y="3311094"/>
            <a:ext cx="601265" cy="17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8" tIns="34279" rIns="68558" bIns="34279"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350" dirty="0"/>
              <a:t>旧婦中町</a:t>
            </a:r>
          </a:p>
        </p:txBody>
      </p:sp>
      <p:pic>
        <p:nvPicPr>
          <p:cNvPr id="11" name="図 10">
            <a:extLst>
              <a:ext uri="{FF2B5EF4-FFF2-40B4-BE49-F238E27FC236}">
                <a16:creationId xmlns:a16="http://schemas.microsoft.com/office/drawing/2014/main" id="{A84732C8-1CC8-CA93-46AD-A30D7307B833}"/>
              </a:ext>
            </a:extLst>
          </p:cNvPr>
          <p:cNvPicPr>
            <a:picLocks noChangeAspect="1"/>
          </p:cNvPicPr>
          <p:nvPr/>
        </p:nvPicPr>
        <p:blipFill>
          <a:blip r:embed="rId7"/>
          <a:stretch>
            <a:fillRect/>
          </a:stretch>
        </p:blipFill>
        <p:spPr>
          <a:xfrm>
            <a:off x="95367" y="3616382"/>
            <a:ext cx="896190" cy="365792"/>
          </a:xfrm>
          <a:prstGeom prst="rect">
            <a:avLst/>
          </a:prstGeom>
        </p:spPr>
      </p:pic>
      <p:sp>
        <p:nvSpPr>
          <p:cNvPr id="13" name="Rectangle 25">
            <a:extLst>
              <a:ext uri="{FF2B5EF4-FFF2-40B4-BE49-F238E27FC236}">
                <a16:creationId xmlns:a16="http://schemas.microsoft.com/office/drawing/2014/main" id="{9C971A1E-6107-8EEB-8087-EF61D9F0A81A}"/>
              </a:ext>
            </a:extLst>
          </p:cNvPr>
          <p:cNvSpPr>
            <a:spLocks noChangeArrowheads="1"/>
          </p:cNvSpPr>
          <p:nvPr/>
        </p:nvSpPr>
        <p:spPr bwMode="auto">
          <a:xfrm>
            <a:off x="287265" y="4479919"/>
            <a:ext cx="7119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58" tIns="34279" rIns="68558" bIns="34279"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350" dirty="0"/>
              <a:t>旧八尾町</a:t>
            </a:r>
          </a:p>
        </p:txBody>
      </p:sp>
      <p:pic>
        <p:nvPicPr>
          <p:cNvPr id="14" name="図 13">
            <a:extLst>
              <a:ext uri="{FF2B5EF4-FFF2-40B4-BE49-F238E27FC236}">
                <a16:creationId xmlns:a16="http://schemas.microsoft.com/office/drawing/2014/main" id="{4E37C3C5-280C-D1D6-DBCD-5F81AEF91633}"/>
              </a:ext>
            </a:extLst>
          </p:cNvPr>
          <p:cNvPicPr>
            <a:picLocks noChangeAspect="1"/>
          </p:cNvPicPr>
          <p:nvPr/>
        </p:nvPicPr>
        <p:blipFill>
          <a:blip r:embed="rId8"/>
          <a:stretch>
            <a:fillRect/>
          </a:stretch>
        </p:blipFill>
        <p:spPr>
          <a:xfrm>
            <a:off x="4039662" y="2948350"/>
            <a:ext cx="749873" cy="725487"/>
          </a:xfrm>
          <a:prstGeom prst="rect">
            <a:avLst/>
          </a:prstGeom>
        </p:spPr>
      </p:pic>
      <p:pic>
        <p:nvPicPr>
          <p:cNvPr id="15" name="図 14">
            <a:extLst>
              <a:ext uri="{FF2B5EF4-FFF2-40B4-BE49-F238E27FC236}">
                <a16:creationId xmlns:a16="http://schemas.microsoft.com/office/drawing/2014/main" id="{880FEDE2-7A3F-FF98-AC1A-9E8694FC0744}"/>
              </a:ext>
            </a:extLst>
          </p:cNvPr>
          <p:cNvPicPr>
            <a:picLocks noChangeAspect="1"/>
          </p:cNvPicPr>
          <p:nvPr/>
        </p:nvPicPr>
        <p:blipFill>
          <a:blip r:embed="rId9"/>
          <a:stretch>
            <a:fillRect/>
          </a:stretch>
        </p:blipFill>
        <p:spPr>
          <a:xfrm>
            <a:off x="1165134" y="2582558"/>
            <a:ext cx="896190" cy="365792"/>
          </a:xfrm>
          <a:prstGeom prst="rect">
            <a:avLst/>
          </a:prstGeom>
        </p:spPr>
      </p:pic>
      <p:pic>
        <p:nvPicPr>
          <p:cNvPr id="17" name="図 16">
            <a:extLst>
              <a:ext uri="{FF2B5EF4-FFF2-40B4-BE49-F238E27FC236}">
                <a16:creationId xmlns:a16="http://schemas.microsoft.com/office/drawing/2014/main" id="{2FD66776-CFE3-BAEC-AFAF-883FC9A22C42}"/>
              </a:ext>
            </a:extLst>
          </p:cNvPr>
          <p:cNvPicPr>
            <a:picLocks noChangeAspect="1"/>
          </p:cNvPicPr>
          <p:nvPr/>
        </p:nvPicPr>
        <p:blipFill>
          <a:blip r:embed="rId10"/>
          <a:stretch>
            <a:fillRect/>
          </a:stretch>
        </p:blipFill>
        <p:spPr>
          <a:xfrm>
            <a:off x="353577" y="784906"/>
            <a:ext cx="5880092" cy="518376"/>
          </a:xfrm>
          <a:prstGeom prst="rect">
            <a:avLst/>
          </a:prstGeom>
        </p:spPr>
      </p:pic>
      <p:sp>
        <p:nvSpPr>
          <p:cNvPr id="19" name="テキスト ボックス 18">
            <a:extLst>
              <a:ext uri="{FF2B5EF4-FFF2-40B4-BE49-F238E27FC236}">
                <a16:creationId xmlns:a16="http://schemas.microsoft.com/office/drawing/2014/main" id="{927D65D6-D66D-A953-CE30-D401B9398E84}"/>
              </a:ext>
            </a:extLst>
          </p:cNvPr>
          <p:cNvSpPr txBox="1"/>
          <p:nvPr/>
        </p:nvSpPr>
        <p:spPr>
          <a:xfrm>
            <a:off x="424900" y="1189308"/>
            <a:ext cx="8126859" cy="830997"/>
          </a:xfrm>
          <a:prstGeom prst="rect">
            <a:avLst/>
          </a:prstGeom>
          <a:noFill/>
        </p:spPr>
        <p:txBody>
          <a:bodyPr wrap="square">
            <a:spAutoFit/>
          </a:bodyPr>
          <a:lstStyle/>
          <a:p>
            <a:pPr eaLnBrk="1" hangingPunct="1">
              <a:lnSpc>
                <a:spcPct val="80000"/>
              </a:lnSpc>
              <a:buFont typeface="Wingdings" panose="05000000000000000000" pitchFamily="2" charset="2"/>
              <a:buChar char="Ø"/>
            </a:pPr>
            <a:r>
              <a:rPr lang="ja-JP" altLang="en-US" sz="2000" b="1" dirty="0">
                <a:latin typeface="HG丸ｺﾞｼｯｸM-PRO" panose="020F0600000000000000" pitchFamily="50" charset="-128"/>
                <a:ea typeface="HG丸ｺﾞｼｯｸM-PRO" panose="020F0600000000000000" pitchFamily="50" charset="-128"/>
              </a:rPr>
              <a:t>人口は約</a:t>
            </a:r>
            <a:r>
              <a:rPr lang="en-US" altLang="ja-JP" sz="2000" b="1" dirty="0">
                <a:latin typeface="HG丸ｺﾞｼｯｸM-PRO" panose="020F0600000000000000" pitchFamily="50" charset="-128"/>
                <a:ea typeface="HG丸ｺﾞｼｯｸM-PRO" panose="020F0600000000000000" pitchFamily="50" charset="-128"/>
              </a:rPr>
              <a:t>42</a:t>
            </a:r>
            <a:r>
              <a:rPr lang="ja-JP" altLang="en-US" sz="2000" b="1" dirty="0">
                <a:latin typeface="HG丸ｺﾞｼｯｸM-PRO" panose="020F0600000000000000" pitchFamily="50" charset="-128"/>
                <a:ea typeface="HG丸ｺﾞｼｯｸM-PRO" panose="020F0600000000000000" pitchFamily="50" charset="-128"/>
              </a:rPr>
              <a:t>万人、面積は県庁所在都市で</a:t>
            </a:r>
            <a:r>
              <a:rPr lang="en-US" altLang="ja-JP" sz="2000" b="1" dirty="0">
                <a:latin typeface="HG丸ｺﾞｼｯｸM-PRO" panose="020F0600000000000000" pitchFamily="50" charset="-128"/>
                <a:ea typeface="HG丸ｺﾞｼｯｸM-PRO" panose="020F0600000000000000" pitchFamily="50" charset="-128"/>
              </a:rPr>
              <a:t>2</a:t>
            </a:r>
            <a:r>
              <a:rPr lang="ja-JP" altLang="en-US" sz="2000" b="1" dirty="0">
                <a:latin typeface="HG丸ｺﾞｼｯｸM-PRO" panose="020F0600000000000000" pitchFamily="50" charset="-128"/>
                <a:ea typeface="HG丸ｺﾞｼｯｸM-PRO" panose="020F0600000000000000" pitchFamily="50" charset="-128"/>
              </a:rPr>
              <a:t>番目の広さ</a:t>
            </a:r>
            <a:r>
              <a:rPr lang="en-US" altLang="ja-JP" sz="2000" b="1" dirty="0">
                <a:latin typeface="HG丸ｺﾞｼｯｸM-PRO" panose="020F0600000000000000" pitchFamily="50" charset="-128"/>
                <a:ea typeface="HG丸ｺﾞｼｯｸM-PRO" panose="020F0600000000000000" pitchFamily="50" charset="-128"/>
              </a:rPr>
              <a:t>1,242k</a:t>
            </a:r>
            <a:r>
              <a:rPr lang="ja-JP" altLang="en-US" sz="2000" b="1" dirty="0">
                <a:latin typeface="HG丸ｺﾞｼｯｸM-PRO" panose="020F0600000000000000" pitchFamily="50" charset="-128"/>
                <a:ea typeface="HG丸ｺﾞｼｯｸM-PRO" panose="020F0600000000000000" pitchFamily="50" charset="-128"/>
              </a:rPr>
              <a:t>㎡</a:t>
            </a:r>
            <a:endParaRPr lang="ja-JP" altLang="en-US" sz="2000" b="1" dirty="0">
              <a:solidFill>
                <a:srgbClr val="000000"/>
              </a:solidFill>
              <a:latin typeface="HG丸ｺﾞｼｯｸM-PRO" panose="020F0600000000000000" pitchFamily="50" charset="-128"/>
              <a:ea typeface="HG丸ｺﾞｼｯｸM-PRO" panose="020F0600000000000000" pitchFamily="50" charset="-128"/>
            </a:endParaRPr>
          </a:p>
          <a:p>
            <a:pPr eaLnBrk="1" hangingPunct="1">
              <a:lnSpc>
                <a:spcPct val="80000"/>
              </a:lnSpc>
              <a:buFont typeface="Wingdings" panose="05000000000000000000" pitchFamily="2" charset="2"/>
              <a:buChar char="Ø"/>
            </a:pPr>
            <a:r>
              <a:rPr lang="ja-JP" altLang="en-US" sz="2000" b="1" dirty="0">
                <a:solidFill>
                  <a:srgbClr val="000000"/>
                </a:solidFill>
                <a:latin typeface="HG丸ｺﾞｼｯｸM-PRO" panose="020F0600000000000000" pitchFamily="50" charset="-128"/>
                <a:ea typeface="HG丸ｺﾞｼｯｸM-PRO" panose="020F0600000000000000" pitchFamily="50" charset="-128"/>
              </a:rPr>
              <a:t>合併により、市道延長は約</a:t>
            </a:r>
            <a:r>
              <a:rPr lang="en-US" altLang="ja-JP" sz="2000" b="1" dirty="0">
                <a:solidFill>
                  <a:srgbClr val="000000"/>
                </a:solidFill>
                <a:latin typeface="HG丸ｺﾞｼｯｸM-PRO" panose="020F0600000000000000" pitchFamily="50" charset="-128"/>
                <a:ea typeface="HG丸ｺﾞｼｯｸM-PRO" panose="020F0600000000000000" pitchFamily="50" charset="-128"/>
              </a:rPr>
              <a:t>1.6</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倍、橋梁数は約</a:t>
            </a:r>
            <a:r>
              <a:rPr lang="en-US" altLang="ja-JP" sz="2000" b="1" dirty="0">
                <a:solidFill>
                  <a:srgbClr val="000000"/>
                </a:solidFill>
                <a:latin typeface="HG丸ｺﾞｼｯｸM-PRO" panose="020F0600000000000000" pitchFamily="50" charset="-128"/>
                <a:ea typeface="HG丸ｺﾞｼｯｸM-PRO" panose="020F0600000000000000" pitchFamily="50" charset="-128"/>
              </a:rPr>
              <a:t>1.5</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倍、下水道延長は約</a:t>
            </a:r>
            <a:r>
              <a:rPr lang="en-US" altLang="ja-JP" sz="2000" b="1" dirty="0">
                <a:solidFill>
                  <a:srgbClr val="000000"/>
                </a:solidFill>
                <a:latin typeface="HG丸ｺﾞｼｯｸM-PRO" panose="020F0600000000000000" pitchFamily="50" charset="-128"/>
                <a:ea typeface="HG丸ｺﾞｼｯｸM-PRO" panose="020F0600000000000000" pitchFamily="50" charset="-128"/>
              </a:rPr>
              <a:t>1.3</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倍になるなど、社会資本ストックが増加</a:t>
            </a:r>
            <a:endParaRPr lang="en-US" altLang="ja-JP" sz="20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9D1B71F4-BC40-D388-0061-FAA9458C6D44}"/>
              </a:ext>
            </a:extLst>
          </p:cNvPr>
          <p:cNvSpPr txBox="1"/>
          <p:nvPr/>
        </p:nvSpPr>
        <p:spPr>
          <a:xfrm>
            <a:off x="663677" y="324465"/>
            <a:ext cx="4653838" cy="407035"/>
          </a:xfrm>
          <a:prstGeom prst="rect">
            <a:avLst/>
          </a:prstGeom>
          <a:noFill/>
        </p:spPr>
        <p:txBody>
          <a:bodyPr wrap="none" rtlCol="0">
            <a:spAutoFit/>
          </a:bodyPr>
          <a:lstStyle/>
          <a:p>
            <a:r>
              <a:rPr kumimoji="1" lang="ja-JP" altLang="en-US" dirty="0"/>
              <a:t>富山市の考え方　コンパクトシティ化</a:t>
            </a:r>
          </a:p>
        </p:txBody>
      </p:sp>
    </p:spTree>
    <p:extLst>
      <p:ext uri="{BB962C8B-B14F-4D97-AF65-F5344CB8AC3E}">
        <p14:creationId xmlns:p14="http://schemas.microsoft.com/office/powerpoint/2010/main" val="1437656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29443" y="839250"/>
            <a:ext cx="77376" cy="126719"/>
          </a:xfrm>
          <a:prstGeom prst="rect">
            <a:avLst/>
          </a:prstGeom>
        </p:spPr>
        <p:txBody>
          <a:bodyPr vert="horz" wrap="square" lIns="0" tIns="8145" rIns="0" bIns="0" rtlCol="0">
            <a:spAutoFit/>
          </a:bodyPr>
          <a:lstStyle/>
          <a:p>
            <a:pPr marL="8145">
              <a:spcBef>
                <a:spcPts val="64"/>
              </a:spcBef>
            </a:pPr>
            <a:r>
              <a:rPr sz="770" dirty="0">
                <a:latin typeface="Meiryo UI"/>
                <a:cs typeface="Meiryo UI"/>
              </a:rPr>
              <a:t>1</a:t>
            </a:r>
            <a:endParaRPr sz="770">
              <a:latin typeface="Meiryo UI"/>
              <a:cs typeface="Meiryo UI"/>
            </a:endParaRPr>
          </a:p>
        </p:txBody>
      </p:sp>
      <p:sp>
        <p:nvSpPr>
          <p:cNvPr id="3" name="object 3"/>
          <p:cNvSpPr txBox="1"/>
          <p:nvPr/>
        </p:nvSpPr>
        <p:spPr>
          <a:xfrm>
            <a:off x="5728737" y="1143217"/>
            <a:ext cx="591319" cy="126719"/>
          </a:xfrm>
          <a:prstGeom prst="rect">
            <a:avLst/>
          </a:prstGeom>
        </p:spPr>
        <p:txBody>
          <a:bodyPr vert="horz" wrap="square" lIns="0" tIns="8145" rIns="0" bIns="0" rtlCol="0">
            <a:spAutoFit/>
          </a:bodyPr>
          <a:lstStyle/>
          <a:p>
            <a:pPr marL="8145">
              <a:spcBef>
                <a:spcPts val="64"/>
              </a:spcBef>
            </a:pPr>
            <a:r>
              <a:rPr sz="770" spc="-19" dirty="0">
                <a:solidFill>
                  <a:srgbClr val="FF0000"/>
                </a:solidFill>
                <a:latin typeface="Meiryo UI"/>
                <a:cs typeface="Meiryo UI"/>
              </a:rPr>
              <a:t>12/27</a:t>
            </a:r>
            <a:r>
              <a:rPr sz="770" spc="-67" dirty="0">
                <a:solidFill>
                  <a:srgbClr val="FF0000"/>
                </a:solidFill>
                <a:latin typeface="Meiryo UI"/>
                <a:cs typeface="Meiryo UI"/>
              </a:rPr>
              <a:t> 時点版</a:t>
            </a:r>
            <a:endParaRPr sz="770">
              <a:latin typeface="Meiryo UI"/>
              <a:cs typeface="Meiryo UI"/>
            </a:endParaRPr>
          </a:p>
        </p:txBody>
      </p:sp>
      <p:sp>
        <p:nvSpPr>
          <p:cNvPr id="4" name="object 4"/>
          <p:cNvSpPr txBox="1"/>
          <p:nvPr/>
        </p:nvSpPr>
        <p:spPr>
          <a:xfrm>
            <a:off x="2629443" y="1143217"/>
            <a:ext cx="77376" cy="126719"/>
          </a:xfrm>
          <a:prstGeom prst="rect">
            <a:avLst/>
          </a:prstGeom>
        </p:spPr>
        <p:txBody>
          <a:bodyPr vert="horz" wrap="square" lIns="0" tIns="8145" rIns="0" bIns="0" rtlCol="0">
            <a:spAutoFit/>
          </a:bodyPr>
          <a:lstStyle/>
          <a:p>
            <a:pPr marL="8145">
              <a:spcBef>
                <a:spcPts val="64"/>
              </a:spcBef>
            </a:pPr>
            <a:r>
              <a:rPr sz="770" dirty="0">
                <a:latin typeface="Meiryo UI"/>
                <a:cs typeface="Meiryo UI"/>
              </a:rPr>
              <a:t>2</a:t>
            </a:r>
            <a:endParaRPr sz="770">
              <a:latin typeface="Meiryo UI"/>
              <a:cs typeface="Meiryo UI"/>
            </a:endParaRPr>
          </a:p>
        </p:txBody>
      </p:sp>
      <p:sp>
        <p:nvSpPr>
          <p:cNvPr id="5" name="object 5"/>
          <p:cNvSpPr txBox="1"/>
          <p:nvPr/>
        </p:nvSpPr>
        <p:spPr>
          <a:xfrm>
            <a:off x="2629443" y="1447184"/>
            <a:ext cx="77376" cy="126719"/>
          </a:xfrm>
          <a:prstGeom prst="rect">
            <a:avLst/>
          </a:prstGeom>
        </p:spPr>
        <p:txBody>
          <a:bodyPr vert="horz" wrap="square" lIns="0" tIns="8145" rIns="0" bIns="0" rtlCol="0">
            <a:spAutoFit/>
          </a:bodyPr>
          <a:lstStyle/>
          <a:p>
            <a:pPr marL="8145">
              <a:spcBef>
                <a:spcPts val="64"/>
              </a:spcBef>
            </a:pPr>
            <a:r>
              <a:rPr sz="770" dirty="0">
                <a:latin typeface="Meiryo UI"/>
                <a:cs typeface="Meiryo UI"/>
              </a:rPr>
              <a:t>3</a:t>
            </a:r>
            <a:endParaRPr sz="770">
              <a:latin typeface="Meiryo UI"/>
              <a:cs typeface="Meiryo UI"/>
            </a:endParaRPr>
          </a:p>
        </p:txBody>
      </p:sp>
      <p:sp>
        <p:nvSpPr>
          <p:cNvPr id="6" name="object 6"/>
          <p:cNvSpPr/>
          <p:nvPr/>
        </p:nvSpPr>
        <p:spPr>
          <a:xfrm>
            <a:off x="2845771" y="1666445"/>
            <a:ext cx="3507191" cy="1772329"/>
          </a:xfrm>
          <a:custGeom>
            <a:avLst/>
            <a:gdLst/>
            <a:ahLst/>
            <a:cxnLst/>
            <a:rect l="l" t="t" r="r" b="b"/>
            <a:pathLst>
              <a:path w="5468620" h="2763520">
                <a:moveTo>
                  <a:pt x="5468112" y="0"/>
                </a:moveTo>
                <a:lnTo>
                  <a:pt x="0" y="0"/>
                </a:lnTo>
                <a:lnTo>
                  <a:pt x="0" y="2763011"/>
                </a:lnTo>
                <a:lnTo>
                  <a:pt x="5468112" y="2763011"/>
                </a:lnTo>
                <a:lnTo>
                  <a:pt x="5468112" y="0"/>
                </a:lnTo>
                <a:close/>
              </a:path>
            </a:pathLst>
          </a:custGeom>
          <a:solidFill>
            <a:srgbClr val="3F647E"/>
          </a:solidFill>
        </p:spPr>
        <p:txBody>
          <a:bodyPr wrap="square" lIns="0" tIns="0" rIns="0" bIns="0" rtlCol="0"/>
          <a:lstStyle/>
          <a:p>
            <a:endParaRPr sz="1311"/>
          </a:p>
        </p:txBody>
      </p:sp>
      <p:sp>
        <p:nvSpPr>
          <p:cNvPr id="7" name="object 7"/>
          <p:cNvSpPr txBox="1"/>
          <p:nvPr/>
        </p:nvSpPr>
        <p:spPr>
          <a:xfrm>
            <a:off x="2843816" y="1668660"/>
            <a:ext cx="3512078" cy="1810706"/>
          </a:xfrm>
          <a:prstGeom prst="rect">
            <a:avLst/>
          </a:prstGeom>
        </p:spPr>
        <p:txBody>
          <a:bodyPr vert="horz" wrap="square" lIns="0" tIns="8145" rIns="0" bIns="0" rtlCol="0">
            <a:spAutoFit/>
          </a:bodyPr>
          <a:lstStyle/>
          <a:p>
            <a:pPr marL="658483" marR="651154" indent="120946">
              <a:lnSpc>
                <a:spcPct val="141400"/>
              </a:lnSpc>
              <a:spcBef>
                <a:spcPts val="64"/>
              </a:spcBef>
            </a:pPr>
            <a:r>
              <a:rPr sz="1411" b="1" spc="-45" dirty="0">
                <a:solidFill>
                  <a:srgbClr val="FFFFFF"/>
                </a:solidFill>
                <a:latin typeface="Meiryo UI"/>
                <a:cs typeface="Meiryo UI"/>
              </a:rPr>
              <a:t>インフラメンテナンスにおける</a:t>
            </a:r>
            <a:r>
              <a:rPr sz="1411" b="1" spc="-71" dirty="0">
                <a:solidFill>
                  <a:srgbClr val="FFFFFF"/>
                </a:solidFill>
                <a:latin typeface="Meiryo UI"/>
                <a:cs typeface="Meiryo UI"/>
              </a:rPr>
              <a:t>包括的民間委託導入の手引き</a:t>
            </a:r>
            <a:endParaRPr sz="1411" dirty="0">
              <a:latin typeface="Meiryo UI"/>
              <a:cs typeface="Meiryo UI"/>
            </a:endParaRPr>
          </a:p>
          <a:p>
            <a:pPr marL="1584107">
              <a:spcBef>
                <a:spcPts val="699"/>
              </a:spcBef>
            </a:pPr>
            <a:r>
              <a:rPr sz="1411" b="1" spc="-48" dirty="0">
                <a:solidFill>
                  <a:srgbClr val="FFFFFF"/>
                </a:solidFill>
                <a:latin typeface="Meiryo UI"/>
                <a:cs typeface="Meiryo UI"/>
              </a:rPr>
              <a:t>(案)</a:t>
            </a:r>
            <a:endParaRPr sz="1411" dirty="0">
              <a:latin typeface="Meiryo UI"/>
              <a:cs typeface="Meiryo UI"/>
            </a:endParaRPr>
          </a:p>
          <a:p>
            <a:pPr>
              <a:spcBef>
                <a:spcPts val="45"/>
              </a:spcBef>
            </a:pPr>
            <a:endParaRPr sz="2597" dirty="0">
              <a:latin typeface="Meiryo UI"/>
              <a:cs typeface="Meiryo UI"/>
            </a:endParaRPr>
          </a:p>
          <a:p>
            <a:pPr marL="5701" algn="ctr"/>
            <a:r>
              <a:rPr sz="1154" b="1" spc="-45" dirty="0">
                <a:solidFill>
                  <a:srgbClr val="FFFFFF"/>
                </a:solidFill>
                <a:latin typeface="Meiryo UI"/>
                <a:cs typeface="Meiryo UI"/>
              </a:rPr>
              <a:t>令和４年●月</a:t>
            </a:r>
            <a:endParaRPr sz="1154" dirty="0">
              <a:latin typeface="Meiryo UI"/>
              <a:cs typeface="Meiryo UI"/>
            </a:endParaRPr>
          </a:p>
        </p:txBody>
      </p:sp>
      <p:sp>
        <p:nvSpPr>
          <p:cNvPr id="8" name="object 8"/>
          <p:cNvSpPr/>
          <p:nvPr/>
        </p:nvSpPr>
        <p:spPr>
          <a:xfrm>
            <a:off x="2841862" y="1661558"/>
            <a:ext cx="3515743" cy="1780881"/>
          </a:xfrm>
          <a:custGeom>
            <a:avLst/>
            <a:gdLst/>
            <a:ahLst/>
            <a:cxnLst/>
            <a:rect l="l" t="t" r="r" b="b"/>
            <a:pathLst>
              <a:path w="5481955" h="2776854">
                <a:moveTo>
                  <a:pt x="5481828" y="0"/>
                </a:moveTo>
                <a:lnTo>
                  <a:pt x="5475732" y="0"/>
                </a:lnTo>
                <a:lnTo>
                  <a:pt x="5475732" y="6096"/>
                </a:lnTo>
                <a:lnTo>
                  <a:pt x="5475732" y="2770632"/>
                </a:lnTo>
                <a:lnTo>
                  <a:pt x="6096" y="2770632"/>
                </a:lnTo>
                <a:lnTo>
                  <a:pt x="6096" y="6096"/>
                </a:lnTo>
                <a:lnTo>
                  <a:pt x="5475732" y="6096"/>
                </a:lnTo>
                <a:lnTo>
                  <a:pt x="5475732" y="0"/>
                </a:lnTo>
                <a:lnTo>
                  <a:pt x="6096" y="0"/>
                </a:lnTo>
                <a:lnTo>
                  <a:pt x="0" y="0"/>
                </a:lnTo>
                <a:lnTo>
                  <a:pt x="0" y="6096"/>
                </a:lnTo>
                <a:lnTo>
                  <a:pt x="0" y="2770632"/>
                </a:lnTo>
                <a:lnTo>
                  <a:pt x="0" y="2776728"/>
                </a:lnTo>
                <a:lnTo>
                  <a:pt x="6096" y="2776728"/>
                </a:lnTo>
                <a:lnTo>
                  <a:pt x="5475732" y="2776728"/>
                </a:lnTo>
                <a:lnTo>
                  <a:pt x="5481828" y="2776728"/>
                </a:lnTo>
                <a:lnTo>
                  <a:pt x="5481828" y="2770632"/>
                </a:lnTo>
                <a:lnTo>
                  <a:pt x="5481828" y="6096"/>
                </a:lnTo>
                <a:lnTo>
                  <a:pt x="5481828" y="0"/>
                </a:lnTo>
                <a:close/>
              </a:path>
            </a:pathLst>
          </a:custGeom>
          <a:solidFill>
            <a:srgbClr val="3F647E"/>
          </a:solidFill>
        </p:spPr>
        <p:txBody>
          <a:bodyPr wrap="square" lIns="0" tIns="0" rIns="0" bIns="0" rtlCol="0"/>
          <a:lstStyle/>
          <a:p>
            <a:endParaRPr sz="1311"/>
          </a:p>
        </p:txBody>
      </p:sp>
      <p:sp>
        <p:nvSpPr>
          <p:cNvPr id="9" name="object 9"/>
          <p:cNvSpPr txBox="1"/>
          <p:nvPr/>
        </p:nvSpPr>
        <p:spPr>
          <a:xfrm>
            <a:off x="2571777" y="3422484"/>
            <a:ext cx="134798" cy="2536190"/>
          </a:xfrm>
          <a:prstGeom prst="rect">
            <a:avLst/>
          </a:prstGeom>
        </p:spPr>
        <p:txBody>
          <a:bodyPr vert="horz" wrap="square" lIns="0" tIns="52942" rIns="0" bIns="0" rtlCol="0">
            <a:spAutoFit/>
          </a:bodyPr>
          <a:lstStyle/>
          <a:p>
            <a:pPr marL="65563">
              <a:spcBef>
                <a:spcPts val="417"/>
              </a:spcBef>
            </a:pPr>
            <a:r>
              <a:rPr sz="770" dirty="0">
                <a:latin typeface="Meiryo UI"/>
                <a:cs typeface="Meiryo UI"/>
              </a:rPr>
              <a:t>4</a:t>
            </a:r>
            <a:endParaRPr sz="770">
              <a:latin typeface="Meiryo UI"/>
              <a:cs typeface="Meiryo UI"/>
            </a:endParaRPr>
          </a:p>
          <a:p>
            <a:pPr marL="65563">
              <a:spcBef>
                <a:spcPts val="356"/>
              </a:spcBef>
            </a:pPr>
            <a:r>
              <a:rPr sz="770" dirty="0">
                <a:latin typeface="Meiryo UI"/>
                <a:cs typeface="Meiryo UI"/>
              </a:rPr>
              <a:t>5</a:t>
            </a:r>
            <a:endParaRPr sz="770">
              <a:latin typeface="Meiryo UI"/>
              <a:cs typeface="Meiryo UI"/>
            </a:endParaRPr>
          </a:p>
          <a:p>
            <a:pPr marL="65563">
              <a:spcBef>
                <a:spcPts val="167"/>
              </a:spcBef>
            </a:pPr>
            <a:r>
              <a:rPr sz="770" dirty="0">
                <a:latin typeface="Meiryo UI"/>
                <a:cs typeface="Meiryo UI"/>
              </a:rPr>
              <a:t>6</a:t>
            </a:r>
            <a:endParaRPr sz="770">
              <a:latin typeface="Meiryo UI"/>
              <a:cs typeface="Meiryo UI"/>
            </a:endParaRPr>
          </a:p>
          <a:p>
            <a:pPr marL="65563">
              <a:spcBef>
                <a:spcPts val="462"/>
              </a:spcBef>
            </a:pPr>
            <a:r>
              <a:rPr sz="770" dirty="0">
                <a:latin typeface="Meiryo UI"/>
                <a:cs typeface="Meiryo UI"/>
              </a:rPr>
              <a:t>7</a:t>
            </a:r>
            <a:endParaRPr sz="770">
              <a:latin typeface="Meiryo UI"/>
              <a:cs typeface="Meiryo UI"/>
            </a:endParaRPr>
          </a:p>
          <a:p>
            <a:pPr marL="65563">
              <a:spcBef>
                <a:spcPts val="362"/>
              </a:spcBef>
            </a:pPr>
            <a:r>
              <a:rPr sz="770" dirty="0">
                <a:latin typeface="Meiryo UI"/>
                <a:cs typeface="Meiryo UI"/>
              </a:rPr>
              <a:t>8</a:t>
            </a:r>
            <a:endParaRPr sz="770">
              <a:latin typeface="Meiryo UI"/>
              <a:cs typeface="Meiryo UI"/>
            </a:endParaRPr>
          </a:p>
          <a:p>
            <a:pPr marL="65563">
              <a:spcBef>
                <a:spcPts val="362"/>
              </a:spcBef>
            </a:pPr>
            <a:r>
              <a:rPr sz="770" dirty="0">
                <a:latin typeface="Meiryo UI"/>
                <a:cs typeface="Meiryo UI"/>
              </a:rPr>
              <a:t>9</a:t>
            </a:r>
            <a:endParaRPr sz="770">
              <a:latin typeface="Meiryo UI"/>
              <a:cs typeface="Meiryo UI"/>
            </a:endParaRPr>
          </a:p>
          <a:p>
            <a:pPr marL="8145">
              <a:spcBef>
                <a:spcPts val="353"/>
              </a:spcBef>
            </a:pPr>
            <a:r>
              <a:rPr sz="770" spc="-16" dirty="0">
                <a:latin typeface="Meiryo UI"/>
                <a:cs typeface="Meiryo UI"/>
              </a:rPr>
              <a:t>10</a:t>
            </a:r>
            <a:endParaRPr sz="770">
              <a:latin typeface="Meiryo UI"/>
              <a:cs typeface="Meiryo UI"/>
            </a:endParaRPr>
          </a:p>
          <a:p>
            <a:pPr marL="8145">
              <a:spcBef>
                <a:spcPts val="362"/>
              </a:spcBef>
            </a:pPr>
            <a:r>
              <a:rPr sz="770" spc="-16" dirty="0">
                <a:latin typeface="Meiryo UI"/>
                <a:cs typeface="Meiryo UI"/>
              </a:rPr>
              <a:t>11</a:t>
            </a:r>
            <a:endParaRPr sz="770">
              <a:latin typeface="Meiryo UI"/>
              <a:cs typeface="Meiryo UI"/>
            </a:endParaRPr>
          </a:p>
          <a:p>
            <a:pPr marL="8145">
              <a:spcBef>
                <a:spcPts val="362"/>
              </a:spcBef>
            </a:pPr>
            <a:r>
              <a:rPr sz="770" spc="-16" dirty="0">
                <a:latin typeface="Meiryo UI"/>
                <a:cs typeface="Meiryo UI"/>
              </a:rPr>
              <a:t>12</a:t>
            </a:r>
            <a:endParaRPr sz="770">
              <a:latin typeface="Meiryo UI"/>
              <a:cs typeface="Meiryo UI"/>
            </a:endParaRPr>
          </a:p>
          <a:p>
            <a:pPr marL="8145">
              <a:spcBef>
                <a:spcPts val="353"/>
              </a:spcBef>
            </a:pPr>
            <a:r>
              <a:rPr sz="770" spc="-16" dirty="0">
                <a:latin typeface="Meiryo UI"/>
                <a:cs typeface="Meiryo UI"/>
              </a:rPr>
              <a:t>13</a:t>
            </a:r>
            <a:endParaRPr sz="770">
              <a:latin typeface="Meiryo UI"/>
              <a:cs typeface="Meiryo UI"/>
            </a:endParaRPr>
          </a:p>
          <a:p>
            <a:pPr marL="8145">
              <a:spcBef>
                <a:spcPts val="362"/>
              </a:spcBef>
            </a:pPr>
            <a:r>
              <a:rPr sz="770" spc="-16" dirty="0">
                <a:latin typeface="Meiryo UI"/>
                <a:cs typeface="Meiryo UI"/>
              </a:rPr>
              <a:t>14</a:t>
            </a:r>
            <a:endParaRPr sz="770">
              <a:latin typeface="Meiryo UI"/>
              <a:cs typeface="Meiryo UI"/>
            </a:endParaRPr>
          </a:p>
          <a:p>
            <a:pPr marL="8145">
              <a:spcBef>
                <a:spcPts val="362"/>
              </a:spcBef>
            </a:pPr>
            <a:r>
              <a:rPr sz="770" spc="-16" dirty="0">
                <a:latin typeface="Meiryo UI"/>
                <a:cs typeface="Meiryo UI"/>
              </a:rPr>
              <a:t>15</a:t>
            </a:r>
            <a:endParaRPr sz="770">
              <a:latin typeface="Meiryo UI"/>
              <a:cs typeface="Meiryo UI"/>
            </a:endParaRPr>
          </a:p>
          <a:p>
            <a:pPr marL="8145">
              <a:spcBef>
                <a:spcPts val="353"/>
              </a:spcBef>
            </a:pPr>
            <a:r>
              <a:rPr sz="770" spc="-16" dirty="0">
                <a:latin typeface="Meiryo UI"/>
                <a:cs typeface="Meiryo UI"/>
              </a:rPr>
              <a:t>16</a:t>
            </a:r>
            <a:endParaRPr sz="770">
              <a:latin typeface="Meiryo UI"/>
              <a:cs typeface="Meiryo UI"/>
            </a:endParaRPr>
          </a:p>
          <a:p>
            <a:pPr marL="8145">
              <a:spcBef>
                <a:spcPts val="362"/>
              </a:spcBef>
            </a:pPr>
            <a:r>
              <a:rPr sz="770" spc="-16" dirty="0">
                <a:latin typeface="Meiryo UI"/>
                <a:cs typeface="Meiryo UI"/>
              </a:rPr>
              <a:t>17</a:t>
            </a:r>
            <a:endParaRPr sz="770">
              <a:latin typeface="Meiryo UI"/>
              <a:cs typeface="Meiryo UI"/>
            </a:endParaRPr>
          </a:p>
          <a:p>
            <a:pPr marL="8145">
              <a:spcBef>
                <a:spcPts val="362"/>
              </a:spcBef>
            </a:pPr>
            <a:r>
              <a:rPr sz="770" spc="-16" dirty="0">
                <a:latin typeface="Meiryo UI"/>
                <a:cs typeface="Meiryo UI"/>
              </a:rPr>
              <a:t>18</a:t>
            </a:r>
            <a:endParaRPr sz="770">
              <a:latin typeface="Meiryo UI"/>
              <a:cs typeface="Meiryo UI"/>
            </a:endParaRPr>
          </a:p>
        </p:txBody>
      </p:sp>
      <p:sp>
        <p:nvSpPr>
          <p:cNvPr id="10" name="object 10"/>
          <p:cNvSpPr txBox="1"/>
          <p:nvPr/>
        </p:nvSpPr>
        <p:spPr>
          <a:xfrm>
            <a:off x="3904933" y="5541459"/>
            <a:ext cx="1343907" cy="165677"/>
          </a:xfrm>
          <a:prstGeom prst="rect">
            <a:avLst/>
          </a:prstGeom>
        </p:spPr>
        <p:txBody>
          <a:bodyPr vert="horz" wrap="square" lIns="0" tIns="7738" rIns="0" bIns="0" rtlCol="0">
            <a:spAutoFit/>
          </a:bodyPr>
          <a:lstStyle/>
          <a:p>
            <a:pPr marL="8145">
              <a:spcBef>
                <a:spcPts val="61"/>
              </a:spcBef>
            </a:pPr>
            <a:r>
              <a:rPr sz="1026" b="1" spc="-32" dirty="0">
                <a:latin typeface="Meiryo UI"/>
                <a:cs typeface="Meiryo UI"/>
              </a:rPr>
              <a:t>国土交通省 総合政策局</a:t>
            </a:r>
            <a:endParaRPr sz="1026">
              <a:latin typeface="Meiryo UI"/>
              <a:cs typeface="Meiryo UI"/>
            </a:endParaRPr>
          </a:p>
        </p:txBody>
      </p:sp>
      <p:sp>
        <p:nvSpPr>
          <p:cNvPr id="11" name="テキスト ボックス 10">
            <a:extLst>
              <a:ext uri="{FF2B5EF4-FFF2-40B4-BE49-F238E27FC236}">
                <a16:creationId xmlns:a16="http://schemas.microsoft.com/office/drawing/2014/main" id="{13B6E5AC-D157-06E2-556B-00FFAD54C87D}"/>
              </a:ext>
            </a:extLst>
          </p:cNvPr>
          <p:cNvSpPr txBox="1"/>
          <p:nvPr/>
        </p:nvSpPr>
        <p:spPr>
          <a:xfrm>
            <a:off x="605352" y="437197"/>
            <a:ext cx="6853158" cy="707886"/>
          </a:xfrm>
          <a:prstGeom prst="rect">
            <a:avLst/>
          </a:prstGeom>
          <a:noFill/>
        </p:spPr>
        <p:txBody>
          <a:bodyPr wrap="none" rtlCol="0">
            <a:spAutoFit/>
          </a:bodyPr>
          <a:lstStyle/>
          <a:p>
            <a:r>
              <a:rPr kumimoji="1" lang="ja-JP" altLang="en-US" sz="4000" dirty="0"/>
              <a:t>民間活力　⇒最初に包括管理</a:t>
            </a:r>
          </a:p>
        </p:txBody>
      </p:sp>
    </p:spTree>
    <p:extLst>
      <p:ext uri="{BB962C8B-B14F-4D97-AF65-F5344CB8AC3E}">
        <p14:creationId xmlns:p14="http://schemas.microsoft.com/office/powerpoint/2010/main" val="624436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0C986AD-AC76-2020-7336-65D50467D285}"/>
              </a:ext>
            </a:extLst>
          </p:cNvPr>
          <p:cNvPicPr>
            <a:picLocks noChangeAspect="1"/>
          </p:cNvPicPr>
          <p:nvPr/>
        </p:nvPicPr>
        <p:blipFill rotWithShape="1">
          <a:blip r:embed="rId2"/>
          <a:srcRect r="2" b="19149"/>
          <a:stretch/>
        </p:blipFill>
        <p:spPr>
          <a:xfrm>
            <a:off x="90488" y="68263"/>
            <a:ext cx="8963025" cy="6721475"/>
          </a:xfrm>
          <a:prstGeom prst="rect">
            <a:avLst/>
          </a:prstGeom>
          <a:noFill/>
        </p:spPr>
      </p:pic>
      <p:sp>
        <p:nvSpPr>
          <p:cNvPr id="2" name="スライド番号プレースホルダー 1" hidden="1">
            <a:extLst>
              <a:ext uri="{FF2B5EF4-FFF2-40B4-BE49-F238E27FC236}">
                <a16:creationId xmlns:a16="http://schemas.microsoft.com/office/drawing/2014/main" id="{83A2C37E-3666-E9E9-FFE5-308C6C3A66C3}"/>
              </a:ext>
            </a:extLst>
          </p:cNvPr>
          <p:cNvSpPr>
            <a:spLocks noGrp="1"/>
          </p:cNvSpPr>
          <p:nvPr>
            <p:ph type="sldNum" sz="quarter" idx="4294967295"/>
          </p:nvPr>
        </p:nvSpPr>
        <p:spPr>
          <a:xfrm>
            <a:off x="6276643" y="6581326"/>
            <a:ext cx="2743200" cy="253093"/>
          </a:xfrm>
          <a:prstGeom prst="rect">
            <a:avLst/>
          </a:prstGeom>
        </p:spPr>
        <p:txBody>
          <a:bodyPr/>
          <a:lstStyle/>
          <a:p>
            <a:pPr defTabSz="371446">
              <a:spcAft>
                <a:spcPts val="600"/>
              </a:spcAft>
            </a:pPr>
            <a:fld id="{B424A714-972D-431A-872C-1B0FE76119C1}" type="slidenum">
              <a:rPr kumimoji="0" lang="ja-JP" altLang="en-US" smtClean="0"/>
              <a:pPr defTabSz="371446">
                <a:spcAft>
                  <a:spcPts val="600"/>
                </a:spcAft>
              </a:pPr>
              <a:t>30</a:t>
            </a:fld>
            <a:endParaRPr kumimoji="0" lang="ja-JP" altLang="en-US"/>
          </a:p>
        </p:txBody>
      </p:sp>
      <p:sp>
        <p:nvSpPr>
          <p:cNvPr id="4" name="テキスト ボックス 3">
            <a:extLst>
              <a:ext uri="{FF2B5EF4-FFF2-40B4-BE49-F238E27FC236}">
                <a16:creationId xmlns:a16="http://schemas.microsoft.com/office/drawing/2014/main" id="{72E05F05-AA73-2D63-58AB-0DC945DFBB8C}"/>
              </a:ext>
            </a:extLst>
          </p:cNvPr>
          <p:cNvSpPr txBox="1"/>
          <p:nvPr/>
        </p:nvSpPr>
        <p:spPr>
          <a:xfrm>
            <a:off x="6209071" y="471948"/>
            <a:ext cx="2287806" cy="1980542"/>
          </a:xfrm>
          <a:prstGeom prst="rect">
            <a:avLst/>
          </a:prstGeom>
          <a:noFill/>
        </p:spPr>
        <p:txBody>
          <a:bodyPr wrap="none" rtlCol="0">
            <a:spAutoFit/>
          </a:bodyPr>
          <a:lstStyle/>
          <a:p>
            <a:r>
              <a:rPr kumimoji="1" lang="ja-JP" altLang="en-US" dirty="0"/>
              <a:t>富山市の管理橋梁</a:t>
            </a:r>
            <a:endParaRPr kumimoji="1" lang="en-US" altLang="ja-JP" dirty="0"/>
          </a:p>
          <a:p>
            <a:endParaRPr lang="en-US" altLang="ja-JP" dirty="0"/>
          </a:p>
          <a:p>
            <a:r>
              <a:rPr kumimoji="1" lang="ja-JP" altLang="en-US" dirty="0"/>
              <a:t>２，３００橋</a:t>
            </a:r>
            <a:endParaRPr kumimoji="1" lang="en-US" altLang="ja-JP" dirty="0"/>
          </a:p>
          <a:p>
            <a:endParaRPr lang="en-US" altLang="ja-JP" dirty="0"/>
          </a:p>
          <a:p>
            <a:endParaRPr kumimoji="1" lang="en-US" altLang="ja-JP" dirty="0"/>
          </a:p>
          <a:p>
            <a:r>
              <a:rPr lang="ja-JP" altLang="en-US" dirty="0"/>
              <a:t>数のリスク</a:t>
            </a:r>
            <a:endParaRPr kumimoji="1" lang="ja-JP" altLang="en-US" dirty="0"/>
          </a:p>
        </p:txBody>
      </p:sp>
    </p:spTree>
    <p:extLst>
      <p:ext uri="{BB962C8B-B14F-4D97-AF65-F5344CB8AC3E}">
        <p14:creationId xmlns:p14="http://schemas.microsoft.com/office/powerpoint/2010/main" val="2696599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6D9DE0F2-E88C-4EB4-7D2E-7C23BDD44218}"/>
              </a:ext>
            </a:extLst>
          </p:cNvPr>
          <p:cNvSpPr>
            <a:spLocks noGrp="1" noChangeArrowheads="1"/>
          </p:cNvSpPr>
          <p:nvPr>
            <p:ph type="title"/>
          </p:nvPr>
        </p:nvSpPr>
        <p:spPr>
          <a:xfrm>
            <a:off x="1085506" y="760808"/>
            <a:ext cx="6588920" cy="195263"/>
          </a:xfrm>
        </p:spPr>
        <p:txBody>
          <a:bodyPr>
            <a:normAutofit fontScale="90000"/>
          </a:bodyPr>
          <a:lstStyle/>
          <a:p>
            <a:pPr>
              <a:defRPr/>
            </a:pPr>
            <a:r>
              <a:rPr lang="ja-JP" altLang="en-US" sz="2700" b="1" dirty="0">
                <a:latin typeface="+mn-ea"/>
                <a:ea typeface="+mn-ea"/>
              </a:rPr>
              <a:t>橋りょう長寿命化計画（２４年度）の存在</a:t>
            </a:r>
            <a:br>
              <a:rPr lang="en-US" altLang="ja-JP" sz="2700" dirty="0">
                <a:latin typeface="+mn-ea"/>
                <a:ea typeface="+mn-ea"/>
              </a:rPr>
            </a:br>
            <a:endParaRPr lang="ja-JP" altLang="en-US" sz="1650" b="1" dirty="0">
              <a:latin typeface="+mn-ea"/>
              <a:ea typeface="+mn-ea"/>
            </a:endParaRPr>
          </a:p>
        </p:txBody>
      </p:sp>
      <p:graphicFrame>
        <p:nvGraphicFramePr>
          <p:cNvPr id="69636" name="Object 8">
            <a:extLst>
              <a:ext uri="{FF2B5EF4-FFF2-40B4-BE49-F238E27FC236}">
                <a16:creationId xmlns:a16="http://schemas.microsoft.com/office/drawing/2014/main" id="{762D3759-32FC-FB06-060E-3D1E501CE9BB}"/>
              </a:ext>
            </a:extLst>
          </p:cNvPr>
          <p:cNvGraphicFramePr>
            <a:graphicFrameLocks noGrp="1" noChangeAspect="1"/>
          </p:cNvGraphicFramePr>
          <p:nvPr>
            <p:ph idx="1"/>
          </p:nvPr>
        </p:nvGraphicFramePr>
        <p:xfrm>
          <a:off x="1198563" y="1304925"/>
          <a:ext cx="4732337" cy="2879725"/>
        </p:xfrm>
        <a:graphic>
          <a:graphicData uri="http://schemas.openxmlformats.org/presentationml/2006/ole">
            <mc:AlternateContent xmlns:mc="http://schemas.openxmlformats.org/markup-compatibility/2006">
              <mc:Choice xmlns:v="urn:schemas-microsoft-com:vml" Requires="v">
                <p:oleObj name="グラフ" r:id="rId3" imgW="5524500" imgH="3362249" progId="Excel.Chart.8">
                  <p:embed/>
                </p:oleObj>
              </mc:Choice>
              <mc:Fallback>
                <p:oleObj name="グラフ" r:id="rId3" imgW="5524500" imgH="3362249" progId="Excel.Chart.8">
                  <p:embed/>
                  <p:pic>
                    <p:nvPicPr>
                      <p:cNvPr id="69636" name="Object 8">
                        <a:extLst>
                          <a:ext uri="{FF2B5EF4-FFF2-40B4-BE49-F238E27FC236}">
                            <a16:creationId xmlns:a16="http://schemas.microsoft.com/office/drawing/2014/main" id="{762D3759-32FC-FB06-060E-3D1E501CE9BB}"/>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8563" y="1304925"/>
                        <a:ext cx="473233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634" name="スライド番号プレースホルダー 4">
            <a:extLst>
              <a:ext uri="{FF2B5EF4-FFF2-40B4-BE49-F238E27FC236}">
                <a16:creationId xmlns:a16="http://schemas.microsoft.com/office/drawing/2014/main" id="{A31D2DDF-EF5A-6BA8-22B6-01E0241EC9E1}"/>
              </a:ext>
            </a:extLst>
          </p:cNvPr>
          <p:cNvSpPr>
            <a:spLocks noGrp="1"/>
          </p:cNvSpPr>
          <p:nvPr>
            <p:ph type="sldNum" sz="quarter" idx="12"/>
          </p:nvPr>
        </p:nvSpPr>
        <p:spPr bwMode="auto">
          <a:xfrm>
            <a:off x="3486150" y="5624514"/>
            <a:ext cx="21717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1pPr>
            <a:lvl2pPr marL="557213" indent="-214313">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2pPr>
            <a:lvl3pPr marL="857250" indent="-171450">
              <a:spcBef>
                <a:spcPct val="20000"/>
              </a:spcBef>
              <a:buFont typeface="Arial" panose="020B0604020202020204" pitchFamily="34" charset="0"/>
              <a:buChar char="•"/>
              <a:defRPr kumimoji="1" sz="1800">
                <a:solidFill>
                  <a:schemeClr val="tx1"/>
                </a:solidFill>
                <a:latin typeface="Calibri" panose="020F0502020204030204" pitchFamily="34" charset="0"/>
                <a:ea typeface="ＭＳ Ｐゴシック" panose="020B0600070205080204" pitchFamily="50" charset="-128"/>
              </a:defRPr>
            </a:lvl3pPr>
            <a:lvl4pPr marL="1200150" indent="-17145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4pPr>
            <a:lvl5pPr marL="1543050" indent="-17145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5pPr>
            <a:lvl6pPr marL="1885950" indent="-17145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6pPr>
            <a:lvl7pPr marL="2228850" indent="-17145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7pPr>
            <a:lvl8pPr marL="2571750" indent="-17145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8pPr>
            <a:lvl9pPr marL="2914650" indent="-17145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fld id="{70077B9C-E952-445E-AFF5-5260E32D57EC}" type="slidenum">
              <a:rPr kumimoji="0" lang="en-US" altLang="ja-JP" sz="900">
                <a:latin typeface="Arial Black" panose="020B0A04020102020204" pitchFamily="34" charset="0"/>
              </a:rPr>
              <a:pPr algn="ctr">
                <a:spcBef>
                  <a:spcPct val="0"/>
                </a:spcBef>
                <a:buFontTx/>
                <a:buNone/>
              </a:pPr>
              <a:t>31</a:t>
            </a:fld>
            <a:endParaRPr kumimoji="0" lang="en-US" altLang="ja-JP" sz="900">
              <a:latin typeface="Arial Black" panose="020B0A04020102020204" pitchFamily="34" charset="0"/>
            </a:endParaRPr>
          </a:p>
        </p:txBody>
      </p:sp>
      <p:sp>
        <p:nvSpPr>
          <p:cNvPr id="69637" name="Rectangle 10">
            <a:extLst>
              <a:ext uri="{FF2B5EF4-FFF2-40B4-BE49-F238E27FC236}">
                <a16:creationId xmlns:a16="http://schemas.microsoft.com/office/drawing/2014/main" id="{68A41E2B-3BAD-86C7-87B5-6C9350557E0E}"/>
              </a:ext>
            </a:extLst>
          </p:cNvPr>
          <p:cNvSpPr>
            <a:spLocks noChangeArrowheads="1"/>
          </p:cNvSpPr>
          <p:nvPr/>
        </p:nvSpPr>
        <p:spPr bwMode="auto">
          <a:xfrm>
            <a:off x="1162051" y="3969544"/>
            <a:ext cx="6642497"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100" b="1">
                <a:latin typeface="Arial" panose="020B0604020202020204" pitchFamily="34" charset="0"/>
              </a:rPr>
              <a:t>なぜか？⇒橋梁の経験乏しい者が、付け焼刃的に策定</a:t>
            </a:r>
            <a:endParaRPr lang="en-US" altLang="ja-JP" sz="2100" b="1">
              <a:latin typeface="Arial" panose="020B0604020202020204" pitchFamily="34" charset="0"/>
            </a:endParaRPr>
          </a:p>
          <a:p>
            <a:pPr eaLnBrk="1" hangingPunct="1">
              <a:spcBef>
                <a:spcPct val="0"/>
              </a:spcBef>
              <a:buFontTx/>
              <a:buNone/>
            </a:pPr>
            <a:r>
              <a:rPr lang="ja-JP" altLang="en-US" sz="2100" b="1">
                <a:latin typeface="Arial" panose="020B0604020202020204" pitchFamily="34" charset="0"/>
              </a:rPr>
              <a:t>　　　　　　　　将来の人口・税収減少　等分析不足　</a:t>
            </a:r>
            <a:endParaRPr lang="en-US" altLang="ja-JP" sz="2100" b="1">
              <a:latin typeface="Arial" panose="020B0604020202020204" pitchFamily="34" charset="0"/>
            </a:endParaRPr>
          </a:p>
          <a:p>
            <a:pPr eaLnBrk="1" hangingPunct="1">
              <a:spcBef>
                <a:spcPct val="0"/>
              </a:spcBef>
              <a:buFontTx/>
              <a:buNone/>
            </a:pPr>
            <a:r>
              <a:rPr lang="ja-JP" altLang="en-US" sz="2100" b="1">
                <a:latin typeface="Arial" panose="020B0604020202020204" pitchFamily="34" charset="0"/>
              </a:rPr>
              <a:t>　　　　　　　　検討スパンが短すぎる　　　</a:t>
            </a:r>
            <a:endParaRPr lang="en-US" altLang="ja-JP" sz="2100" b="1">
              <a:latin typeface="Arial" panose="020B0604020202020204" pitchFamily="34" charset="0"/>
            </a:endParaRPr>
          </a:p>
          <a:p>
            <a:pPr eaLnBrk="1" hangingPunct="1">
              <a:spcBef>
                <a:spcPct val="0"/>
              </a:spcBef>
              <a:buFontTx/>
              <a:buNone/>
            </a:pPr>
            <a:r>
              <a:rPr lang="ja-JP" altLang="en-US" sz="2100" b="1">
                <a:latin typeface="Arial" panose="020B0604020202020204" pitchFamily="34" charset="0"/>
              </a:rPr>
              <a:t>⇒</a:t>
            </a:r>
            <a:r>
              <a:rPr lang="en-US" altLang="ja-JP" sz="2100" b="1">
                <a:latin typeface="Arial" panose="020B0604020202020204" pitchFamily="34" charset="0"/>
              </a:rPr>
              <a:t>H</a:t>
            </a:r>
            <a:r>
              <a:rPr lang="ja-JP" altLang="en-US" sz="2100" b="1">
                <a:latin typeface="Arial" panose="020B0604020202020204" pitchFamily="34" charset="0"/>
              </a:rPr>
              <a:t>２７「富山市橋梁マネジメント基本計画」策定、</a:t>
            </a:r>
            <a:endParaRPr lang="en-US" altLang="ja-JP" sz="2100" b="1">
              <a:latin typeface="Arial" panose="020B0604020202020204" pitchFamily="34" charset="0"/>
            </a:endParaRPr>
          </a:p>
          <a:p>
            <a:pPr eaLnBrk="1" hangingPunct="1">
              <a:spcBef>
                <a:spcPct val="0"/>
              </a:spcBef>
              <a:buFontTx/>
              <a:buNone/>
            </a:pPr>
            <a:r>
              <a:rPr lang="ja-JP" altLang="en-US" sz="2100" b="1">
                <a:latin typeface="Arial" panose="020B0604020202020204" pitchFamily="34" charset="0"/>
              </a:rPr>
              <a:t>　　　　　総コストの見直し、中・長期での分析、</a:t>
            </a:r>
            <a:endParaRPr lang="en-US" altLang="ja-JP" sz="2100" b="1">
              <a:latin typeface="Arial" panose="020B0604020202020204" pitchFamily="34" charset="0"/>
            </a:endParaRPr>
          </a:p>
          <a:p>
            <a:pPr eaLnBrk="1" hangingPunct="1">
              <a:spcBef>
                <a:spcPct val="0"/>
              </a:spcBef>
              <a:buFontTx/>
              <a:buNone/>
            </a:pPr>
            <a:r>
              <a:rPr lang="ja-JP" altLang="en-US" sz="2100" b="1">
                <a:latin typeface="Arial" panose="020B0604020202020204" pitchFamily="34" charset="0"/>
              </a:rPr>
              <a:t>　　　　　「選択と集中」の思想、更新の必要性</a:t>
            </a:r>
            <a:endParaRPr lang="en-US" altLang="ja-JP" sz="2100" b="1">
              <a:latin typeface="Arial" panose="020B0604020202020204" pitchFamily="34" charset="0"/>
            </a:endParaRPr>
          </a:p>
          <a:p>
            <a:pPr eaLnBrk="1" hangingPunct="1">
              <a:spcBef>
                <a:spcPct val="0"/>
              </a:spcBef>
              <a:buFontTx/>
              <a:buNone/>
            </a:pPr>
            <a:endParaRPr lang="ja-JP" altLang="en-US" sz="2400" b="1">
              <a:solidFill>
                <a:srgbClr val="FF0000"/>
              </a:solidFill>
              <a:latin typeface="Arial" panose="020B0604020202020204" pitchFamily="34" charset="0"/>
              <a:ea typeface="ＭＳ ゴシック" panose="020B0609070205080204" pitchFamily="49" charset="-128"/>
            </a:endParaRPr>
          </a:p>
        </p:txBody>
      </p:sp>
      <p:sp>
        <p:nvSpPr>
          <p:cNvPr id="69638" name="Rectangle 11">
            <a:extLst>
              <a:ext uri="{FF2B5EF4-FFF2-40B4-BE49-F238E27FC236}">
                <a16:creationId xmlns:a16="http://schemas.microsoft.com/office/drawing/2014/main" id="{3C48947E-2D0D-8AAC-48EB-AD0F7280BC2A}"/>
              </a:ext>
            </a:extLst>
          </p:cNvPr>
          <p:cNvSpPr>
            <a:spLocks noChangeArrowheads="1"/>
          </p:cNvSpPr>
          <p:nvPr/>
        </p:nvSpPr>
        <p:spPr bwMode="auto">
          <a:xfrm>
            <a:off x="2680097" y="1378744"/>
            <a:ext cx="1176338"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500" b="1">
                <a:solidFill>
                  <a:srgbClr val="FF0000"/>
                </a:solidFill>
                <a:latin typeface="Arial" panose="020B0604020202020204" pitchFamily="34" charset="0"/>
              </a:rPr>
              <a:t>１３億円</a:t>
            </a:r>
          </a:p>
        </p:txBody>
      </p:sp>
      <p:sp>
        <p:nvSpPr>
          <p:cNvPr id="69639" name="Rectangle 12">
            <a:extLst>
              <a:ext uri="{FF2B5EF4-FFF2-40B4-BE49-F238E27FC236}">
                <a16:creationId xmlns:a16="http://schemas.microsoft.com/office/drawing/2014/main" id="{AC16F248-2D0C-FEE3-6841-68B51F86DBEA}"/>
              </a:ext>
            </a:extLst>
          </p:cNvPr>
          <p:cNvSpPr>
            <a:spLocks noChangeArrowheads="1"/>
          </p:cNvSpPr>
          <p:nvPr/>
        </p:nvSpPr>
        <p:spPr bwMode="auto">
          <a:xfrm>
            <a:off x="4133850" y="2355056"/>
            <a:ext cx="1176338"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500" b="1">
                <a:solidFill>
                  <a:srgbClr val="FF0000"/>
                </a:solidFill>
                <a:latin typeface="Arial" panose="020B0604020202020204" pitchFamily="34" charset="0"/>
              </a:rPr>
              <a:t>６億円</a:t>
            </a:r>
          </a:p>
        </p:txBody>
      </p:sp>
      <p:sp>
        <p:nvSpPr>
          <p:cNvPr id="69640" name="Rectangle 13">
            <a:extLst>
              <a:ext uri="{FF2B5EF4-FFF2-40B4-BE49-F238E27FC236}">
                <a16:creationId xmlns:a16="http://schemas.microsoft.com/office/drawing/2014/main" id="{50FC36FA-AA5A-5AEB-B7DB-6F5A0C230D55}"/>
              </a:ext>
            </a:extLst>
          </p:cNvPr>
          <p:cNvSpPr>
            <a:spLocks noChangeArrowheads="1"/>
          </p:cNvSpPr>
          <p:nvPr/>
        </p:nvSpPr>
        <p:spPr bwMode="auto">
          <a:xfrm>
            <a:off x="5576887" y="3190875"/>
            <a:ext cx="1176338"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500" b="1">
                <a:solidFill>
                  <a:srgbClr val="FF0000"/>
                </a:solidFill>
                <a:latin typeface="Arial" panose="020B0604020202020204" pitchFamily="34" charset="0"/>
              </a:rPr>
              <a:t>３億円</a:t>
            </a:r>
          </a:p>
        </p:txBody>
      </p:sp>
      <p:cxnSp>
        <p:nvCxnSpPr>
          <p:cNvPr id="3" name="直線コネクタ 2">
            <a:extLst>
              <a:ext uri="{FF2B5EF4-FFF2-40B4-BE49-F238E27FC236}">
                <a16:creationId xmlns:a16="http://schemas.microsoft.com/office/drawing/2014/main" id="{BE667276-0567-9702-F709-E2FC1E149C62}"/>
              </a:ext>
            </a:extLst>
          </p:cNvPr>
          <p:cNvCxnSpPr/>
          <p:nvPr/>
        </p:nvCxnSpPr>
        <p:spPr>
          <a:xfrm>
            <a:off x="1871662" y="3174206"/>
            <a:ext cx="377429" cy="0"/>
          </a:xfrm>
          <a:prstGeom prst="line">
            <a:avLst/>
          </a:prstGeom>
          <a:ln w="76200">
            <a:solidFill>
              <a:schemeClr val="tx1"/>
            </a:solidFill>
            <a:prstDash val="solid"/>
          </a:ln>
        </p:spPr>
        <p:style>
          <a:lnRef idx="1">
            <a:schemeClr val="dk1"/>
          </a:lnRef>
          <a:fillRef idx="0">
            <a:schemeClr val="dk1"/>
          </a:fillRef>
          <a:effectRef idx="0">
            <a:schemeClr val="dk1"/>
          </a:effectRef>
          <a:fontRef idx="minor">
            <a:schemeClr val="tx1"/>
          </a:fontRef>
        </p:style>
      </p:cxnSp>
      <p:cxnSp>
        <p:nvCxnSpPr>
          <p:cNvPr id="5" name="直線矢印コネクタ 4">
            <a:extLst>
              <a:ext uri="{FF2B5EF4-FFF2-40B4-BE49-F238E27FC236}">
                <a16:creationId xmlns:a16="http://schemas.microsoft.com/office/drawing/2014/main" id="{7881E095-888B-7DC2-D3FF-25522E1268AB}"/>
              </a:ext>
            </a:extLst>
          </p:cNvPr>
          <p:cNvCxnSpPr/>
          <p:nvPr/>
        </p:nvCxnSpPr>
        <p:spPr>
          <a:xfrm flipV="1">
            <a:off x="2519362" y="2402683"/>
            <a:ext cx="501254" cy="2381"/>
          </a:xfrm>
          <a:prstGeom prst="straightConnector1">
            <a:avLst/>
          </a:prstGeom>
          <a:ln w="76200">
            <a:prstDash val="dash"/>
            <a:tailEnd type="arrow"/>
          </a:ln>
        </p:spPr>
        <p:style>
          <a:lnRef idx="1">
            <a:schemeClr val="dk1"/>
          </a:lnRef>
          <a:fillRef idx="0">
            <a:schemeClr val="dk1"/>
          </a:fillRef>
          <a:effectRef idx="0">
            <a:schemeClr val="dk1"/>
          </a:effectRef>
          <a:fontRef idx="minor">
            <a:schemeClr val="tx1"/>
          </a:fontRef>
        </p:style>
      </p:cxnSp>
      <p:sp>
        <p:nvSpPr>
          <p:cNvPr id="6" name="四角形吹き出し 5">
            <a:extLst>
              <a:ext uri="{FF2B5EF4-FFF2-40B4-BE49-F238E27FC236}">
                <a16:creationId xmlns:a16="http://schemas.microsoft.com/office/drawing/2014/main" id="{98F41149-E188-C4B0-958D-1FB741AFB38E}"/>
              </a:ext>
            </a:extLst>
          </p:cNvPr>
          <p:cNvSpPr/>
          <p:nvPr/>
        </p:nvSpPr>
        <p:spPr>
          <a:xfrm>
            <a:off x="3869532" y="2090738"/>
            <a:ext cx="1854994" cy="286941"/>
          </a:xfrm>
          <a:prstGeom prst="wedgeRectCallout">
            <a:avLst>
              <a:gd name="adj1" fmla="val -99460"/>
              <a:gd name="adj2" fmla="val 596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350" b="1" dirty="0">
                <a:solidFill>
                  <a:schemeClr val="tx1"/>
                </a:solidFill>
              </a:rPr>
              <a:t>現状の予算実績</a:t>
            </a:r>
          </a:p>
        </p:txBody>
      </p:sp>
      <p:cxnSp>
        <p:nvCxnSpPr>
          <p:cNvPr id="13" name="直線コネクタ 12">
            <a:extLst>
              <a:ext uri="{FF2B5EF4-FFF2-40B4-BE49-F238E27FC236}">
                <a16:creationId xmlns:a16="http://schemas.microsoft.com/office/drawing/2014/main" id="{CD7FEBA2-0612-2723-0CC2-7916E7AF1A85}"/>
              </a:ext>
            </a:extLst>
          </p:cNvPr>
          <p:cNvCxnSpPr/>
          <p:nvPr/>
        </p:nvCxnSpPr>
        <p:spPr>
          <a:xfrm>
            <a:off x="2249091" y="2402681"/>
            <a:ext cx="189309" cy="0"/>
          </a:xfrm>
          <a:prstGeom prst="line">
            <a:avLst/>
          </a:prstGeom>
          <a:ln w="76200">
            <a:solidFill>
              <a:schemeClr val="tx1"/>
            </a:solidFill>
            <a:prstDash val="solid"/>
          </a:ln>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968BF26C-E954-0D03-2394-6EA4D6884FC7}"/>
              </a:ext>
            </a:extLst>
          </p:cNvPr>
          <p:cNvCxnSpPr/>
          <p:nvPr/>
        </p:nvCxnSpPr>
        <p:spPr>
          <a:xfrm flipV="1">
            <a:off x="2249091" y="2402681"/>
            <a:ext cx="0" cy="771525"/>
          </a:xfrm>
          <a:prstGeom prst="line">
            <a:avLst/>
          </a:prstGeom>
          <a:ln w="76200">
            <a:solidFill>
              <a:schemeClr val="tx1"/>
            </a:solidFill>
            <a:prstDash val="solid"/>
          </a:ln>
        </p:spPr>
        <p:style>
          <a:lnRef idx="1">
            <a:schemeClr val="dk1"/>
          </a:lnRef>
          <a:fillRef idx="0">
            <a:schemeClr val="dk1"/>
          </a:fillRef>
          <a:effectRef idx="0">
            <a:schemeClr val="dk1"/>
          </a:effectRef>
          <a:fontRef idx="minor">
            <a:schemeClr val="tx1"/>
          </a:fontRef>
        </p:style>
      </p:cxnSp>
      <p:sp>
        <p:nvSpPr>
          <p:cNvPr id="2" name="爆発 1 1">
            <a:extLst>
              <a:ext uri="{FF2B5EF4-FFF2-40B4-BE49-F238E27FC236}">
                <a16:creationId xmlns:a16="http://schemas.microsoft.com/office/drawing/2014/main" id="{A11A0F17-9E9B-0DB2-3F17-A08739BC2166}"/>
              </a:ext>
            </a:extLst>
          </p:cNvPr>
          <p:cNvSpPr/>
          <p:nvPr/>
        </p:nvSpPr>
        <p:spPr>
          <a:xfrm>
            <a:off x="6527404" y="967978"/>
            <a:ext cx="2412206" cy="2774156"/>
          </a:xfrm>
          <a:prstGeom prst="irregularSeal1">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見直しの必要性</a:t>
            </a:r>
          </a:p>
        </p:txBody>
      </p:sp>
    </p:spTree>
    <p:extLst>
      <p:ext uri="{BB962C8B-B14F-4D97-AF65-F5344CB8AC3E}">
        <p14:creationId xmlns:p14="http://schemas.microsoft.com/office/powerpoint/2010/main" val="91538953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825AD1-FAA3-FECF-02E0-95D21AA58E58}"/>
              </a:ext>
            </a:extLst>
          </p:cNvPr>
          <p:cNvSpPr>
            <a:spLocks noGrp="1"/>
          </p:cNvSpPr>
          <p:nvPr>
            <p:ph type="title"/>
          </p:nvPr>
        </p:nvSpPr>
        <p:spPr>
          <a:xfrm>
            <a:off x="179388" y="188913"/>
            <a:ext cx="8931275" cy="863600"/>
          </a:xfrm>
        </p:spPr>
        <p:txBody>
          <a:bodyPr>
            <a:normAutofit fontScale="90000"/>
          </a:bodyPr>
          <a:lstStyle/>
          <a:p>
            <a:pPr>
              <a:defRPr/>
            </a:pPr>
            <a:r>
              <a:rPr lang="ja-JP" altLang="en-US" sz="3600" b="1" dirty="0">
                <a:latin typeface="+mn-ea"/>
                <a:ea typeface="+mn-ea"/>
              </a:rPr>
              <a:t>長寿命計画の見直しのシミュレーション</a:t>
            </a:r>
            <a:r>
              <a:rPr lang="ja-JP" altLang="en-US" sz="2700" b="1" dirty="0">
                <a:latin typeface="+mn-ea"/>
                <a:ea typeface="+mn-ea"/>
              </a:rPr>
              <a:t>（実施中）</a:t>
            </a:r>
            <a:br>
              <a:rPr lang="en-US" altLang="ja-JP" sz="2700" b="1" dirty="0">
                <a:latin typeface="+mn-ea"/>
                <a:ea typeface="+mn-ea"/>
              </a:rPr>
            </a:br>
            <a:r>
              <a:rPr lang="ja-JP" altLang="en-US" sz="1800" b="1" dirty="0">
                <a:latin typeface="+mn-ea"/>
                <a:ea typeface="+mn-ea"/>
              </a:rPr>
              <a:t>維持管理費の積上げ見直し再検討（例）⇒</a:t>
            </a:r>
            <a:r>
              <a:rPr lang="ja-JP" altLang="en-US" sz="1800" b="1" dirty="0">
                <a:solidFill>
                  <a:srgbClr val="FF0000"/>
                </a:solidFill>
                <a:latin typeface="+mn-ea"/>
                <a:ea typeface="+mn-ea"/>
              </a:rPr>
              <a:t>小規模橋梁も入れて長期ビジョンで見直す</a:t>
            </a:r>
          </a:p>
        </p:txBody>
      </p:sp>
      <p:graphicFrame>
        <p:nvGraphicFramePr>
          <p:cNvPr id="4" name="コンテンツ プレースホルダー 3">
            <a:extLst>
              <a:ext uri="{FF2B5EF4-FFF2-40B4-BE49-F238E27FC236}">
                <a16:creationId xmlns:a16="http://schemas.microsoft.com/office/drawing/2014/main" id="{D2823CA4-E795-DC59-8D69-D075374A6C26}"/>
              </a:ext>
            </a:extLst>
          </p:cNvPr>
          <p:cNvGraphicFramePr>
            <a:graphicFrameLocks noGrp="1"/>
          </p:cNvGraphicFramePr>
          <p:nvPr>
            <p:ph idx="1"/>
          </p:nvPr>
        </p:nvGraphicFramePr>
        <p:xfrm>
          <a:off x="107950" y="1114211"/>
          <a:ext cx="5986500" cy="25172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a:extLst>
              <a:ext uri="{FF2B5EF4-FFF2-40B4-BE49-F238E27FC236}">
                <a16:creationId xmlns:a16="http://schemas.microsoft.com/office/drawing/2014/main" id="{F0D7FEC3-5D20-A281-3C52-7515F59C434F}"/>
              </a:ext>
            </a:extLst>
          </p:cNvPr>
          <p:cNvGraphicFramePr>
            <a:graphicFrameLocks/>
          </p:cNvGraphicFramePr>
          <p:nvPr/>
        </p:nvGraphicFramePr>
        <p:xfrm>
          <a:off x="3707904" y="3631458"/>
          <a:ext cx="5346861" cy="3050774"/>
        </p:xfrm>
        <a:graphic>
          <a:graphicData uri="http://schemas.openxmlformats.org/drawingml/2006/chart">
            <c:chart xmlns:c="http://schemas.openxmlformats.org/drawingml/2006/chart" xmlns:r="http://schemas.openxmlformats.org/officeDocument/2006/relationships" r:id="rId3"/>
          </a:graphicData>
        </a:graphic>
      </p:graphicFrame>
      <p:sp>
        <p:nvSpPr>
          <p:cNvPr id="72709" name="テキスト ボックス 5">
            <a:extLst>
              <a:ext uri="{FF2B5EF4-FFF2-40B4-BE49-F238E27FC236}">
                <a16:creationId xmlns:a16="http://schemas.microsoft.com/office/drawing/2014/main" id="{DAD46801-322A-6051-7A6F-943E4A705E65}"/>
              </a:ext>
            </a:extLst>
          </p:cNvPr>
          <p:cNvSpPr txBox="1">
            <a:spLocks noChangeArrowheads="1"/>
          </p:cNvSpPr>
          <p:nvPr/>
        </p:nvSpPr>
        <p:spPr bwMode="auto">
          <a:xfrm>
            <a:off x="6100763" y="1631950"/>
            <a:ext cx="2673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Wingdings 2" panose="05020102010507070707" pitchFamily="18" charset="2"/>
              <a:buChar char=""/>
              <a:defRPr kumimoji="1" sz="21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buChar char=""/>
              <a:defRPr kumimoji="1">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buChar char=""/>
              <a:defRPr kumimoji="1" sz="15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buChar char=""/>
              <a:defRPr kumimoji="1" sz="13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buChar char=""/>
              <a:defRPr kumimoji="1"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buChar char=""/>
              <a:defRPr kumimoji="1"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buChar char=""/>
              <a:defRPr kumimoji="1"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buChar char=""/>
              <a:defRPr kumimoji="1"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buChar char=""/>
              <a:defRPr kumimoji="1" sz="1300">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2000" b="1">
                <a:latin typeface="HGP創英角ﾎﾟｯﾌﾟ体" panose="040B0A00000000000000" pitchFamily="50" charset="-128"/>
                <a:ea typeface="HGP創英角ﾎﾟｯﾌﾟ体" panose="040B0A00000000000000" pitchFamily="50" charset="-128"/>
              </a:rPr>
              <a:t>単純に実施した場合</a:t>
            </a:r>
            <a:endParaRPr lang="en-US" altLang="ja-JP" sz="2000" b="1">
              <a:latin typeface="HGP創英角ﾎﾟｯﾌﾟ体" panose="040B0A00000000000000" pitchFamily="50" charset="-128"/>
              <a:ea typeface="HGP創英角ﾎﾟｯﾌﾟ体" panose="040B0A00000000000000" pitchFamily="50" charset="-128"/>
            </a:endParaRPr>
          </a:p>
          <a:p>
            <a:pPr eaLnBrk="1" hangingPunct="1">
              <a:lnSpc>
                <a:spcPct val="100000"/>
              </a:lnSpc>
              <a:spcBef>
                <a:spcPct val="0"/>
              </a:spcBef>
              <a:buFontTx/>
              <a:buNone/>
            </a:pPr>
            <a:r>
              <a:rPr lang="ja-JP" altLang="en-US" sz="2000" b="1">
                <a:latin typeface="HGP創英角ﾎﾟｯﾌﾟ体" panose="040B0A00000000000000" pitchFamily="50" charset="-128"/>
                <a:ea typeface="HGP創英角ﾎﾟｯﾌﾟ体" panose="040B0A00000000000000" pitchFamily="50" charset="-128"/>
              </a:rPr>
              <a:t>現在の倍はｺﾝｽﾀﾝﾄに</a:t>
            </a:r>
            <a:endParaRPr lang="en-US" altLang="ja-JP" sz="2000" b="1">
              <a:latin typeface="HGP創英角ﾎﾟｯﾌﾟ体" panose="040B0A00000000000000" pitchFamily="50" charset="-128"/>
              <a:ea typeface="HGP創英角ﾎﾟｯﾌﾟ体" panose="040B0A00000000000000" pitchFamily="50" charset="-128"/>
            </a:endParaRPr>
          </a:p>
          <a:p>
            <a:pPr eaLnBrk="1" hangingPunct="1">
              <a:lnSpc>
                <a:spcPct val="100000"/>
              </a:lnSpc>
              <a:spcBef>
                <a:spcPct val="0"/>
              </a:spcBef>
              <a:buFontTx/>
              <a:buNone/>
            </a:pPr>
            <a:r>
              <a:rPr lang="ja-JP" altLang="en-US" sz="2000" b="1">
                <a:latin typeface="HGP創英角ﾎﾟｯﾌﾟ体" panose="040B0A00000000000000" pitchFamily="50" charset="-128"/>
                <a:ea typeface="HGP創英角ﾎﾟｯﾌﾟ体" panose="040B0A00000000000000" pitchFamily="50" charset="-128"/>
              </a:rPr>
              <a:t>必要（ただし更新なし）</a:t>
            </a:r>
          </a:p>
        </p:txBody>
      </p:sp>
      <p:sp>
        <p:nvSpPr>
          <p:cNvPr id="72710" name="テキスト ボックス 6">
            <a:extLst>
              <a:ext uri="{FF2B5EF4-FFF2-40B4-BE49-F238E27FC236}">
                <a16:creationId xmlns:a16="http://schemas.microsoft.com/office/drawing/2014/main" id="{DB08976A-0D81-9CC8-D924-8001D9D049A3}"/>
              </a:ext>
            </a:extLst>
          </p:cNvPr>
          <p:cNvSpPr txBox="1">
            <a:spLocks noChangeArrowheads="1"/>
          </p:cNvSpPr>
          <p:nvPr/>
        </p:nvSpPr>
        <p:spPr bwMode="auto">
          <a:xfrm>
            <a:off x="390525" y="3836988"/>
            <a:ext cx="3095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Wingdings 2" panose="05020102010507070707" pitchFamily="18" charset="2"/>
              <a:buChar char=""/>
              <a:defRPr kumimoji="1" sz="21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buChar char=""/>
              <a:defRPr kumimoji="1">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buChar char=""/>
              <a:defRPr kumimoji="1" sz="15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buChar char=""/>
              <a:defRPr kumimoji="1" sz="13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buChar char=""/>
              <a:defRPr kumimoji="1"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buChar char=""/>
              <a:defRPr kumimoji="1"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buChar char=""/>
              <a:defRPr kumimoji="1"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buChar char=""/>
              <a:defRPr kumimoji="1"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buChar char=""/>
              <a:defRPr kumimoji="1" sz="1300">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2000" b="1">
                <a:latin typeface="HGP創英角ﾎﾟｯﾌﾟ体" panose="040B0A00000000000000" pitchFamily="50" charset="-128"/>
                <a:ea typeface="HGP創英角ﾎﾟｯﾌﾟ体" panose="040B0A00000000000000" pitchFamily="50" charset="-128"/>
              </a:rPr>
              <a:t>トリアージを考慮して実施</a:t>
            </a:r>
            <a:endParaRPr lang="en-US" altLang="ja-JP" sz="2000" b="1">
              <a:latin typeface="HGP創英角ﾎﾟｯﾌﾟ体" panose="040B0A00000000000000" pitchFamily="50" charset="-128"/>
              <a:ea typeface="HGP創英角ﾎﾟｯﾌﾟ体" panose="040B0A00000000000000" pitchFamily="50" charset="-128"/>
            </a:endParaRPr>
          </a:p>
          <a:p>
            <a:pPr eaLnBrk="1" hangingPunct="1">
              <a:lnSpc>
                <a:spcPct val="100000"/>
              </a:lnSpc>
              <a:spcBef>
                <a:spcPct val="0"/>
              </a:spcBef>
              <a:buFontTx/>
              <a:buNone/>
            </a:pPr>
            <a:r>
              <a:rPr lang="ja-JP" altLang="en-US" sz="2000" b="1">
                <a:latin typeface="HGP創英角ﾎﾟｯﾌﾟ体" panose="040B0A00000000000000" pitchFamily="50" charset="-128"/>
                <a:ea typeface="HGP創英角ﾎﾟｯﾌﾟ体" panose="040B0A00000000000000" pitchFamily="50" charset="-128"/>
              </a:rPr>
              <a:t>最初は現在レベル程度で、後に、倍の当市必要、</a:t>
            </a:r>
            <a:endParaRPr lang="en-US" altLang="ja-JP" sz="2000" b="1">
              <a:latin typeface="HGP創英角ﾎﾟｯﾌﾟ体" panose="040B0A00000000000000" pitchFamily="50" charset="-128"/>
              <a:ea typeface="HGP創英角ﾎﾟｯﾌﾟ体" panose="040B0A00000000000000" pitchFamily="50" charset="-128"/>
            </a:endParaRPr>
          </a:p>
          <a:p>
            <a:pPr eaLnBrk="1" hangingPunct="1">
              <a:lnSpc>
                <a:spcPct val="100000"/>
              </a:lnSpc>
              <a:spcBef>
                <a:spcPct val="0"/>
              </a:spcBef>
              <a:buFontTx/>
              <a:buNone/>
            </a:pPr>
            <a:r>
              <a:rPr lang="ja-JP" altLang="en-US" sz="2000" b="1">
                <a:latin typeface="HGP創英角ﾎﾟｯﾌﾟ体" panose="040B0A00000000000000" pitchFamily="50" charset="-128"/>
                <a:ea typeface="HGP創英角ﾎﾟｯﾌﾟ体" panose="040B0A00000000000000" pitchFamily="50" charset="-128"/>
              </a:rPr>
              <a:t>いずれ更新が大量発生</a:t>
            </a:r>
          </a:p>
        </p:txBody>
      </p:sp>
      <p:sp>
        <p:nvSpPr>
          <p:cNvPr id="10" name="フリーフォーム 9">
            <a:extLst>
              <a:ext uri="{FF2B5EF4-FFF2-40B4-BE49-F238E27FC236}">
                <a16:creationId xmlns:a16="http://schemas.microsoft.com/office/drawing/2014/main" id="{A2D41CE0-8D42-3BB1-A729-31797F6B947E}"/>
              </a:ext>
            </a:extLst>
          </p:cNvPr>
          <p:cNvSpPr/>
          <p:nvPr/>
        </p:nvSpPr>
        <p:spPr>
          <a:xfrm>
            <a:off x="755650" y="2289175"/>
            <a:ext cx="5184775" cy="563563"/>
          </a:xfrm>
          <a:custGeom>
            <a:avLst/>
            <a:gdLst>
              <a:gd name="connsiteX0" fmla="*/ 0 w 4787900"/>
              <a:gd name="connsiteY0" fmla="*/ 838937 h 1092937"/>
              <a:gd name="connsiteX1" fmla="*/ 12700 w 4787900"/>
              <a:gd name="connsiteY1" fmla="*/ 775437 h 1092937"/>
              <a:gd name="connsiteX2" fmla="*/ 50800 w 4787900"/>
              <a:gd name="connsiteY2" fmla="*/ 750037 h 1092937"/>
              <a:gd name="connsiteX3" fmla="*/ 88900 w 4787900"/>
              <a:gd name="connsiteY3" fmla="*/ 711937 h 1092937"/>
              <a:gd name="connsiteX4" fmla="*/ 177800 w 4787900"/>
              <a:gd name="connsiteY4" fmla="*/ 686537 h 1092937"/>
              <a:gd name="connsiteX5" fmla="*/ 215900 w 4787900"/>
              <a:gd name="connsiteY5" fmla="*/ 673837 h 1092937"/>
              <a:gd name="connsiteX6" fmla="*/ 317500 w 4787900"/>
              <a:gd name="connsiteY6" fmla="*/ 648437 h 1092937"/>
              <a:gd name="connsiteX7" fmla="*/ 431800 w 4787900"/>
              <a:gd name="connsiteY7" fmla="*/ 635737 h 1092937"/>
              <a:gd name="connsiteX8" fmla="*/ 469900 w 4787900"/>
              <a:gd name="connsiteY8" fmla="*/ 623037 h 1092937"/>
              <a:gd name="connsiteX9" fmla="*/ 749300 w 4787900"/>
              <a:gd name="connsiteY9" fmla="*/ 597637 h 1092937"/>
              <a:gd name="connsiteX10" fmla="*/ 800100 w 4787900"/>
              <a:gd name="connsiteY10" fmla="*/ 584937 h 1092937"/>
              <a:gd name="connsiteX11" fmla="*/ 927100 w 4787900"/>
              <a:gd name="connsiteY11" fmla="*/ 559537 h 1092937"/>
              <a:gd name="connsiteX12" fmla="*/ 1028700 w 4787900"/>
              <a:gd name="connsiteY12" fmla="*/ 572237 h 1092937"/>
              <a:gd name="connsiteX13" fmla="*/ 1104900 w 4787900"/>
              <a:gd name="connsiteY13" fmla="*/ 610337 h 1092937"/>
              <a:gd name="connsiteX14" fmla="*/ 1143000 w 4787900"/>
              <a:gd name="connsiteY14" fmla="*/ 648437 h 1092937"/>
              <a:gd name="connsiteX15" fmla="*/ 1193800 w 4787900"/>
              <a:gd name="connsiteY15" fmla="*/ 737337 h 1092937"/>
              <a:gd name="connsiteX16" fmla="*/ 1219200 w 4787900"/>
              <a:gd name="connsiteY16" fmla="*/ 813537 h 1092937"/>
              <a:gd name="connsiteX17" fmla="*/ 1231900 w 4787900"/>
              <a:gd name="connsiteY17" fmla="*/ 851637 h 1092937"/>
              <a:gd name="connsiteX18" fmla="*/ 1282700 w 4787900"/>
              <a:gd name="connsiteY18" fmla="*/ 953237 h 1092937"/>
              <a:gd name="connsiteX19" fmla="*/ 1346200 w 4787900"/>
              <a:gd name="connsiteY19" fmla="*/ 1016737 h 1092937"/>
              <a:gd name="connsiteX20" fmla="*/ 1384300 w 4787900"/>
              <a:gd name="connsiteY20" fmla="*/ 1054837 h 1092937"/>
              <a:gd name="connsiteX21" fmla="*/ 1587500 w 4787900"/>
              <a:gd name="connsiteY21" fmla="*/ 1092937 h 1092937"/>
              <a:gd name="connsiteX22" fmla="*/ 1841500 w 4787900"/>
              <a:gd name="connsiteY22" fmla="*/ 1080237 h 1092937"/>
              <a:gd name="connsiteX23" fmla="*/ 1930400 w 4787900"/>
              <a:gd name="connsiteY23" fmla="*/ 1054837 h 1092937"/>
              <a:gd name="connsiteX24" fmla="*/ 2019300 w 4787900"/>
              <a:gd name="connsiteY24" fmla="*/ 1042137 h 1092937"/>
              <a:gd name="connsiteX25" fmla="*/ 2133600 w 4787900"/>
              <a:gd name="connsiteY25" fmla="*/ 1004037 h 1092937"/>
              <a:gd name="connsiteX26" fmla="*/ 2171700 w 4787900"/>
              <a:gd name="connsiteY26" fmla="*/ 991337 h 1092937"/>
              <a:gd name="connsiteX27" fmla="*/ 2641600 w 4787900"/>
              <a:gd name="connsiteY27" fmla="*/ 991337 h 1092937"/>
              <a:gd name="connsiteX28" fmla="*/ 2692400 w 4787900"/>
              <a:gd name="connsiteY28" fmla="*/ 965937 h 1092937"/>
              <a:gd name="connsiteX29" fmla="*/ 2743200 w 4787900"/>
              <a:gd name="connsiteY29" fmla="*/ 889737 h 1092937"/>
              <a:gd name="connsiteX30" fmla="*/ 2768600 w 4787900"/>
              <a:gd name="connsiteY30" fmla="*/ 851637 h 1092937"/>
              <a:gd name="connsiteX31" fmla="*/ 2781300 w 4787900"/>
              <a:gd name="connsiteY31" fmla="*/ 813537 h 1092937"/>
              <a:gd name="connsiteX32" fmla="*/ 2806700 w 4787900"/>
              <a:gd name="connsiteY32" fmla="*/ 775437 h 1092937"/>
              <a:gd name="connsiteX33" fmla="*/ 2870200 w 4787900"/>
              <a:gd name="connsiteY33" fmla="*/ 661137 h 1092937"/>
              <a:gd name="connsiteX34" fmla="*/ 2921000 w 4787900"/>
              <a:gd name="connsiteY34" fmla="*/ 648437 h 1092937"/>
              <a:gd name="connsiteX35" fmla="*/ 3048000 w 4787900"/>
              <a:gd name="connsiteY35" fmla="*/ 623037 h 1092937"/>
              <a:gd name="connsiteX36" fmla="*/ 3124200 w 4787900"/>
              <a:gd name="connsiteY36" fmla="*/ 597637 h 1092937"/>
              <a:gd name="connsiteX37" fmla="*/ 3251200 w 4787900"/>
              <a:gd name="connsiteY37" fmla="*/ 559537 h 1092937"/>
              <a:gd name="connsiteX38" fmla="*/ 3302000 w 4787900"/>
              <a:gd name="connsiteY38" fmla="*/ 534137 h 1092937"/>
              <a:gd name="connsiteX39" fmla="*/ 3403600 w 4787900"/>
              <a:gd name="connsiteY39" fmla="*/ 508737 h 1092937"/>
              <a:gd name="connsiteX40" fmla="*/ 3441700 w 4787900"/>
              <a:gd name="connsiteY40" fmla="*/ 496037 h 1092937"/>
              <a:gd name="connsiteX41" fmla="*/ 3530600 w 4787900"/>
              <a:gd name="connsiteY41" fmla="*/ 445237 h 1092937"/>
              <a:gd name="connsiteX42" fmla="*/ 3632200 w 4787900"/>
              <a:gd name="connsiteY42" fmla="*/ 419837 h 1092937"/>
              <a:gd name="connsiteX43" fmla="*/ 3810000 w 4787900"/>
              <a:gd name="connsiteY43" fmla="*/ 432537 h 1092937"/>
              <a:gd name="connsiteX44" fmla="*/ 3873500 w 4787900"/>
              <a:gd name="connsiteY44" fmla="*/ 457937 h 1092937"/>
              <a:gd name="connsiteX45" fmla="*/ 3949700 w 4787900"/>
              <a:gd name="connsiteY45" fmla="*/ 483337 h 1092937"/>
              <a:gd name="connsiteX46" fmla="*/ 4127500 w 4787900"/>
              <a:gd name="connsiteY46" fmla="*/ 470637 h 1092937"/>
              <a:gd name="connsiteX47" fmla="*/ 4203700 w 4787900"/>
              <a:gd name="connsiteY47" fmla="*/ 445237 h 1092937"/>
              <a:gd name="connsiteX48" fmla="*/ 4241800 w 4787900"/>
              <a:gd name="connsiteY48" fmla="*/ 394437 h 1092937"/>
              <a:gd name="connsiteX49" fmla="*/ 4368800 w 4787900"/>
              <a:gd name="connsiteY49" fmla="*/ 343637 h 1092937"/>
              <a:gd name="connsiteX50" fmla="*/ 4457700 w 4787900"/>
              <a:gd name="connsiteY50" fmla="*/ 305537 h 1092937"/>
              <a:gd name="connsiteX51" fmla="*/ 4572000 w 4787900"/>
              <a:gd name="connsiteY51" fmla="*/ 216637 h 1092937"/>
              <a:gd name="connsiteX52" fmla="*/ 4660900 w 4787900"/>
              <a:gd name="connsiteY52" fmla="*/ 153137 h 1092937"/>
              <a:gd name="connsiteX53" fmla="*/ 4711700 w 4787900"/>
              <a:gd name="connsiteY53" fmla="*/ 76937 h 1092937"/>
              <a:gd name="connsiteX54" fmla="*/ 4762500 w 4787900"/>
              <a:gd name="connsiteY54" fmla="*/ 737 h 1092937"/>
              <a:gd name="connsiteX55" fmla="*/ 4787900 w 4787900"/>
              <a:gd name="connsiteY55" fmla="*/ 737 h 109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787900" h="1092937">
                <a:moveTo>
                  <a:pt x="0" y="838937"/>
                </a:moveTo>
                <a:cubicBezTo>
                  <a:pt x="4233" y="817770"/>
                  <a:pt x="1990" y="794179"/>
                  <a:pt x="12700" y="775437"/>
                </a:cubicBezTo>
                <a:cubicBezTo>
                  <a:pt x="20273" y="762185"/>
                  <a:pt x="39074" y="759808"/>
                  <a:pt x="50800" y="750037"/>
                </a:cubicBezTo>
                <a:cubicBezTo>
                  <a:pt x="64598" y="738539"/>
                  <a:pt x="73956" y="721900"/>
                  <a:pt x="88900" y="711937"/>
                </a:cubicBezTo>
                <a:cubicBezTo>
                  <a:pt x="100319" y="704324"/>
                  <a:pt x="170391" y="688654"/>
                  <a:pt x="177800" y="686537"/>
                </a:cubicBezTo>
                <a:cubicBezTo>
                  <a:pt x="190672" y="682859"/>
                  <a:pt x="202985" y="677359"/>
                  <a:pt x="215900" y="673837"/>
                </a:cubicBezTo>
                <a:cubicBezTo>
                  <a:pt x="249579" y="664652"/>
                  <a:pt x="283633" y="656904"/>
                  <a:pt x="317500" y="648437"/>
                </a:cubicBezTo>
                <a:cubicBezTo>
                  <a:pt x="354690" y="639140"/>
                  <a:pt x="393700" y="639970"/>
                  <a:pt x="431800" y="635737"/>
                </a:cubicBezTo>
                <a:cubicBezTo>
                  <a:pt x="444500" y="631504"/>
                  <a:pt x="456913" y="626284"/>
                  <a:pt x="469900" y="623037"/>
                </a:cubicBezTo>
                <a:cubicBezTo>
                  <a:pt x="568995" y="598263"/>
                  <a:pt x="629063" y="604710"/>
                  <a:pt x="749300" y="597637"/>
                </a:cubicBezTo>
                <a:cubicBezTo>
                  <a:pt x="766233" y="593404"/>
                  <a:pt x="782927" y="588059"/>
                  <a:pt x="800100" y="584937"/>
                </a:cubicBezTo>
                <a:cubicBezTo>
                  <a:pt x="928520" y="561588"/>
                  <a:pt x="848855" y="585619"/>
                  <a:pt x="927100" y="559537"/>
                </a:cubicBezTo>
                <a:cubicBezTo>
                  <a:pt x="960967" y="563770"/>
                  <a:pt x="995120" y="566132"/>
                  <a:pt x="1028700" y="572237"/>
                </a:cubicBezTo>
                <a:cubicBezTo>
                  <a:pt x="1058005" y="577565"/>
                  <a:pt x="1082199" y="591420"/>
                  <a:pt x="1104900" y="610337"/>
                </a:cubicBezTo>
                <a:cubicBezTo>
                  <a:pt x="1118698" y="621835"/>
                  <a:pt x="1131502" y="634639"/>
                  <a:pt x="1143000" y="648437"/>
                </a:cubicBezTo>
                <a:cubicBezTo>
                  <a:pt x="1160624" y="669585"/>
                  <a:pt x="1184245" y="713449"/>
                  <a:pt x="1193800" y="737337"/>
                </a:cubicBezTo>
                <a:cubicBezTo>
                  <a:pt x="1203744" y="762196"/>
                  <a:pt x="1210733" y="788137"/>
                  <a:pt x="1219200" y="813537"/>
                </a:cubicBezTo>
                <a:cubicBezTo>
                  <a:pt x="1223433" y="826237"/>
                  <a:pt x="1225913" y="839663"/>
                  <a:pt x="1231900" y="851637"/>
                </a:cubicBezTo>
                <a:lnTo>
                  <a:pt x="1282700" y="953237"/>
                </a:lnTo>
                <a:cubicBezTo>
                  <a:pt x="1314087" y="1016011"/>
                  <a:pt x="1290139" y="998050"/>
                  <a:pt x="1346200" y="1016737"/>
                </a:cubicBezTo>
                <a:cubicBezTo>
                  <a:pt x="1358900" y="1029437"/>
                  <a:pt x="1368600" y="1046115"/>
                  <a:pt x="1384300" y="1054837"/>
                </a:cubicBezTo>
                <a:cubicBezTo>
                  <a:pt x="1444002" y="1088005"/>
                  <a:pt x="1524210" y="1086608"/>
                  <a:pt x="1587500" y="1092937"/>
                </a:cubicBezTo>
                <a:cubicBezTo>
                  <a:pt x="1672167" y="1088704"/>
                  <a:pt x="1757020" y="1087277"/>
                  <a:pt x="1841500" y="1080237"/>
                </a:cubicBezTo>
                <a:cubicBezTo>
                  <a:pt x="1895610" y="1075728"/>
                  <a:pt x="1883163" y="1064284"/>
                  <a:pt x="1930400" y="1054837"/>
                </a:cubicBezTo>
                <a:cubicBezTo>
                  <a:pt x="1959753" y="1048966"/>
                  <a:pt x="1989667" y="1046370"/>
                  <a:pt x="2019300" y="1042137"/>
                </a:cubicBezTo>
                <a:lnTo>
                  <a:pt x="2133600" y="1004037"/>
                </a:lnTo>
                <a:lnTo>
                  <a:pt x="2171700" y="991337"/>
                </a:lnTo>
                <a:cubicBezTo>
                  <a:pt x="2279859" y="995497"/>
                  <a:pt x="2506297" y="1018398"/>
                  <a:pt x="2641600" y="991337"/>
                </a:cubicBezTo>
                <a:cubicBezTo>
                  <a:pt x="2660164" y="987624"/>
                  <a:pt x="2675467" y="974404"/>
                  <a:pt x="2692400" y="965937"/>
                </a:cubicBezTo>
                <a:lnTo>
                  <a:pt x="2743200" y="889737"/>
                </a:lnTo>
                <a:cubicBezTo>
                  <a:pt x="2751667" y="877037"/>
                  <a:pt x="2763773" y="866117"/>
                  <a:pt x="2768600" y="851637"/>
                </a:cubicBezTo>
                <a:cubicBezTo>
                  <a:pt x="2772833" y="838937"/>
                  <a:pt x="2775313" y="825511"/>
                  <a:pt x="2781300" y="813537"/>
                </a:cubicBezTo>
                <a:cubicBezTo>
                  <a:pt x="2788126" y="799885"/>
                  <a:pt x="2800501" y="789385"/>
                  <a:pt x="2806700" y="775437"/>
                </a:cubicBezTo>
                <a:cubicBezTo>
                  <a:pt x="2829959" y="723103"/>
                  <a:pt x="2818414" y="690729"/>
                  <a:pt x="2870200" y="661137"/>
                </a:cubicBezTo>
                <a:cubicBezTo>
                  <a:pt x="2885355" y="652477"/>
                  <a:pt x="2904217" y="653232"/>
                  <a:pt x="2921000" y="648437"/>
                </a:cubicBezTo>
                <a:cubicBezTo>
                  <a:pt x="3009664" y="623104"/>
                  <a:pt x="2896283" y="644711"/>
                  <a:pt x="3048000" y="623037"/>
                </a:cubicBezTo>
                <a:lnTo>
                  <a:pt x="3124200" y="597637"/>
                </a:lnTo>
                <a:cubicBezTo>
                  <a:pt x="3178890" y="579407"/>
                  <a:pt x="3192317" y="588979"/>
                  <a:pt x="3251200" y="559537"/>
                </a:cubicBezTo>
                <a:cubicBezTo>
                  <a:pt x="3268133" y="551070"/>
                  <a:pt x="3284039" y="540124"/>
                  <a:pt x="3302000" y="534137"/>
                </a:cubicBezTo>
                <a:cubicBezTo>
                  <a:pt x="3335118" y="523098"/>
                  <a:pt x="3369733" y="517204"/>
                  <a:pt x="3403600" y="508737"/>
                </a:cubicBezTo>
                <a:cubicBezTo>
                  <a:pt x="3416587" y="505490"/>
                  <a:pt x="3429000" y="500270"/>
                  <a:pt x="3441700" y="496037"/>
                </a:cubicBezTo>
                <a:cubicBezTo>
                  <a:pt x="3469571" y="477456"/>
                  <a:pt x="3498374" y="455979"/>
                  <a:pt x="3530600" y="445237"/>
                </a:cubicBezTo>
                <a:cubicBezTo>
                  <a:pt x="3563718" y="434198"/>
                  <a:pt x="3632200" y="419837"/>
                  <a:pt x="3632200" y="419837"/>
                </a:cubicBezTo>
                <a:cubicBezTo>
                  <a:pt x="3691467" y="424070"/>
                  <a:pt x="3751309" y="423270"/>
                  <a:pt x="3810000" y="432537"/>
                </a:cubicBezTo>
                <a:cubicBezTo>
                  <a:pt x="3832518" y="436093"/>
                  <a:pt x="3852075" y="450146"/>
                  <a:pt x="3873500" y="457937"/>
                </a:cubicBezTo>
                <a:cubicBezTo>
                  <a:pt x="3898662" y="467087"/>
                  <a:pt x="3949700" y="483337"/>
                  <a:pt x="3949700" y="483337"/>
                </a:cubicBezTo>
                <a:cubicBezTo>
                  <a:pt x="4008967" y="479104"/>
                  <a:pt x="4068740" y="479451"/>
                  <a:pt x="4127500" y="470637"/>
                </a:cubicBezTo>
                <a:cubicBezTo>
                  <a:pt x="4153978" y="466665"/>
                  <a:pt x="4203700" y="445237"/>
                  <a:pt x="4203700" y="445237"/>
                </a:cubicBezTo>
                <a:cubicBezTo>
                  <a:pt x="4216400" y="428304"/>
                  <a:pt x="4225729" y="408212"/>
                  <a:pt x="4241800" y="394437"/>
                </a:cubicBezTo>
                <a:cubicBezTo>
                  <a:pt x="4272871" y="367804"/>
                  <a:pt x="4336407" y="359834"/>
                  <a:pt x="4368800" y="343637"/>
                </a:cubicBezTo>
                <a:cubicBezTo>
                  <a:pt x="4431574" y="312250"/>
                  <a:pt x="4401639" y="324224"/>
                  <a:pt x="4457700" y="305537"/>
                </a:cubicBezTo>
                <a:cubicBezTo>
                  <a:pt x="4650290" y="177143"/>
                  <a:pt x="4452628" y="316113"/>
                  <a:pt x="4572000" y="216637"/>
                </a:cubicBezTo>
                <a:cubicBezTo>
                  <a:pt x="4601127" y="192364"/>
                  <a:pt x="4634756" y="182550"/>
                  <a:pt x="4660900" y="153137"/>
                </a:cubicBezTo>
                <a:cubicBezTo>
                  <a:pt x="4681181" y="130321"/>
                  <a:pt x="4711700" y="76937"/>
                  <a:pt x="4711700" y="76937"/>
                </a:cubicBezTo>
                <a:cubicBezTo>
                  <a:pt x="4724402" y="13429"/>
                  <a:pt x="4705549" y="12127"/>
                  <a:pt x="4762500" y="737"/>
                </a:cubicBezTo>
                <a:cubicBezTo>
                  <a:pt x="4770802" y="-923"/>
                  <a:pt x="4779433" y="737"/>
                  <a:pt x="4787900" y="737"/>
                </a:cubicBezTo>
              </a:path>
            </a:pathLst>
          </a:custGeom>
          <a:noFill/>
          <a:ln w="57150">
            <a:solidFill>
              <a:srgbClr val="C421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フリーフォーム 11">
            <a:extLst>
              <a:ext uri="{FF2B5EF4-FFF2-40B4-BE49-F238E27FC236}">
                <a16:creationId xmlns:a16="http://schemas.microsoft.com/office/drawing/2014/main" id="{F4895120-0D84-4616-FFCA-984FC37CA9A4}"/>
              </a:ext>
            </a:extLst>
          </p:cNvPr>
          <p:cNvSpPr/>
          <p:nvPr/>
        </p:nvSpPr>
        <p:spPr>
          <a:xfrm>
            <a:off x="4241800" y="4498975"/>
            <a:ext cx="4622800" cy="1339850"/>
          </a:xfrm>
          <a:custGeom>
            <a:avLst/>
            <a:gdLst>
              <a:gd name="connsiteX0" fmla="*/ 0 w 4622802"/>
              <a:gd name="connsiteY0" fmla="*/ 1460500 h 1460500"/>
              <a:gd name="connsiteX1" fmla="*/ 215900 w 4622802"/>
              <a:gd name="connsiteY1" fmla="*/ 1447800 h 1460500"/>
              <a:gd name="connsiteX2" fmla="*/ 393700 w 4622802"/>
              <a:gd name="connsiteY2" fmla="*/ 1409700 h 1460500"/>
              <a:gd name="connsiteX3" fmla="*/ 419100 w 4622802"/>
              <a:gd name="connsiteY3" fmla="*/ 1371600 h 1460500"/>
              <a:gd name="connsiteX4" fmla="*/ 457200 w 4622802"/>
              <a:gd name="connsiteY4" fmla="*/ 1358900 h 1460500"/>
              <a:gd name="connsiteX5" fmla="*/ 533400 w 4622802"/>
              <a:gd name="connsiteY5" fmla="*/ 1320800 h 1460500"/>
              <a:gd name="connsiteX6" fmla="*/ 647700 w 4622802"/>
              <a:gd name="connsiteY6" fmla="*/ 1257300 h 1460500"/>
              <a:gd name="connsiteX7" fmla="*/ 762000 w 4622802"/>
              <a:gd name="connsiteY7" fmla="*/ 1193800 h 1460500"/>
              <a:gd name="connsiteX8" fmla="*/ 838200 w 4622802"/>
              <a:gd name="connsiteY8" fmla="*/ 1143000 h 1460500"/>
              <a:gd name="connsiteX9" fmla="*/ 914400 w 4622802"/>
              <a:gd name="connsiteY9" fmla="*/ 1117600 h 1460500"/>
              <a:gd name="connsiteX10" fmla="*/ 952500 w 4622802"/>
              <a:gd name="connsiteY10" fmla="*/ 1130300 h 1460500"/>
              <a:gd name="connsiteX11" fmla="*/ 1041400 w 4622802"/>
              <a:gd name="connsiteY11" fmla="*/ 1168400 h 1460500"/>
              <a:gd name="connsiteX12" fmla="*/ 1079500 w 4622802"/>
              <a:gd name="connsiteY12" fmla="*/ 1193800 h 1460500"/>
              <a:gd name="connsiteX13" fmla="*/ 1155700 w 4622802"/>
              <a:gd name="connsiteY13" fmla="*/ 1231900 h 1460500"/>
              <a:gd name="connsiteX14" fmla="*/ 1308100 w 4622802"/>
              <a:gd name="connsiteY14" fmla="*/ 1358900 h 1460500"/>
              <a:gd name="connsiteX15" fmla="*/ 1511300 w 4622802"/>
              <a:gd name="connsiteY15" fmla="*/ 1397000 h 1460500"/>
              <a:gd name="connsiteX16" fmla="*/ 1905000 w 4622802"/>
              <a:gd name="connsiteY16" fmla="*/ 1384300 h 1460500"/>
              <a:gd name="connsiteX17" fmla="*/ 2019300 w 4622802"/>
              <a:gd name="connsiteY17" fmla="*/ 1320800 h 1460500"/>
              <a:gd name="connsiteX18" fmla="*/ 2057400 w 4622802"/>
              <a:gd name="connsiteY18" fmla="*/ 1295400 h 1460500"/>
              <a:gd name="connsiteX19" fmla="*/ 2286000 w 4622802"/>
              <a:gd name="connsiteY19" fmla="*/ 1308100 h 1460500"/>
              <a:gd name="connsiteX20" fmla="*/ 2387600 w 4622802"/>
              <a:gd name="connsiteY20" fmla="*/ 1320800 h 1460500"/>
              <a:gd name="connsiteX21" fmla="*/ 2654300 w 4622802"/>
              <a:gd name="connsiteY21" fmla="*/ 1333500 h 1460500"/>
              <a:gd name="connsiteX22" fmla="*/ 2921000 w 4622802"/>
              <a:gd name="connsiteY22" fmla="*/ 1333500 h 1460500"/>
              <a:gd name="connsiteX23" fmla="*/ 2959100 w 4622802"/>
              <a:gd name="connsiteY23" fmla="*/ 1320800 h 1460500"/>
              <a:gd name="connsiteX24" fmla="*/ 3060700 w 4622802"/>
              <a:gd name="connsiteY24" fmla="*/ 1295400 h 1460500"/>
              <a:gd name="connsiteX25" fmla="*/ 3098800 w 4622802"/>
              <a:gd name="connsiteY25" fmla="*/ 1282700 h 1460500"/>
              <a:gd name="connsiteX26" fmla="*/ 3162300 w 4622802"/>
              <a:gd name="connsiteY26" fmla="*/ 1270000 h 1460500"/>
              <a:gd name="connsiteX27" fmla="*/ 3213100 w 4622802"/>
              <a:gd name="connsiteY27" fmla="*/ 1257300 h 1460500"/>
              <a:gd name="connsiteX28" fmla="*/ 3251200 w 4622802"/>
              <a:gd name="connsiteY28" fmla="*/ 1244600 h 1460500"/>
              <a:gd name="connsiteX29" fmla="*/ 3314700 w 4622802"/>
              <a:gd name="connsiteY29" fmla="*/ 1231900 h 1460500"/>
              <a:gd name="connsiteX30" fmla="*/ 3390900 w 4622802"/>
              <a:gd name="connsiteY30" fmla="*/ 1206500 h 1460500"/>
              <a:gd name="connsiteX31" fmla="*/ 3467100 w 4622802"/>
              <a:gd name="connsiteY31" fmla="*/ 1143000 h 1460500"/>
              <a:gd name="connsiteX32" fmla="*/ 3479800 w 4622802"/>
              <a:gd name="connsiteY32" fmla="*/ 1104900 h 1460500"/>
              <a:gd name="connsiteX33" fmla="*/ 3505200 w 4622802"/>
              <a:gd name="connsiteY33" fmla="*/ 1066800 h 1460500"/>
              <a:gd name="connsiteX34" fmla="*/ 3530600 w 4622802"/>
              <a:gd name="connsiteY34" fmla="*/ 952500 h 1460500"/>
              <a:gd name="connsiteX35" fmla="*/ 3543300 w 4622802"/>
              <a:gd name="connsiteY35" fmla="*/ 914400 h 1460500"/>
              <a:gd name="connsiteX36" fmla="*/ 3568700 w 4622802"/>
              <a:gd name="connsiteY36" fmla="*/ 787400 h 1460500"/>
              <a:gd name="connsiteX37" fmla="*/ 3581400 w 4622802"/>
              <a:gd name="connsiteY37" fmla="*/ 723900 h 1460500"/>
              <a:gd name="connsiteX38" fmla="*/ 3606800 w 4622802"/>
              <a:gd name="connsiteY38" fmla="*/ 673100 h 1460500"/>
              <a:gd name="connsiteX39" fmla="*/ 3644900 w 4622802"/>
              <a:gd name="connsiteY39" fmla="*/ 546100 h 1460500"/>
              <a:gd name="connsiteX40" fmla="*/ 3657600 w 4622802"/>
              <a:gd name="connsiteY40" fmla="*/ 393700 h 1460500"/>
              <a:gd name="connsiteX41" fmla="*/ 3670300 w 4622802"/>
              <a:gd name="connsiteY41" fmla="*/ 355600 h 1460500"/>
              <a:gd name="connsiteX42" fmla="*/ 3683000 w 4622802"/>
              <a:gd name="connsiteY42" fmla="*/ 279400 h 1460500"/>
              <a:gd name="connsiteX43" fmla="*/ 3746500 w 4622802"/>
              <a:gd name="connsiteY43" fmla="*/ 215900 h 1460500"/>
              <a:gd name="connsiteX44" fmla="*/ 3822700 w 4622802"/>
              <a:gd name="connsiteY44" fmla="*/ 165100 h 1460500"/>
              <a:gd name="connsiteX45" fmla="*/ 3860800 w 4622802"/>
              <a:gd name="connsiteY45" fmla="*/ 139700 h 1460500"/>
              <a:gd name="connsiteX46" fmla="*/ 3987800 w 4622802"/>
              <a:gd name="connsiteY46" fmla="*/ 114300 h 1460500"/>
              <a:gd name="connsiteX47" fmla="*/ 4178300 w 4622802"/>
              <a:gd name="connsiteY47" fmla="*/ 50800 h 1460500"/>
              <a:gd name="connsiteX48" fmla="*/ 4216400 w 4622802"/>
              <a:gd name="connsiteY48" fmla="*/ 38100 h 1460500"/>
              <a:gd name="connsiteX49" fmla="*/ 4254500 w 4622802"/>
              <a:gd name="connsiteY49" fmla="*/ 25400 h 1460500"/>
              <a:gd name="connsiteX50" fmla="*/ 4622800 w 4622802"/>
              <a:gd name="connsiteY50" fmla="*/ 0 h 14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22802" h="1460500">
                <a:moveTo>
                  <a:pt x="0" y="1460500"/>
                </a:moveTo>
                <a:cubicBezTo>
                  <a:pt x="71967" y="1456267"/>
                  <a:pt x="144250" y="1455761"/>
                  <a:pt x="215900" y="1447800"/>
                </a:cubicBezTo>
                <a:cubicBezTo>
                  <a:pt x="267782" y="1442035"/>
                  <a:pt x="338308" y="1423548"/>
                  <a:pt x="393700" y="1409700"/>
                </a:cubicBezTo>
                <a:cubicBezTo>
                  <a:pt x="402167" y="1397000"/>
                  <a:pt x="407181" y="1381135"/>
                  <a:pt x="419100" y="1371600"/>
                </a:cubicBezTo>
                <a:cubicBezTo>
                  <a:pt x="429553" y="1363237"/>
                  <a:pt x="445226" y="1364887"/>
                  <a:pt x="457200" y="1358900"/>
                </a:cubicBezTo>
                <a:cubicBezTo>
                  <a:pt x="555677" y="1309661"/>
                  <a:pt x="437635" y="1352722"/>
                  <a:pt x="533400" y="1320800"/>
                </a:cubicBezTo>
                <a:cubicBezTo>
                  <a:pt x="620739" y="1262574"/>
                  <a:pt x="580640" y="1279653"/>
                  <a:pt x="647700" y="1257300"/>
                </a:cubicBezTo>
                <a:cubicBezTo>
                  <a:pt x="735039" y="1199074"/>
                  <a:pt x="694940" y="1216153"/>
                  <a:pt x="762000" y="1193800"/>
                </a:cubicBezTo>
                <a:cubicBezTo>
                  <a:pt x="787400" y="1176867"/>
                  <a:pt x="809240" y="1152653"/>
                  <a:pt x="838200" y="1143000"/>
                </a:cubicBezTo>
                <a:lnTo>
                  <a:pt x="914400" y="1117600"/>
                </a:lnTo>
                <a:cubicBezTo>
                  <a:pt x="927100" y="1121833"/>
                  <a:pt x="940195" y="1125027"/>
                  <a:pt x="952500" y="1130300"/>
                </a:cubicBezTo>
                <a:cubicBezTo>
                  <a:pt x="1062354" y="1177380"/>
                  <a:pt x="952049" y="1138616"/>
                  <a:pt x="1041400" y="1168400"/>
                </a:cubicBezTo>
                <a:cubicBezTo>
                  <a:pt x="1054100" y="1176867"/>
                  <a:pt x="1065848" y="1186974"/>
                  <a:pt x="1079500" y="1193800"/>
                </a:cubicBezTo>
                <a:cubicBezTo>
                  <a:pt x="1129937" y="1219019"/>
                  <a:pt x="1108905" y="1190304"/>
                  <a:pt x="1155700" y="1231900"/>
                </a:cubicBezTo>
                <a:cubicBezTo>
                  <a:pt x="1198143" y="1269627"/>
                  <a:pt x="1249044" y="1339215"/>
                  <a:pt x="1308100" y="1358900"/>
                </a:cubicBezTo>
                <a:cubicBezTo>
                  <a:pt x="1424661" y="1397754"/>
                  <a:pt x="1357659" y="1381636"/>
                  <a:pt x="1511300" y="1397000"/>
                </a:cubicBezTo>
                <a:cubicBezTo>
                  <a:pt x="1642533" y="1392767"/>
                  <a:pt x="1773925" y="1392010"/>
                  <a:pt x="1905000" y="1384300"/>
                </a:cubicBezTo>
                <a:cubicBezTo>
                  <a:pt x="1941775" y="1382137"/>
                  <a:pt x="2001023" y="1332985"/>
                  <a:pt x="2019300" y="1320800"/>
                </a:cubicBezTo>
                <a:lnTo>
                  <a:pt x="2057400" y="1295400"/>
                </a:lnTo>
                <a:cubicBezTo>
                  <a:pt x="2133600" y="1299633"/>
                  <a:pt x="2209907" y="1302247"/>
                  <a:pt x="2286000" y="1308100"/>
                </a:cubicBezTo>
                <a:cubicBezTo>
                  <a:pt x="2320030" y="1310718"/>
                  <a:pt x="2353551" y="1318452"/>
                  <a:pt x="2387600" y="1320800"/>
                </a:cubicBezTo>
                <a:cubicBezTo>
                  <a:pt x="2476390" y="1326923"/>
                  <a:pt x="2565400" y="1329267"/>
                  <a:pt x="2654300" y="1333500"/>
                </a:cubicBezTo>
                <a:cubicBezTo>
                  <a:pt x="2774334" y="1357507"/>
                  <a:pt x="2727740" y="1353843"/>
                  <a:pt x="2921000" y="1333500"/>
                </a:cubicBezTo>
                <a:cubicBezTo>
                  <a:pt x="2934313" y="1332099"/>
                  <a:pt x="2946185" y="1324322"/>
                  <a:pt x="2959100" y="1320800"/>
                </a:cubicBezTo>
                <a:cubicBezTo>
                  <a:pt x="2992779" y="1311615"/>
                  <a:pt x="3027582" y="1306439"/>
                  <a:pt x="3060700" y="1295400"/>
                </a:cubicBezTo>
                <a:cubicBezTo>
                  <a:pt x="3073400" y="1291167"/>
                  <a:pt x="3085813" y="1285947"/>
                  <a:pt x="3098800" y="1282700"/>
                </a:cubicBezTo>
                <a:cubicBezTo>
                  <a:pt x="3119741" y="1277465"/>
                  <a:pt x="3141228" y="1274683"/>
                  <a:pt x="3162300" y="1270000"/>
                </a:cubicBezTo>
                <a:cubicBezTo>
                  <a:pt x="3179339" y="1266214"/>
                  <a:pt x="3196317" y="1262095"/>
                  <a:pt x="3213100" y="1257300"/>
                </a:cubicBezTo>
                <a:cubicBezTo>
                  <a:pt x="3225972" y="1253622"/>
                  <a:pt x="3238213" y="1247847"/>
                  <a:pt x="3251200" y="1244600"/>
                </a:cubicBezTo>
                <a:cubicBezTo>
                  <a:pt x="3272141" y="1239365"/>
                  <a:pt x="3293875" y="1237580"/>
                  <a:pt x="3314700" y="1231900"/>
                </a:cubicBezTo>
                <a:cubicBezTo>
                  <a:pt x="3340531" y="1224855"/>
                  <a:pt x="3390900" y="1206500"/>
                  <a:pt x="3390900" y="1206500"/>
                </a:cubicBezTo>
                <a:cubicBezTo>
                  <a:pt x="3419013" y="1187758"/>
                  <a:pt x="3447543" y="1172336"/>
                  <a:pt x="3467100" y="1143000"/>
                </a:cubicBezTo>
                <a:cubicBezTo>
                  <a:pt x="3474526" y="1131861"/>
                  <a:pt x="3473813" y="1116874"/>
                  <a:pt x="3479800" y="1104900"/>
                </a:cubicBezTo>
                <a:cubicBezTo>
                  <a:pt x="3486626" y="1091248"/>
                  <a:pt x="3498374" y="1080452"/>
                  <a:pt x="3505200" y="1066800"/>
                </a:cubicBezTo>
                <a:cubicBezTo>
                  <a:pt x="3522354" y="1032493"/>
                  <a:pt x="3522796" y="987620"/>
                  <a:pt x="3530600" y="952500"/>
                </a:cubicBezTo>
                <a:cubicBezTo>
                  <a:pt x="3533504" y="939432"/>
                  <a:pt x="3539067" y="927100"/>
                  <a:pt x="3543300" y="914400"/>
                </a:cubicBezTo>
                <a:cubicBezTo>
                  <a:pt x="3574415" y="696597"/>
                  <a:pt x="3539145" y="905619"/>
                  <a:pt x="3568700" y="787400"/>
                </a:cubicBezTo>
                <a:cubicBezTo>
                  <a:pt x="3573935" y="766459"/>
                  <a:pt x="3574574" y="744378"/>
                  <a:pt x="3581400" y="723900"/>
                </a:cubicBezTo>
                <a:cubicBezTo>
                  <a:pt x="3587387" y="705939"/>
                  <a:pt x="3599769" y="690678"/>
                  <a:pt x="3606800" y="673100"/>
                </a:cubicBezTo>
                <a:cubicBezTo>
                  <a:pt x="3627413" y="621567"/>
                  <a:pt x="3632425" y="595998"/>
                  <a:pt x="3644900" y="546100"/>
                </a:cubicBezTo>
                <a:cubicBezTo>
                  <a:pt x="3649133" y="495300"/>
                  <a:pt x="3650863" y="444229"/>
                  <a:pt x="3657600" y="393700"/>
                </a:cubicBezTo>
                <a:cubicBezTo>
                  <a:pt x="3659369" y="380430"/>
                  <a:pt x="3667396" y="368668"/>
                  <a:pt x="3670300" y="355600"/>
                </a:cubicBezTo>
                <a:cubicBezTo>
                  <a:pt x="3675886" y="330463"/>
                  <a:pt x="3674857" y="303829"/>
                  <a:pt x="3683000" y="279400"/>
                </a:cubicBezTo>
                <a:cubicBezTo>
                  <a:pt x="3697328" y="236415"/>
                  <a:pt x="3715238" y="241951"/>
                  <a:pt x="3746500" y="215900"/>
                </a:cubicBezTo>
                <a:cubicBezTo>
                  <a:pt x="3809921" y="163049"/>
                  <a:pt x="3755743" y="187419"/>
                  <a:pt x="3822700" y="165100"/>
                </a:cubicBezTo>
                <a:cubicBezTo>
                  <a:pt x="3835400" y="156633"/>
                  <a:pt x="3847148" y="146526"/>
                  <a:pt x="3860800" y="139700"/>
                </a:cubicBezTo>
                <a:cubicBezTo>
                  <a:pt x="3896266" y="121967"/>
                  <a:pt x="3955038" y="118980"/>
                  <a:pt x="3987800" y="114300"/>
                </a:cubicBezTo>
                <a:lnTo>
                  <a:pt x="4178300" y="50800"/>
                </a:lnTo>
                <a:lnTo>
                  <a:pt x="4216400" y="38100"/>
                </a:lnTo>
                <a:cubicBezTo>
                  <a:pt x="4229100" y="33867"/>
                  <a:pt x="4241121" y="25861"/>
                  <a:pt x="4254500" y="25400"/>
                </a:cubicBezTo>
                <a:cubicBezTo>
                  <a:pt x="4627031" y="12554"/>
                  <a:pt x="4622800" y="135540"/>
                  <a:pt x="4622800" y="0"/>
                </a:cubicBezTo>
              </a:path>
            </a:pathLst>
          </a:custGeom>
          <a:noFill/>
          <a:ln w="57150">
            <a:solidFill>
              <a:srgbClr val="C42F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713" name="テキスト ボックス 8">
            <a:extLst>
              <a:ext uri="{FF2B5EF4-FFF2-40B4-BE49-F238E27FC236}">
                <a16:creationId xmlns:a16="http://schemas.microsoft.com/office/drawing/2014/main" id="{582B8822-7C55-0C7D-77A9-D27D705BC623}"/>
              </a:ext>
            </a:extLst>
          </p:cNvPr>
          <p:cNvSpPr txBox="1">
            <a:spLocks noChangeArrowheads="1"/>
          </p:cNvSpPr>
          <p:nvPr/>
        </p:nvSpPr>
        <p:spPr bwMode="auto">
          <a:xfrm>
            <a:off x="107950" y="4868863"/>
            <a:ext cx="36004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Wingdings 2" panose="05020102010507070707" pitchFamily="18" charset="2"/>
              <a:buChar char=""/>
              <a:defRPr kumimoji="1" sz="2100">
                <a:solidFill>
                  <a:schemeClr val="tx1"/>
                </a:solidFill>
                <a:latin typeface="Calibri" panose="020F0502020204030204" pitchFamily="34" charset="0"/>
              </a:defRPr>
            </a:lvl1pPr>
            <a:lvl2pPr marL="742950" indent="-285750">
              <a:lnSpc>
                <a:spcPct val="90000"/>
              </a:lnSpc>
              <a:spcBef>
                <a:spcPts val="375"/>
              </a:spcBef>
              <a:buFont typeface="Wingdings 2" panose="05020102010507070707" pitchFamily="18" charset="2"/>
              <a:buChar char=""/>
              <a:defRPr kumimoji="1">
                <a:solidFill>
                  <a:schemeClr val="tx1"/>
                </a:solidFill>
                <a:latin typeface="Calibri" panose="020F0502020204030204" pitchFamily="34" charset="0"/>
              </a:defRPr>
            </a:lvl2pPr>
            <a:lvl3pPr marL="1143000" indent="-228600">
              <a:lnSpc>
                <a:spcPct val="90000"/>
              </a:lnSpc>
              <a:spcBef>
                <a:spcPts val="375"/>
              </a:spcBef>
              <a:buFont typeface="Wingdings 2" panose="05020102010507070707" pitchFamily="18" charset="2"/>
              <a:buChar char=""/>
              <a:defRPr kumimoji="1" sz="1500">
                <a:solidFill>
                  <a:schemeClr val="tx1"/>
                </a:solidFill>
                <a:latin typeface="Calibri" panose="020F0502020204030204" pitchFamily="34" charset="0"/>
              </a:defRPr>
            </a:lvl3pPr>
            <a:lvl4pPr marL="1600200" indent="-228600">
              <a:lnSpc>
                <a:spcPct val="90000"/>
              </a:lnSpc>
              <a:spcBef>
                <a:spcPts val="375"/>
              </a:spcBef>
              <a:buFont typeface="Wingdings 2" panose="05020102010507070707" pitchFamily="18" charset="2"/>
              <a:buChar char=""/>
              <a:defRPr kumimoji="1" sz="1300">
                <a:solidFill>
                  <a:schemeClr val="tx1"/>
                </a:solidFill>
                <a:latin typeface="Calibri" panose="020F0502020204030204" pitchFamily="34" charset="0"/>
              </a:defRPr>
            </a:lvl4pPr>
            <a:lvl5pPr marL="2057400" indent="-228600">
              <a:lnSpc>
                <a:spcPct val="90000"/>
              </a:lnSpc>
              <a:spcBef>
                <a:spcPts val="375"/>
              </a:spcBef>
              <a:buFont typeface="Wingdings 2" panose="05020102010507070707" pitchFamily="18" charset="2"/>
              <a:buChar char=""/>
              <a:defRPr kumimoji="1"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Wingdings 2" panose="05020102010507070707" pitchFamily="18" charset="2"/>
              <a:buChar char=""/>
              <a:defRPr kumimoji="1"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Wingdings 2" panose="05020102010507070707" pitchFamily="18" charset="2"/>
              <a:buChar char=""/>
              <a:defRPr kumimoji="1"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Wingdings 2" panose="05020102010507070707" pitchFamily="18" charset="2"/>
              <a:buChar char=""/>
              <a:defRPr kumimoji="1"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Wingdings 2" panose="05020102010507070707" pitchFamily="18" charset="2"/>
              <a:buChar char=""/>
              <a:defRPr kumimoji="1"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ja-JP" sz="2400" b="1">
              <a:latin typeface="HGP創英角ﾎﾟｯﾌﾟ体" panose="040B0A00000000000000" pitchFamily="50" charset="-128"/>
              <a:ea typeface="HGP創英角ﾎﾟｯﾌﾟ体" panose="040B0A00000000000000" pitchFamily="50" charset="-128"/>
            </a:endParaRPr>
          </a:p>
          <a:p>
            <a:pPr eaLnBrk="1" hangingPunct="1">
              <a:lnSpc>
                <a:spcPct val="100000"/>
              </a:lnSpc>
              <a:spcBef>
                <a:spcPct val="0"/>
              </a:spcBef>
              <a:buFontTx/>
              <a:buNone/>
            </a:pPr>
            <a:r>
              <a:rPr lang="ja-JP" altLang="en-US" sz="2400" b="1">
                <a:solidFill>
                  <a:srgbClr val="C00000"/>
                </a:solidFill>
                <a:latin typeface="HGP創英角ﾎﾟｯﾌﾟ体" panose="040B0A00000000000000" pitchFamily="50" charset="-128"/>
                <a:ea typeface="HGP創英角ﾎﾟｯﾌﾟ体" panose="040B0A00000000000000" pitchFamily="50" charset="-128"/>
              </a:rPr>
              <a:t>予算の山を、何処に持ってくるか？先送りか、今か？</a:t>
            </a:r>
            <a:endParaRPr lang="en-US" altLang="ja-JP" sz="2400" b="1">
              <a:solidFill>
                <a:srgbClr val="C00000"/>
              </a:solidFill>
              <a:latin typeface="HGP創英角ﾎﾟｯﾌﾟ体" panose="040B0A00000000000000" pitchFamily="50" charset="-128"/>
              <a:ea typeface="HGP創英角ﾎﾟｯﾌﾟ体" panose="040B0A00000000000000" pitchFamily="50" charset="-128"/>
            </a:endParaRPr>
          </a:p>
          <a:p>
            <a:pPr eaLnBrk="1" hangingPunct="1">
              <a:lnSpc>
                <a:spcPct val="100000"/>
              </a:lnSpc>
              <a:spcBef>
                <a:spcPct val="0"/>
              </a:spcBef>
              <a:buFontTx/>
              <a:buNone/>
            </a:pPr>
            <a:r>
              <a:rPr lang="ja-JP" altLang="en-US" sz="2400" b="1">
                <a:solidFill>
                  <a:srgbClr val="C00000"/>
                </a:solidFill>
                <a:latin typeface="HGP創英角ﾎﾟｯﾌﾟ体" panose="040B0A00000000000000" pitchFamily="50" charset="-128"/>
                <a:ea typeface="HGP創英角ﾎﾟｯﾌﾟ体" panose="040B0A00000000000000" pitchFamily="50" charset="-128"/>
              </a:rPr>
              <a:t>本来は、今でしょう！</a:t>
            </a:r>
            <a:endParaRPr lang="en-US" altLang="ja-JP" sz="2400" b="1">
              <a:solidFill>
                <a:srgbClr val="C00000"/>
              </a:solidFill>
              <a:latin typeface="HGP創英角ﾎﾟｯﾌﾟ体" panose="040B0A00000000000000" pitchFamily="50" charset="-128"/>
              <a:ea typeface="HGP創英角ﾎﾟｯﾌﾟ体" panose="040B0A00000000000000" pitchFamily="50" charset="-128"/>
            </a:endParaRPr>
          </a:p>
          <a:p>
            <a:pPr eaLnBrk="1" hangingPunct="1">
              <a:lnSpc>
                <a:spcPct val="100000"/>
              </a:lnSpc>
              <a:spcBef>
                <a:spcPct val="0"/>
              </a:spcBef>
              <a:buFontTx/>
              <a:buNone/>
            </a:pPr>
            <a:r>
              <a:rPr lang="ja-JP" altLang="en-US" sz="2400" b="1">
                <a:solidFill>
                  <a:srgbClr val="C00000"/>
                </a:solidFill>
                <a:latin typeface="HGP創英角ﾎﾟｯﾌﾟ体" panose="040B0A00000000000000" pitchFamily="50" charset="-128"/>
                <a:ea typeface="HGP創英角ﾎﾟｯﾌﾟ体" panose="040B0A00000000000000" pitchFamily="50" charset="-128"/>
              </a:rPr>
              <a:t>しかし、予算取れない！</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C6F16E0-71CA-E4BF-4562-FCD57A4388D4}"/>
              </a:ext>
            </a:extLst>
          </p:cNvPr>
          <p:cNvPicPr>
            <a:picLocks noChangeAspect="1"/>
          </p:cNvPicPr>
          <p:nvPr/>
        </p:nvPicPr>
        <p:blipFill>
          <a:blip r:embed="rId2">
            <a:lum bright="-20000"/>
          </a:blip>
          <a:stretch>
            <a:fillRect/>
          </a:stretch>
        </p:blipFill>
        <p:spPr>
          <a:xfrm>
            <a:off x="135537" y="1017639"/>
            <a:ext cx="8900062" cy="4837471"/>
          </a:xfrm>
          <a:prstGeom prst="rect">
            <a:avLst/>
          </a:prstGeom>
        </p:spPr>
      </p:pic>
    </p:spTree>
    <p:extLst>
      <p:ext uri="{BB962C8B-B14F-4D97-AF65-F5344CB8AC3E}">
        <p14:creationId xmlns:p14="http://schemas.microsoft.com/office/powerpoint/2010/main" val="2237264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Oval 1028"/>
          <p:cNvSpPr>
            <a:spLocks noChangeArrowheads="1"/>
          </p:cNvSpPr>
          <p:nvPr/>
        </p:nvSpPr>
        <p:spPr bwMode="auto">
          <a:xfrm>
            <a:off x="1740198" y="1849951"/>
            <a:ext cx="4940734" cy="2965112"/>
          </a:xfrm>
          <a:prstGeom prst="ellipse">
            <a:avLst/>
          </a:prstGeom>
          <a:solidFill>
            <a:schemeClr val="accent6">
              <a:lumMod val="40000"/>
              <a:lumOff val="60000"/>
            </a:schemeClr>
          </a:solidFill>
          <a:ln w="57150">
            <a:solidFill>
              <a:schemeClr val="tx1"/>
            </a:solidFill>
            <a:round/>
            <a:headEnd/>
            <a:tailEnd/>
          </a:ln>
        </p:spPr>
        <p:txBody>
          <a:bodyPr wrap="none" anchor="ct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defRPr/>
            </a:pPr>
            <a:endParaRPr lang="ja-JP" altLang="en-US" sz="1800" dirty="0">
              <a:latin typeface="Tahoma" pitchFamily="34" charset="0"/>
              <a:ea typeface="HGP創英角ﾎﾟｯﾌﾟ体" pitchFamily="50" charset="-128"/>
            </a:endParaRPr>
          </a:p>
        </p:txBody>
      </p:sp>
      <p:sp>
        <p:nvSpPr>
          <p:cNvPr id="16" name="円/楕円 15"/>
          <p:cNvSpPr/>
          <p:nvPr/>
        </p:nvSpPr>
        <p:spPr>
          <a:xfrm>
            <a:off x="6324556" y="1661142"/>
            <a:ext cx="1724045" cy="547609"/>
          </a:xfrm>
          <a:prstGeom prst="ellipse">
            <a:avLst/>
          </a:prstGeom>
          <a:solidFill>
            <a:srgbClr val="00B0F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51" dirty="0"/>
          </a:p>
          <a:p>
            <a:pPr>
              <a:defRPr/>
            </a:pPr>
            <a:endParaRPr lang="ja-JP" altLang="en-US" sz="1151" dirty="0"/>
          </a:p>
        </p:txBody>
      </p:sp>
      <p:sp>
        <p:nvSpPr>
          <p:cNvPr id="30725" name="Text Box 1031"/>
          <p:cNvSpPr txBox="1">
            <a:spLocks noChangeArrowheads="1"/>
          </p:cNvSpPr>
          <p:nvPr/>
        </p:nvSpPr>
        <p:spPr bwMode="auto">
          <a:xfrm>
            <a:off x="3417006" y="235743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10000"/>
              <a:buFont typeface="Wingdings" pitchFamily="2" charset="2"/>
              <a:buBlip>
                <a:blip r:embed="rId3"/>
              </a:buBlip>
              <a:defRPr kumimoji="1" sz="3200">
                <a:solidFill>
                  <a:schemeClr val="tx1"/>
                </a:solidFill>
                <a:latin typeface="Tahoma" pitchFamily="34" charset="0"/>
                <a:ea typeface="ＭＳ Ｐゴシック" pitchFamily="50" charset="-128"/>
              </a:defRPr>
            </a:lvl1pPr>
            <a:lvl2pPr marL="742950" indent="-285750"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pitchFamily="50" charset="-128"/>
              </a:defRPr>
            </a:lvl3pPr>
            <a:lvl4pPr marL="1600200" indent="-228600" eaLnBrk="0" hangingPunct="0">
              <a:spcBef>
                <a:spcPct val="20000"/>
              </a:spcBef>
              <a:buClr>
                <a:schemeClr val="tx1"/>
              </a:buClr>
              <a:buSzPct val="6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eaLnBrk="0" hangingPunct="0">
              <a:spcBef>
                <a:spcPct val="20000"/>
              </a:spcBef>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9pPr>
          </a:lstStyle>
          <a:p>
            <a:pPr algn="ctr" eaLnBrk="1" hangingPunct="1">
              <a:spcBef>
                <a:spcPct val="0"/>
              </a:spcBef>
              <a:buClrTx/>
              <a:buSzTx/>
              <a:buFontTx/>
              <a:buNone/>
            </a:pPr>
            <a:endParaRPr lang="ja-JP" altLang="en-US" sz="1350"/>
          </a:p>
        </p:txBody>
      </p:sp>
      <p:sp>
        <p:nvSpPr>
          <p:cNvPr id="19" name="円/楕円 18"/>
          <p:cNvSpPr/>
          <p:nvPr/>
        </p:nvSpPr>
        <p:spPr>
          <a:xfrm>
            <a:off x="1159931" y="4815063"/>
            <a:ext cx="2148378" cy="88260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51" dirty="0"/>
          </a:p>
          <a:p>
            <a:pPr>
              <a:defRPr/>
            </a:pPr>
            <a:endParaRPr lang="ja-JP" altLang="en-US" sz="1151" dirty="0"/>
          </a:p>
        </p:txBody>
      </p:sp>
      <p:sp>
        <p:nvSpPr>
          <p:cNvPr id="30728" name="テキスト ボックス 19"/>
          <p:cNvSpPr txBox="1">
            <a:spLocks noChangeArrowheads="1"/>
          </p:cNvSpPr>
          <p:nvPr/>
        </p:nvSpPr>
        <p:spPr bwMode="auto">
          <a:xfrm>
            <a:off x="1239164" y="4892755"/>
            <a:ext cx="2044005"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110000"/>
              <a:buFont typeface="Wingdings" pitchFamily="2" charset="2"/>
              <a:buBlip>
                <a:blip r:embed="rId3"/>
              </a:buBlip>
              <a:defRPr kumimoji="1" sz="3200">
                <a:solidFill>
                  <a:schemeClr val="tx1"/>
                </a:solidFill>
                <a:latin typeface="Tahoma" pitchFamily="34" charset="0"/>
                <a:ea typeface="ＭＳ Ｐゴシック" pitchFamily="50" charset="-128"/>
              </a:defRPr>
            </a:lvl1pPr>
            <a:lvl2pPr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pitchFamily="50" charset="-128"/>
              </a:defRPr>
            </a:lvl3pPr>
            <a:lvl4pPr marL="1600200" indent="-228600" eaLnBrk="0" hangingPunct="0">
              <a:spcBef>
                <a:spcPct val="20000"/>
              </a:spcBef>
              <a:buClr>
                <a:schemeClr val="tx1"/>
              </a:buClr>
              <a:buSzPct val="6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eaLnBrk="0" hangingPunct="0">
              <a:spcBef>
                <a:spcPct val="20000"/>
              </a:spcBef>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9pPr>
          </a:lstStyle>
          <a:p>
            <a:pPr marL="0" lvl="1" algn="ctr" eaLnBrk="1" hangingPunct="1">
              <a:spcBef>
                <a:spcPct val="0"/>
              </a:spcBef>
              <a:buClrTx/>
              <a:buSzTx/>
              <a:buNone/>
            </a:pPr>
            <a:r>
              <a:rPr lang="ja-JP" altLang="en-US" sz="1575" dirty="0">
                <a:latin typeface="Arial" pitchFamily="34" charset="0"/>
              </a:rPr>
              <a:t>近隣大学：</a:t>
            </a:r>
            <a:endParaRPr lang="en-US" altLang="ja-JP" sz="1575" dirty="0">
              <a:latin typeface="Arial" pitchFamily="34" charset="0"/>
            </a:endParaRPr>
          </a:p>
          <a:p>
            <a:pPr marL="0" lvl="1" algn="ctr" eaLnBrk="1" hangingPunct="1">
              <a:spcBef>
                <a:spcPct val="0"/>
              </a:spcBef>
              <a:buClrTx/>
              <a:buSzTx/>
              <a:buNone/>
            </a:pPr>
            <a:r>
              <a:rPr lang="ja-JP" altLang="en-US" sz="1575" dirty="0">
                <a:latin typeface="Arial" pitchFamily="34" charset="0"/>
              </a:rPr>
              <a:t>委員会</a:t>
            </a:r>
            <a:endParaRPr lang="en-US" altLang="ja-JP" sz="1575" dirty="0">
              <a:latin typeface="Arial" pitchFamily="34" charset="0"/>
            </a:endParaRPr>
          </a:p>
          <a:p>
            <a:pPr marL="0" lvl="1" algn="ctr" eaLnBrk="1" hangingPunct="1">
              <a:spcBef>
                <a:spcPct val="0"/>
              </a:spcBef>
              <a:buClrTx/>
              <a:buSzTx/>
              <a:buNone/>
            </a:pPr>
            <a:r>
              <a:rPr lang="ja-JP" altLang="en-US" sz="1350" dirty="0">
                <a:latin typeface="Arial" pitchFamily="34" charset="0"/>
              </a:rPr>
              <a:t>相談</a:t>
            </a:r>
            <a:endParaRPr lang="en-US" altLang="ja-JP" sz="1350" dirty="0">
              <a:latin typeface="Arial" pitchFamily="34" charset="0"/>
            </a:endParaRPr>
          </a:p>
          <a:p>
            <a:pPr marL="0" lvl="1" algn="ctr" eaLnBrk="1" hangingPunct="1">
              <a:spcBef>
                <a:spcPct val="0"/>
              </a:spcBef>
              <a:buClrTx/>
              <a:buSzTx/>
              <a:buNone/>
            </a:pPr>
            <a:endParaRPr lang="en-US" altLang="ja-JP" sz="2250" dirty="0">
              <a:latin typeface="Arial" pitchFamily="34" charset="0"/>
            </a:endParaRPr>
          </a:p>
        </p:txBody>
      </p:sp>
      <p:sp>
        <p:nvSpPr>
          <p:cNvPr id="20" name="円/楕円 19"/>
          <p:cNvSpPr/>
          <p:nvPr/>
        </p:nvSpPr>
        <p:spPr>
          <a:xfrm>
            <a:off x="6206934" y="4454306"/>
            <a:ext cx="1594754" cy="110706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51" dirty="0"/>
          </a:p>
          <a:p>
            <a:pPr>
              <a:defRPr/>
            </a:pPr>
            <a:endParaRPr lang="ja-JP" altLang="en-US" sz="1151" dirty="0"/>
          </a:p>
        </p:txBody>
      </p:sp>
      <p:sp>
        <p:nvSpPr>
          <p:cNvPr id="30730" name="テキスト ボックス 19"/>
          <p:cNvSpPr txBox="1">
            <a:spLocks noChangeArrowheads="1"/>
          </p:cNvSpPr>
          <p:nvPr/>
        </p:nvSpPr>
        <p:spPr bwMode="auto">
          <a:xfrm>
            <a:off x="4432700" y="3545979"/>
            <a:ext cx="2077046"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hlink"/>
              </a:buClr>
              <a:buSzPct val="110000"/>
              <a:buFont typeface="Wingdings" pitchFamily="2" charset="2"/>
              <a:buBlip>
                <a:blip r:embed="rId3"/>
              </a:buBlip>
              <a:defRPr kumimoji="1" sz="3200">
                <a:solidFill>
                  <a:schemeClr val="tx1"/>
                </a:solidFill>
                <a:latin typeface="Tahoma" pitchFamily="34" charset="0"/>
                <a:ea typeface="ＭＳ Ｐゴシック" pitchFamily="50" charset="-128"/>
              </a:defRPr>
            </a:lvl1pPr>
            <a:lvl2pPr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pitchFamily="50" charset="-128"/>
              </a:defRPr>
            </a:lvl3pPr>
            <a:lvl4pPr marL="1600200" indent="-228600" eaLnBrk="0" hangingPunct="0">
              <a:spcBef>
                <a:spcPct val="20000"/>
              </a:spcBef>
              <a:buClr>
                <a:schemeClr val="tx1"/>
              </a:buClr>
              <a:buSzPct val="6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eaLnBrk="0" hangingPunct="0">
              <a:spcBef>
                <a:spcPct val="20000"/>
              </a:spcBef>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9pPr>
          </a:lstStyle>
          <a:p>
            <a:pPr marL="0" lvl="1" algn="ctr" eaLnBrk="1" hangingPunct="1">
              <a:spcBef>
                <a:spcPct val="0"/>
              </a:spcBef>
              <a:buClrTx/>
              <a:buSzTx/>
              <a:buNone/>
            </a:pPr>
            <a:endParaRPr lang="en-US" altLang="ja-JP" sz="1125">
              <a:latin typeface="Arial" pitchFamily="34" charset="0"/>
            </a:endParaRPr>
          </a:p>
          <a:p>
            <a:pPr marL="0" lvl="1" algn="ctr" eaLnBrk="1" hangingPunct="1">
              <a:spcBef>
                <a:spcPct val="0"/>
              </a:spcBef>
              <a:buClrTx/>
              <a:buSzTx/>
              <a:buNone/>
            </a:pPr>
            <a:endParaRPr lang="en-US" altLang="ja-JP" sz="2250">
              <a:latin typeface="Arial" pitchFamily="34" charset="0"/>
            </a:endParaRPr>
          </a:p>
        </p:txBody>
      </p:sp>
      <p:sp>
        <p:nvSpPr>
          <p:cNvPr id="30731" name="テキスト ボックス 19"/>
          <p:cNvSpPr txBox="1">
            <a:spLocks noChangeArrowheads="1"/>
          </p:cNvSpPr>
          <p:nvPr/>
        </p:nvSpPr>
        <p:spPr bwMode="auto">
          <a:xfrm>
            <a:off x="6555700" y="4673009"/>
            <a:ext cx="950901"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lr>
                <a:schemeClr val="hlink"/>
              </a:buClr>
              <a:buSzPct val="110000"/>
              <a:buFont typeface="Wingdings" pitchFamily="2" charset="2"/>
              <a:buBlip>
                <a:blip r:embed="rId3"/>
              </a:buBlip>
              <a:defRPr kumimoji="1" sz="3200">
                <a:solidFill>
                  <a:schemeClr val="tx1"/>
                </a:solidFill>
                <a:latin typeface="Tahoma" pitchFamily="34" charset="0"/>
                <a:ea typeface="ＭＳ Ｐゴシック" pitchFamily="50" charset="-128"/>
              </a:defRPr>
            </a:lvl1pPr>
            <a:lvl2pPr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pitchFamily="50" charset="-128"/>
              </a:defRPr>
            </a:lvl3pPr>
            <a:lvl4pPr marL="1600200" indent="-228600" eaLnBrk="0" hangingPunct="0">
              <a:spcBef>
                <a:spcPct val="20000"/>
              </a:spcBef>
              <a:buClr>
                <a:schemeClr val="tx1"/>
              </a:buClr>
              <a:buSzPct val="6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eaLnBrk="0" hangingPunct="0">
              <a:spcBef>
                <a:spcPct val="20000"/>
              </a:spcBef>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9pPr>
          </a:lstStyle>
          <a:p>
            <a:pPr marL="0" lvl="1" algn="ctr" eaLnBrk="1" hangingPunct="1">
              <a:spcBef>
                <a:spcPct val="0"/>
              </a:spcBef>
              <a:buClrTx/>
              <a:buSzTx/>
              <a:buNone/>
            </a:pPr>
            <a:r>
              <a:rPr lang="ja-JP" altLang="en-US" sz="1350" b="1" dirty="0">
                <a:latin typeface="Arial" pitchFamily="34" charset="0"/>
              </a:rPr>
              <a:t>民間企業</a:t>
            </a:r>
            <a:endParaRPr lang="en-US" altLang="ja-JP" sz="1350" b="1" dirty="0">
              <a:latin typeface="Arial" pitchFamily="34" charset="0"/>
            </a:endParaRPr>
          </a:p>
          <a:p>
            <a:pPr marL="0" lvl="1" algn="ctr" eaLnBrk="1" hangingPunct="1">
              <a:spcBef>
                <a:spcPct val="0"/>
              </a:spcBef>
              <a:buClrTx/>
              <a:buSzTx/>
              <a:buNone/>
            </a:pPr>
            <a:r>
              <a:rPr lang="ja-JP" altLang="en-US" sz="1125" b="1" dirty="0">
                <a:latin typeface="Arial" pitchFamily="34" charset="0"/>
              </a:rPr>
              <a:t>業務・</a:t>
            </a:r>
            <a:endParaRPr lang="en-US" altLang="ja-JP" sz="1125" b="1" dirty="0">
              <a:latin typeface="Arial" pitchFamily="34" charset="0"/>
            </a:endParaRPr>
          </a:p>
          <a:p>
            <a:pPr marL="0" lvl="1" algn="ctr" eaLnBrk="1" hangingPunct="1">
              <a:spcBef>
                <a:spcPct val="0"/>
              </a:spcBef>
              <a:buClrTx/>
              <a:buSzTx/>
              <a:buNone/>
            </a:pPr>
            <a:r>
              <a:rPr lang="ja-JP" altLang="en-US" sz="1125" b="1" dirty="0">
                <a:latin typeface="Arial" pitchFamily="34" charset="0"/>
              </a:rPr>
              <a:t>協力・連携も</a:t>
            </a:r>
            <a:endParaRPr lang="en-US" altLang="ja-JP" sz="1125" b="1" dirty="0">
              <a:latin typeface="Arial" pitchFamily="34" charset="0"/>
            </a:endParaRPr>
          </a:p>
          <a:p>
            <a:pPr marL="0" lvl="1" algn="ctr" eaLnBrk="1" hangingPunct="1">
              <a:spcBef>
                <a:spcPct val="0"/>
              </a:spcBef>
              <a:buClrTx/>
              <a:buSzTx/>
              <a:buNone/>
            </a:pPr>
            <a:endParaRPr lang="en-US" altLang="ja-JP" sz="2250" dirty="0">
              <a:latin typeface="Arial" pitchFamily="34" charset="0"/>
            </a:endParaRPr>
          </a:p>
        </p:txBody>
      </p:sp>
      <p:sp>
        <p:nvSpPr>
          <p:cNvPr id="30732" name="テキスト ボックス 3"/>
          <p:cNvSpPr txBox="1">
            <a:spLocks noChangeArrowheads="1"/>
          </p:cNvSpPr>
          <p:nvPr/>
        </p:nvSpPr>
        <p:spPr bwMode="auto">
          <a:xfrm>
            <a:off x="6510678" y="1725706"/>
            <a:ext cx="1309975" cy="9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10000"/>
              <a:buFont typeface="Wingdings" pitchFamily="2" charset="2"/>
              <a:buBlip>
                <a:blip r:embed="rId3"/>
              </a:buBlip>
              <a:defRPr kumimoji="1" sz="3200">
                <a:solidFill>
                  <a:schemeClr val="tx1"/>
                </a:solidFill>
                <a:latin typeface="Tahoma" pitchFamily="34" charset="0"/>
                <a:ea typeface="ＭＳ Ｐゴシック" pitchFamily="50" charset="-128"/>
              </a:defRPr>
            </a:lvl1pPr>
            <a:lvl2pPr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pitchFamily="50" charset="-128"/>
              </a:defRPr>
            </a:lvl3pPr>
            <a:lvl4pPr marL="1600200" indent="-228600" eaLnBrk="0" hangingPunct="0">
              <a:spcBef>
                <a:spcPct val="20000"/>
              </a:spcBef>
              <a:buClr>
                <a:schemeClr val="tx1"/>
              </a:buClr>
              <a:buSzPct val="6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eaLnBrk="0" hangingPunct="0">
              <a:spcBef>
                <a:spcPct val="20000"/>
              </a:spcBef>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9pPr>
          </a:lstStyle>
          <a:p>
            <a:pPr marL="0" lvl="1" algn="ctr" eaLnBrk="1" hangingPunct="1">
              <a:spcBef>
                <a:spcPct val="0"/>
              </a:spcBef>
              <a:buClrTx/>
              <a:buSzTx/>
              <a:buNone/>
            </a:pPr>
            <a:r>
              <a:rPr lang="ja-JP" altLang="en-US" sz="1350" b="1" dirty="0">
                <a:latin typeface="Arial" pitchFamily="34" charset="0"/>
              </a:rPr>
              <a:t>国土交通省・県</a:t>
            </a:r>
            <a:endParaRPr lang="en-US" altLang="ja-JP" sz="1350" b="1" dirty="0">
              <a:latin typeface="Arial" pitchFamily="34" charset="0"/>
            </a:endParaRPr>
          </a:p>
          <a:p>
            <a:pPr marL="0" lvl="1" algn="ctr" eaLnBrk="1" hangingPunct="1">
              <a:spcBef>
                <a:spcPct val="0"/>
              </a:spcBef>
              <a:buClrTx/>
              <a:buSzTx/>
              <a:buNone/>
            </a:pPr>
            <a:r>
              <a:rPr lang="ja-JP" altLang="en-US" sz="1350" dirty="0">
                <a:latin typeface="Arial" pitchFamily="34" charset="0"/>
              </a:rPr>
              <a:t>指導</a:t>
            </a:r>
            <a:endParaRPr lang="en-US" altLang="ja-JP" sz="1350" dirty="0">
              <a:latin typeface="Arial" pitchFamily="34" charset="0"/>
            </a:endParaRPr>
          </a:p>
          <a:p>
            <a:pPr marL="0" lvl="1" algn="ctr" eaLnBrk="1" hangingPunct="1">
              <a:spcBef>
                <a:spcPct val="0"/>
              </a:spcBef>
              <a:buClrTx/>
              <a:buSzTx/>
              <a:buNone/>
            </a:pPr>
            <a:endParaRPr lang="en-US" altLang="ja-JP" sz="1125" dirty="0">
              <a:latin typeface="Arial" pitchFamily="34" charset="0"/>
            </a:endParaRPr>
          </a:p>
          <a:p>
            <a:pPr marL="0" lvl="1" algn="ctr" eaLnBrk="1" hangingPunct="1">
              <a:spcBef>
                <a:spcPct val="0"/>
              </a:spcBef>
              <a:buClrTx/>
              <a:buSzTx/>
              <a:buNone/>
            </a:pPr>
            <a:endParaRPr lang="ja-JP" altLang="en-US" sz="1013" dirty="0">
              <a:latin typeface="Arial" pitchFamily="34" charset="0"/>
            </a:endParaRPr>
          </a:p>
          <a:p>
            <a:pPr algn="ctr" eaLnBrk="1" hangingPunct="1">
              <a:spcBef>
                <a:spcPct val="0"/>
              </a:spcBef>
              <a:buClrTx/>
              <a:buSzTx/>
              <a:buFontTx/>
              <a:buNone/>
            </a:pPr>
            <a:endParaRPr lang="ja-JP" altLang="en-US" sz="1013" dirty="0">
              <a:latin typeface="Arial" pitchFamily="34" charset="0"/>
            </a:endParaRPr>
          </a:p>
        </p:txBody>
      </p:sp>
      <p:sp>
        <p:nvSpPr>
          <p:cNvPr id="21" name="円/楕円 20"/>
          <p:cNvSpPr/>
          <p:nvPr/>
        </p:nvSpPr>
        <p:spPr>
          <a:xfrm>
            <a:off x="4244658" y="2652308"/>
            <a:ext cx="1266230" cy="7657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51" dirty="0"/>
          </a:p>
          <a:p>
            <a:pPr>
              <a:defRPr/>
            </a:pPr>
            <a:endParaRPr lang="ja-JP" altLang="en-US" sz="1151" dirty="0"/>
          </a:p>
        </p:txBody>
      </p:sp>
      <p:sp>
        <p:nvSpPr>
          <p:cNvPr id="30734" name="テキスト ボックス 19"/>
          <p:cNvSpPr txBox="1">
            <a:spLocks noChangeArrowheads="1"/>
          </p:cNvSpPr>
          <p:nvPr/>
        </p:nvSpPr>
        <p:spPr bwMode="auto">
          <a:xfrm>
            <a:off x="4176845" y="2750883"/>
            <a:ext cx="1330170" cy="88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hlink"/>
              </a:buClr>
              <a:buSzPct val="110000"/>
              <a:buFont typeface="Wingdings" pitchFamily="2" charset="2"/>
              <a:buBlip>
                <a:blip r:embed="rId3"/>
              </a:buBlip>
              <a:defRPr kumimoji="1" sz="3200">
                <a:solidFill>
                  <a:schemeClr val="tx1"/>
                </a:solidFill>
                <a:latin typeface="Tahoma" pitchFamily="34" charset="0"/>
                <a:ea typeface="ＭＳ Ｐゴシック" pitchFamily="50" charset="-128"/>
              </a:defRPr>
            </a:lvl1pPr>
            <a:lvl2pPr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pitchFamily="50" charset="-128"/>
              </a:defRPr>
            </a:lvl3pPr>
            <a:lvl4pPr marL="1600200" indent="-228600" eaLnBrk="0" hangingPunct="0">
              <a:spcBef>
                <a:spcPct val="20000"/>
              </a:spcBef>
              <a:buClr>
                <a:schemeClr val="tx1"/>
              </a:buClr>
              <a:buSzPct val="6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eaLnBrk="0" hangingPunct="0">
              <a:spcBef>
                <a:spcPct val="20000"/>
              </a:spcBef>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9pPr>
          </a:lstStyle>
          <a:p>
            <a:pPr marL="0" lvl="1" algn="ctr" eaLnBrk="1" hangingPunct="1">
              <a:spcBef>
                <a:spcPct val="0"/>
              </a:spcBef>
              <a:buClrTx/>
              <a:buSzTx/>
              <a:buNone/>
            </a:pPr>
            <a:r>
              <a:rPr lang="ja-JP" altLang="en-US" sz="1800" dirty="0">
                <a:latin typeface="Arial" pitchFamily="34" charset="0"/>
              </a:rPr>
              <a:t>自治体</a:t>
            </a:r>
            <a:r>
              <a:rPr lang="en-US" altLang="ja-JP" sz="1800" dirty="0">
                <a:latin typeface="Arial" pitchFamily="34" charset="0"/>
              </a:rPr>
              <a:t>A</a:t>
            </a:r>
          </a:p>
          <a:p>
            <a:pPr marL="0" lvl="1" algn="ctr" eaLnBrk="1" hangingPunct="1">
              <a:spcBef>
                <a:spcPct val="0"/>
              </a:spcBef>
              <a:buClrTx/>
              <a:buSzTx/>
              <a:buNone/>
            </a:pPr>
            <a:r>
              <a:rPr lang="ja-JP" altLang="en-US" sz="1125" b="1" dirty="0">
                <a:latin typeface="Arial" pitchFamily="34" charset="0"/>
              </a:rPr>
              <a:t>協力連携</a:t>
            </a:r>
            <a:endParaRPr lang="en-US" altLang="ja-JP" sz="1125" b="1" dirty="0">
              <a:latin typeface="Arial" pitchFamily="34" charset="0"/>
            </a:endParaRPr>
          </a:p>
          <a:p>
            <a:pPr marL="0" lvl="1" algn="ctr" eaLnBrk="1" hangingPunct="1">
              <a:spcBef>
                <a:spcPct val="0"/>
              </a:spcBef>
              <a:buClrTx/>
              <a:buSzTx/>
              <a:buNone/>
            </a:pPr>
            <a:endParaRPr lang="en-US" altLang="ja-JP" sz="2250" dirty="0">
              <a:latin typeface="Arial" pitchFamily="34" charset="0"/>
            </a:endParaRPr>
          </a:p>
        </p:txBody>
      </p:sp>
      <p:sp>
        <p:nvSpPr>
          <p:cNvPr id="2" name="左右矢印 1"/>
          <p:cNvSpPr/>
          <p:nvPr/>
        </p:nvSpPr>
        <p:spPr>
          <a:xfrm rot="21147284">
            <a:off x="3774769" y="2163822"/>
            <a:ext cx="2964890" cy="35350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151"/>
          </a:p>
        </p:txBody>
      </p:sp>
      <p:sp>
        <p:nvSpPr>
          <p:cNvPr id="22" name="左右矢印 21"/>
          <p:cNvSpPr/>
          <p:nvPr/>
        </p:nvSpPr>
        <p:spPr>
          <a:xfrm rot="12318753">
            <a:off x="3255214" y="4032804"/>
            <a:ext cx="3345161" cy="2732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151"/>
          </a:p>
        </p:txBody>
      </p:sp>
      <p:sp>
        <p:nvSpPr>
          <p:cNvPr id="24" name="左右矢印 23"/>
          <p:cNvSpPr/>
          <p:nvPr/>
        </p:nvSpPr>
        <p:spPr>
          <a:xfrm rot="16399472">
            <a:off x="1127323" y="4003084"/>
            <a:ext cx="1472601" cy="32825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151"/>
          </a:p>
        </p:txBody>
      </p:sp>
      <p:sp>
        <p:nvSpPr>
          <p:cNvPr id="26" name="左右矢印 25"/>
          <p:cNvSpPr/>
          <p:nvPr/>
        </p:nvSpPr>
        <p:spPr>
          <a:xfrm rot="585819">
            <a:off x="3789928" y="2741934"/>
            <a:ext cx="574436" cy="273248"/>
          </a:xfrm>
          <a:prstGeom prst="leftRightArrow">
            <a:avLst>
              <a:gd name="adj1" fmla="val 42504"/>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151" dirty="0"/>
          </a:p>
        </p:txBody>
      </p:sp>
      <p:sp>
        <p:nvSpPr>
          <p:cNvPr id="27" name="円/楕円 26"/>
          <p:cNvSpPr/>
          <p:nvPr/>
        </p:nvSpPr>
        <p:spPr>
          <a:xfrm>
            <a:off x="3325932" y="5243297"/>
            <a:ext cx="2727764" cy="524166"/>
          </a:xfrm>
          <a:prstGeom prst="ellipse">
            <a:avLst/>
          </a:prstGeom>
          <a:solidFill>
            <a:schemeClr val="bg1">
              <a:lumMod val="8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51" dirty="0"/>
          </a:p>
          <a:p>
            <a:pPr>
              <a:defRPr/>
            </a:pPr>
            <a:endParaRPr lang="ja-JP" altLang="en-US" sz="1151" dirty="0"/>
          </a:p>
        </p:txBody>
      </p:sp>
      <p:sp>
        <p:nvSpPr>
          <p:cNvPr id="30740" name="テキスト ボックス 3"/>
          <p:cNvSpPr txBox="1">
            <a:spLocks noChangeArrowheads="1"/>
          </p:cNvSpPr>
          <p:nvPr/>
        </p:nvSpPr>
        <p:spPr bwMode="auto">
          <a:xfrm>
            <a:off x="3555562" y="5311480"/>
            <a:ext cx="227177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10000"/>
              <a:buFont typeface="Wingdings" pitchFamily="2" charset="2"/>
              <a:buBlip>
                <a:blip r:embed="rId3"/>
              </a:buBlip>
              <a:defRPr kumimoji="1" sz="3200">
                <a:solidFill>
                  <a:schemeClr val="tx1"/>
                </a:solidFill>
                <a:latin typeface="Tahoma" pitchFamily="34" charset="0"/>
                <a:ea typeface="ＭＳ Ｐゴシック" pitchFamily="50" charset="-128"/>
              </a:defRPr>
            </a:lvl1pPr>
            <a:lvl2pPr marL="742950" indent="-285750"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pitchFamily="50" charset="-128"/>
              </a:defRPr>
            </a:lvl3pPr>
            <a:lvl4pPr marL="1600200" indent="-228600" eaLnBrk="0" hangingPunct="0">
              <a:spcBef>
                <a:spcPct val="20000"/>
              </a:spcBef>
              <a:buClr>
                <a:schemeClr val="tx1"/>
              </a:buClr>
              <a:buSzPct val="6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eaLnBrk="0" hangingPunct="0">
              <a:spcBef>
                <a:spcPct val="20000"/>
              </a:spcBef>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9pPr>
          </a:lstStyle>
          <a:p>
            <a:pPr algn="ctr" eaLnBrk="1" hangingPunct="1">
              <a:spcBef>
                <a:spcPct val="0"/>
              </a:spcBef>
              <a:buClrTx/>
              <a:buSzTx/>
              <a:buFontTx/>
              <a:buNone/>
            </a:pPr>
            <a:r>
              <a:rPr lang="ja-JP" altLang="en-US" sz="1350" dirty="0">
                <a:latin typeface="Arial" pitchFamily="34" charset="0"/>
              </a:rPr>
              <a:t>市民・市民団体・ボランティア</a:t>
            </a:r>
            <a:endParaRPr lang="en-US" altLang="ja-JP" sz="1350" dirty="0">
              <a:latin typeface="Arial" pitchFamily="34" charset="0"/>
            </a:endParaRPr>
          </a:p>
          <a:p>
            <a:pPr algn="ctr" eaLnBrk="1" hangingPunct="1">
              <a:spcBef>
                <a:spcPct val="0"/>
              </a:spcBef>
              <a:buClrTx/>
              <a:buSzTx/>
              <a:buFontTx/>
              <a:buNone/>
            </a:pPr>
            <a:r>
              <a:rPr lang="ja-JP" altLang="en-US" sz="1350" dirty="0">
                <a:latin typeface="Arial" pitchFamily="34" charset="0"/>
              </a:rPr>
              <a:t>活動支援</a:t>
            </a:r>
          </a:p>
        </p:txBody>
      </p:sp>
      <p:sp>
        <p:nvSpPr>
          <p:cNvPr id="28" name="左右矢印 27"/>
          <p:cNvSpPr/>
          <p:nvPr/>
        </p:nvSpPr>
        <p:spPr>
          <a:xfrm rot="14588349">
            <a:off x="2266234" y="4290456"/>
            <a:ext cx="2035523" cy="32770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151"/>
          </a:p>
        </p:txBody>
      </p:sp>
      <p:sp>
        <p:nvSpPr>
          <p:cNvPr id="4" name="円/楕円 20">
            <a:extLst>
              <a:ext uri="{FF2B5EF4-FFF2-40B4-BE49-F238E27FC236}">
                <a16:creationId xmlns:a16="http://schemas.microsoft.com/office/drawing/2014/main" id="{0B7F9216-0CAC-B8FB-B42B-67A5A8B1DDE8}"/>
              </a:ext>
            </a:extLst>
          </p:cNvPr>
          <p:cNvSpPr/>
          <p:nvPr/>
        </p:nvSpPr>
        <p:spPr>
          <a:xfrm>
            <a:off x="5907349" y="2469849"/>
            <a:ext cx="1266230" cy="7657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51" dirty="0"/>
          </a:p>
          <a:p>
            <a:pPr>
              <a:defRPr/>
            </a:pPr>
            <a:endParaRPr lang="ja-JP" altLang="en-US" sz="1151" dirty="0"/>
          </a:p>
        </p:txBody>
      </p:sp>
      <p:sp>
        <p:nvSpPr>
          <p:cNvPr id="5" name="円/楕円 20">
            <a:extLst>
              <a:ext uri="{FF2B5EF4-FFF2-40B4-BE49-F238E27FC236}">
                <a16:creationId xmlns:a16="http://schemas.microsoft.com/office/drawing/2014/main" id="{118D255F-CFC1-7205-E1C1-757570A2E87E}"/>
              </a:ext>
            </a:extLst>
          </p:cNvPr>
          <p:cNvSpPr/>
          <p:nvPr/>
        </p:nvSpPr>
        <p:spPr>
          <a:xfrm>
            <a:off x="5497827" y="3620268"/>
            <a:ext cx="1266230" cy="7657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51" dirty="0"/>
          </a:p>
          <a:p>
            <a:pPr>
              <a:defRPr/>
            </a:pPr>
            <a:endParaRPr lang="ja-JP" altLang="en-US" sz="1151" dirty="0"/>
          </a:p>
        </p:txBody>
      </p:sp>
      <p:sp>
        <p:nvSpPr>
          <p:cNvPr id="6" name="テキスト ボックス 19">
            <a:extLst>
              <a:ext uri="{FF2B5EF4-FFF2-40B4-BE49-F238E27FC236}">
                <a16:creationId xmlns:a16="http://schemas.microsoft.com/office/drawing/2014/main" id="{E53C304E-AB13-D79F-656C-325C0FB2A92C}"/>
              </a:ext>
            </a:extLst>
          </p:cNvPr>
          <p:cNvSpPr txBox="1">
            <a:spLocks noChangeArrowheads="1"/>
          </p:cNvSpPr>
          <p:nvPr/>
        </p:nvSpPr>
        <p:spPr bwMode="auto">
          <a:xfrm>
            <a:off x="5961729" y="2616996"/>
            <a:ext cx="1330170" cy="88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hlink"/>
              </a:buClr>
              <a:buSzPct val="110000"/>
              <a:buFont typeface="Wingdings" pitchFamily="2" charset="2"/>
              <a:buBlip>
                <a:blip r:embed="rId3"/>
              </a:buBlip>
              <a:defRPr kumimoji="1" sz="3200">
                <a:solidFill>
                  <a:schemeClr val="tx1"/>
                </a:solidFill>
                <a:latin typeface="Tahoma" pitchFamily="34" charset="0"/>
                <a:ea typeface="ＭＳ Ｐゴシック" pitchFamily="50" charset="-128"/>
              </a:defRPr>
            </a:lvl1pPr>
            <a:lvl2pPr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pitchFamily="50" charset="-128"/>
              </a:defRPr>
            </a:lvl3pPr>
            <a:lvl4pPr marL="1600200" indent="-228600" eaLnBrk="0" hangingPunct="0">
              <a:spcBef>
                <a:spcPct val="20000"/>
              </a:spcBef>
              <a:buClr>
                <a:schemeClr val="tx1"/>
              </a:buClr>
              <a:buSzPct val="6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eaLnBrk="0" hangingPunct="0">
              <a:spcBef>
                <a:spcPct val="20000"/>
              </a:spcBef>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9pPr>
          </a:lstStyle>
          <a:p>
            <a:pPr marL="0" lvl="1" algn="ctr" eaLnBrk="1" hangingPunct="1">
              <a:spcBef>
                <a:spcPct val="0"/>
              </a:spcBef>
              <a:buClrTx/>
              <a:buSzTx/>
              <a:buNone/>
            </a:pPr>
            <a:r>
              <a:rPr lang="ja-JP" altLang="en-US" sz="1800" dirty="0">
                <a:latin typeface="Arial" pitchFamily="34" charset="0"/>
              </a:rPr>
              <a:t>自治体</a:t>
            </a:r>
            <a:r>
              <a:rPr lang="en-US" altLang="ja-JP" sz="1800" dirty="0">
                <a:latin typeface="Arial" pitchFamily="34" charset="0"/>
              </a:rPr>
              <a:t>B</a:t>
            </a:r>
          </a:p>
          <a:p>
            <a:pPr marL="0" lvl="1" algn="ctr" eaLnBrk="1" hangingPunct="1">
              <a:spcBef>
                <a:spcPct val="0"/>
              </a:spcBef>
              <a:buClrTx/>
              <a:buSzTx/>
              <a:buNone/>
            </a:pPr>
            <a:r>
              <a:rPr lang="ja-JP" altLang="en-US" sz="1125" b="1" dirty="0">
                <a:latin typeface="Arial" pitchFamily="34" charset="0"/>
              </a:rPr>
              <a:t>協力連携</a:t>
            </a:r>
            <a:endParaRPr lang="en-US" altLang="ja-JP" sz="1125" b="1" dirty="0">
              <a:latin typeface="Arial" pitchFamily="34" charset="0"/>
            </a:endParaRPr>
          </a:p>
          <a:p>
            <a:pPr marL="0" lvl="1" algn="ctr" eaLnBrk="1" hangingPunct="1">
              <a:spcBef>
                <a:spcPct val="0"/>
              </a:spcBef>
              <a:buClrTx/>
              <a:buSzTx/>
              <a:buNone/>
            </a:pPr>
            <a:endParaRPr lang="en-US" altLang="ja-JP" sz="2250" dirty="0">
              <a:latin typeface="Arial" pitchFamily="34" charset="0"/>
            </a:endParaRPr>
          </a:p>
        </p:txBody>
      </p:sp>
      <p:sp>
        <p:nvSpPr>
          <p:cNvPr id="7" name="テキスト ボックス 19">
            <a:extLst>
              <a:ext uri="{FF2B5EF4-FFF2-40B4-BE49-F238E27FC236}">
                <a16:creationId xmlns:a16="http://schemas.microsoft.com/office/drawing/2014/main" id="{4F4A3A44-F049-FBDD-EC03-3B69F16738BB}"/>
              </a:ext>
            </a:extLst>
          </p:cNvPr>
          <p:cNvSpPr txBox="1">
            <a:spLocks noChangeArrowheads="1"/>
          </p:cNvSpPr>
          <p:nvPr/>
        </p:nvSpPr>
        <p:spPr bwMode="auto">
          <a:xfrm>
            <a:off x="5495618" y="3788046"/>
            <a:ext cx="1330170" cy="88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hlink"/>
              </a:buClr>
              <a:buSzPct val="110000"/>
              <a:buFont typeface="Wingdings" pitchFamily="2" charset="2"/>
              <a:buBlip>
                <a:blip r:embed="rId3"/>
              </a:buBlip>
              <a:defRPr kumimoji="1" sz="3200">
                <a:solidFill>
                  <a:schemeClr val="tx1"/>
                </a:solidFill>
                <a:latin typeface="Tahoma" pitchFamily="34" charset="0"/>
                <a:ea typeface="ＭＳ Ｐゴシック" pitchFamily="50" charset="-128"/>
              </a:defRPr>
            </a:lvl1pPr>
            <a:lvl2pPr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pitchFamily="50" charset="-128"/>
              </a:defRPr>
            </a:lvl3pPr>
            <a:lvl4pPr marL="1600200" indent="-228600" eaLnBrk="0" hangingPunct="0">
              <a:spcBef>
                <a:spcPct val="20000"/>
              </a:spcBef>
              <a:buClr>
                <a:schemeClr val="tx1"/>
              </a:buClr>
              <a:buSzPct val="6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eaLnBrk="0" hangingPunct="0">
              <a:spcBef>
                <a:spcPct val="20000"/>
              </a:spcBef>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9pPr>
          </a:lstStyle>
          <a:p>
            <a:pPr marL="0" lvl="1" algn="ctr" eaLnBrk="1" hangingPunct="1">
              <a:spcBef>
                <a:spcPct val="0"/>
              </a:spcBef>
              <a:buClrTx/>
              <a:buSzTx/>
              <a:buNone/>
            </a:pPr>
            <a:r>
              <a:rPr lang="ja-JP" altLang="en-US" sz="1800" dirty="0">
                <a:latin typeface="Arial" pitchFamily="34" charset="0"/>
              </a:rPr>
              <a:t>自治体</a:t>
            </a:r>
            <a:r>
              <a:rPr lang="en-US" altLang="ja-JP" sz="1800" dirty="0">
                <a:latin typeface="Arial" pitchFamily="34" charset="0"/>
              </a:rPr>
              <a:t>C</a:t>
            </a:r>
          </a:p>
          <a:p>
            <a:pPr marL="0" lvl="1" algn="ctr" eaLnBrk="1" hangingPunct="1">
              <a:spcBef>
                <a:spcPct val="0"/>
              </a:spcBef>
              <a:buClrTx/>
              <a:buSzTx/>
              <a:buNone/>
            </a:pPr>
            <a:r>
              <a:rPr lang="ja-JP" altLang="en-US" sz="1125" b="1" dirty="0">
                <a:latin typeface="Arial" pitchFamily="34" charset="0"/>
              </a:rPr>
              <a:t>協力連携</a:t>
            </a:r>
            <a:endParaRPr lang="en-US" altLang="ja-JP" sz="1125" b="1" dirty="0">
              <a:latin typeface="Arial" pitchFamily="34" charset="0"/>
            </a:endParaRPr>
          </a:p>
          <a:p>
            <a:pPr marL="0" lvl="1" algn="ctr" eaLnBrk="1" hangingPunct="1">
              <a:spcBef>
                <a:spcPct val="0"/>
              </a:spcBef>
              <a:buClrTx/>
              <a:buSzTx/>
              <a:buNone/>
            </a:pPr>
            <a:endParaRPr lang="en-US" altLang="ja-JP" sz="2250" dirty="0">
              <a:latin typeface="Arial" pitchFamily="34" charset="0"/>
            </a:endParaRPr>
          </a:p>
        </p:txBody>
      </p:sp>
      <p:sp>
        <p:nvSpPr>
          <p:cNvPr id="8" name="左右矢印 25">
            <a:extLst>
              <a:ext uri="{FF2B5EF4-FFF2-40B4-BE49-F238E27FC236}">
                <a16:creationId xmlns:a16="http://schemas.microsoft.com/office/drawing/2014/main" id="{A647F7CE-1228-3354-DDDA-C543BDA09EE6}"/>
              </a:ext>
            </a:extLst>
          </p:cNvPr>
          <p:cNvSpPr/>
          <p:nvPr/>
        </p:nvSpPr>
        <p:spPr>
          <a:xfrm rot="879372">
            <a:off x="5272417" y="3225032"/>
            <a:ext cx="818549" cy="273248"/>
          </a:xfrm>
          <a:prstGeom prst="leftRightArrow">
            <a:avLst>
              <a:gd name="adj1" fmla="val 42504"/>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151" dirty="0"/>
          </a:p>
        </p:txBody>
      </p:sp>
      <p:sp>
        <p:nvSpPr>
          <p:cNvPr id="9" name="左右矢印 25">
            <a:extLst>
              <a:ext uri="{FF2B5EF4-FFF2-40B4-BE49-F238E27FC236}">
                <a16:creationId xmlns:a16="http://schemas.microsoft.com/office/drawing/2014/main" id="{3C9D2D79-D158-CCF9-FD7B-7032F4BBF39C}"/>
              </a:ext>
            </a:extLst>
          </p:cNvPr>
          <p:cNvSpPr/>
          <p:nvPr/>
        </p:nvSpPr>
        <p:spPr>
          <a:xfrm rot="21307902">
            <a:off x="5265723" y="2732352"/>
            <a:ext cx="708535" cy="273248"/>
          </a:xfrm>
          <a:prstGeom prst="leftRightArrow">
            <a:avLst>
              <a:gd name="adj1" fmla="val 42504"/>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151" dirty="0"/>
          </a:p>
        </p:txBody>
      </p:sp>
      <p:sp>
        <p:nvSpPr>
          <p:cNvPr id="10" name="左右矢印 25">
            <a:extLst>
              <a:ext uri="{FF2B5EF4-FFF2-40B4-BE49-F238E27FC236}">
                <a16:creationId xmlns:a16="http://schemas.microsoft.com/office/drawing/2014/main" id="{7DF6BDAE-BEA9-2180-0684-EA97801F8EA1}"/>
              </a:ext>
            </a:extLst>
          </p:cNvPr>
          <p:cNvSpPr/>
          <p:nvPr/>
        </p:nvSpPr>
        <p:spPr>
          <a:xfrm rot="919180">
            <a:off x="3793988" y="3346896"/>
            <a:ext cx="2099854" cy="273248"/>
          </a:xfrm>
          <a:prstGeom prst="leftRightArrow">
            <a:avLst>
              <a:gd name="adj1" fmla="val 42504"/>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151" dirty="0"/>
          </a:p>
        </p:txBody>
      </p:sp>
      <p:sp>
        <p:nvSpPr>
          <p:cNvPr id="11" name="左右矢印 25">
            <a:extLst>
              <a:ext uri="{FF2B5EF4-FFF2-40B4-BE49-F238E27FC236}">
                <a16:creationId xmlns:a16="http://schemas.microsoft.com/office/drawing/2014/main" id="{D8FAF77C-9DE4-1E5A-9ADA-37CB2F3AD0A3}"/>
              </a:ext>
            </a:extLst>
          </p:cNvPr>
          <p:cNvSpPr/>
          <p:nvPr/>
        </p:nvSpPr>
        <p:spPr>
          <a:xfrm rot="257332">
            <a:off x="3910049" y="2432601"/>
            <a:ext cx="2197611" cy="273248"/>
          </a:xfrm>
          <a:prstGeom prst="leftRightArrow">
            <a:avLst>
              <a:gd name="adj1" fmla="val 42504"/>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151"/>
          </a:p>
        </p:txBody>
      </p:sp>
      <p:sp>
        <p:nvSpPr>
          <p:cNvPr id="12" name="左右矢印 25">
            <a:extLst>
              <a:ext uri="{FF2B5EF4-FFF2-40B4-BE49-F238E27FC236}">
                <a16:creationId xmlns:a16="http://schemas.microsoft.com/office/drawing/2014/main" id="{4B754F01-E414-81DE-CE71-BBF1666B7A11}"/>
              </a:ext>
            </a:extLst>
          </p:cNvPr>
          <p:cNvSpPr/>
          <p:nvPr/>
        </p:nvSpPr>
        <p:spPr>
          <a:xfrm rot="16379918">
            <a:off x="6122232" y="3314465"/>
            <a:ext cx="673724" cy="273248"/>
          </a:xfrm>
          <a:prstGeom prst="leftRightArrow">
            <a:avLst>
              <a:gd name="adj1" fmla="val 42504"/>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151"/>
          </a:p>
        </p:txBody>
      </p:sp>
      <p:sp>
        <p:nvSpPr>
          <p:cNvPr id="3" name="円/楕円 2"/>
          <p:cNvSpPr/>
          <p:nvPr/>
        </p:nvSpPr>
        <p:spPr>
          <a:xfrm>
            <a:off x="921193" y="1923365"/>
            <a:ext cx="2941721" cy="1710717"/>
          </a:xfrm>
          <a:prstGeom prst="ellipse">
            <a:avLst/>
          </a:prstGeom>
          <a:solidFill>
            <a:srgbClr val="FFC000"/>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2250" dirty="0">
              <a:solidFill>
                <a:schemeClr val="tx1"/>
              </a:solidFill>
            </a:endParaRPr>
          </a:p>
          <a:p>
            <a:pPr>
              <a:defRPr/>
            </a:pPr>
            <a:r>
              <a:rPr lang="ja-JP" altLang="en-US" sz="2250" b="1" dirty="0">
                <a:solidFill>
                  <a:schemeClr val="tx1"/>
                </a:solidFill>
              </a:rPr>
              <a:t>〇〇市</a:t>
            </a:r>
            <a:endParaRPr lang="en-US" altLang="ja-JP" sz="1125" b="1" dirty="0">
              <a:solidFill>
                <a:schemeClr val="tx1"/>
              </a:solidFill>
            </a:endParaRPr>
          </a:p>
          <a:p>
            <a:pPr>
              <a:defRPr/>
            </a:pPr>
            <a:r>
              <a:rPr lang="ja-JP" altLang="en-US" sz="1125" b="1" dirty="0">
                <a:solidFill>
                  <a:schemeClr val="tx1"/>
                </a:solidFill>
              </a:rPr>
              <a:t>インフラ・マネジメントの地域のリーダー的</a:t>
            </a:r>
            <a:endParaRPr lang="en-US" altLang="ja-JP" sz="1125" b="1" dirty="0">
              <a:solidFill>
                <a:schemeClr val="tx1"/>
              </a:solidFill>
            </a:endParaRPr>
          </a:p>
          <a:p>
            <a:pPr>
              <a:defRPr/>
            </a:pPr>
            <a:endParaRPr lang="en-US" altLang="ja-JP" sz="1125" b="1" dirty="0">
              <a:solidFill>
                <a:schemeClr val="tx1"/>
              </a:solidFill>
            </a:endParaRPr>
          </a:p>
          <a:p>
            <a:pPr>
              <a:defRPr/>
            </a:pPr>
            <a:endParaRPr lang="ja-JP" altLang="en-US" sz="1125" b="1" dirty="0">
              <a:solidFill>
                <a:schemeClr val="tx1"/>
              </a:solidFill>
            </a:endParaRPr>
          </a:p>
          <a:p>
            <a:pPr>
              <a:defRPr/>
            </a:pPr>
            <a:endParaRPr lang="en-US" altLang="ja-JP" sz="1151" dirty="0"/>
          </a:p>
          <a:p>
            <a:pPr>
              <a:defRPr/>
            </a:pPr>
            <a:endParaRPr lang="ja-JP" altLang="en-US" sz="1151" dirty="0"/>
          </a:p>
        </p:txBody>
      </p:sp>
      <p:sp>
        <p:nvSpPr>
          <p:cNvPr id="13" name="テキスト ボックス 12">
            <a:extLst>
              <a:ext uri="{FF2B5EF4-FFF2-40B4-BE49-F238E27FC236}">
                <a16:creationId xmlns:a16="http://schemas.microsoft.com/office/drawing/2014/main" id="{05DD360F-2CFF-9900-E39A-3E1F81EBD501}"/>
              </a:ext>
            </a:extLst>
          </p:cNvPr>
          <p:cNvSpPr txBox="1"/>
          <p:nvPr/>
        </p:nvSpPr>
        <p:spPr>
          <a:xfrm>
            <a:off x="3367734" y="4228568"/>
            <a:ext cx="2031325" cy="369332"/>
          </a:xfrm>
          <a:prstGeom prst="rect">
            <a:avLst/>
          </a:prstGeom>
          <a:noFill/>
        </p:spPr>
        <p:txBody>
          <a:bodyPr wrap="none" rtlCol="0">
            <a:spAutoFit/>
          </a:bodyPr>
          <a:lstStyle/>
          <a:p>
            <a:r>
              <a:rPr lang="ja-JP" altLang="en-US" sz="1800" b="1" dirty="0"/>
              <a:t>近隣地域連携組織</a:t>
            </a:r>
          </a:p>
        </p:txBody>
      </p:sp>
      <p:sp>
        <p:nvSpPr>
          <p:cNvPr id="14" name="Rectangle 1026">
            <a:extLst>
              <a:ext uri="{FF2B5EF4-FFF2-40B4-BE49-F238E27FC236}">
                <a16:creationId xmlns:a16="http://schemas.microsoft.com/office/drawing/2014/main" id="{F2B6CD98-8A4A-9CD9-C272-C0947652B363}"/>
              </a:ext>
            </a:extLst>
          </p:cNvPr>
          <p:cNvSpPr>
            <a:spLocks noChangeArrowheads="1"/>
          </p:cNvSpPr>
          <p:nvPr/>
        </p:nvSpPr>
        <p:spPr bwMode="auto">
          <a:xfrm>
            <a:off x="258097" y="1117905"/>
            <a:ext cx="8627806" cy="367904"/>
          </a:xfrm>
          <a:prstGeom prst="rect">
            <a:avLst/>
          </a:prstGeom>
          <a:solidFill>
            <a:srgbClr val="FFCC99"/>
          </a:solidFill>
          <a:ln w="9525">
            <a:solidFill>
              <a:schemeClr val="tx1"/>
            </a:solidFill>
            <a:miter lim="800000"/>
            <a:headEnd/>
            <a:tailEnd/>
          </a:ln>
        </p:spPr>
        <p:txBody>
          <a:bodyPr wrap="none" anchor="ctr"/>
          <a:lstStyle>
            <a:lvl1pPr eaLnBrk="0" hangingPunct="0">
              <a:spcBef>
                <a:spcPct val="20000"/>
              </a:spcBef>
              <a:buClr>
                <a:schemeClr val="hlink"/>
              </a:buClr>
              <a:buSzPct val="110000"/>
              <a:buFont typeface="Wingdings" pitchFamily="2" charset="2"/>
              <a:buBlip>
                <a:blip r:embed="rId3"/>
              </a:buBlip>
              <a:defRPr kumimoji="1" sz="3200">
                <a:solidFill>
                  <a:schemeClr val="tx1"/>
                </a:solidFill>
                <a:latin typeface="Tahoma" pitchFamily="34" charset="0"/>
                <a:ea typeface="ＭＳ Ｐゴシック" pitchFamily="50" charset="-128"/>
              </a:defRPr>
            </a:lvl1pPr>
            <a:lvl2pPr marL="742950" indent="-285750"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pitchFamily="50" charset="-128"/>
              </a:defRPr>
            </a:lvl3pPr>
            <a:lvl4pPr marL="1600200" indent="-228600" eaLnBrk="0" hangingPunct="0">
              <a:spcBef>
                <a:spcPct val="20000"/>
              </a:spcBef>
              <a:buClr>
                <a:schemeClr val="tx1"/>
              </a:buClr>
              <a:buSzPct val="6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eaLnBrk="0" hangingPunct="0">
              <a:spcBef>
                <a:spcPct val="20000"/>
              </a:spcBef>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9pPr>
          </a:lstStyle>
          <a:p>
            <a:pPr algn="ctr" eaLnBrk="1" hangingPunct="1">
              <a:spcBef>
                <a:spcPct val="0"/>
              </a:spcBef>
              <a:buClrTx/>
              <a:buSzTx/>
              <a:buFontTx/>
              <a:buNone/>
            </a:pPr>
            <a:r>
              <a:rPr lang="ja-JP" altLang="en-US" sz="2100" dirty="0">
                <a:latin typeface="HG丸ｺﾞｼｯｸM-PRO" pitchFamily="50" charset="-128"/>
                <a:ea typeface="HG丸ｺﾞｼｯｸM-PRO" pitchFamily="50" charset="-128"/>
              </a:rPr>
              <a:t>インフラ</a:t>
            </a:r>
            <a:r>
              <a:rPr lang="ja-JP" altLang="en-US" sz="2100" b="1" dirty="0">
                <a:latin typeface="HG丸ｺﾞｼｯｸM-PRO" pitchFamily="50" charset="-128"/>
                <a:ea typeface="HG丸ｺﾞｼｯｸM-PRO" pitchFamily="50" charset="-128"/>
              </a:rPr>
              <a:t>“群”管理</a:t>
            </a:r>
            <a:r>
              <a:rPr lang="ja-JP" altLang="en-US" sz="2100" dirty="0">
                <a:latin typeface="HG丸ｺﾞｼｯｸM-PRO" pitchFamily="50" charset="-128"/>
                <a:ea typeface="HG丸ｺﾞｼｯｸM-PRO" pitchFamily="50" charset="-128"/>
              </a:rPr>
              <a:t>で効率化</a:t>
            </a:r>
          </a:p>
        </p:txBody>
      </p:sp>
    </p:spTree>
    <p:extLst>
      <p:ext uri="{BB962C8B-B14F-4D97-AF65-F5344CB8AC3E}">
        <p14:creationId xmlns:p14="http://schemas.microsoft.com/office/powerpoint/2010/main" val="3620435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Oval 1028">
            <a:extLst>
              <a:ext uri="{FF2B5EF4-FFF2-40B4-BE49-F238E27FC236}">
                <a16:creationId xmlns:a16="http://schemas.microsoft.com/office/drawing/2014/main" id="{D898D34D-6536-7989-A1D6-55410B7588B5}"/>
              </a:ext>
            </a:extLst>
          </p:cNvPr>
          <p:cNvSpPr>
            <a:spLocks noChangeArrowheads="1"/>
          </p:cNvSpPr>
          <p:nvPr/>
        </p:nvSpPr>
        <p:spPr bwMode="auto">
          <a:xfrm>
            <a:off x="954088" y="1147763"/>
            <a:ext cx="5707062" cy="4657725"/>
          </a:xfrm>
          <a:prstGeom prst="ellipse">
            <a:avLst/>
          </a:prstGeom>
          <a:solidFill>
            <a:schemeClr val="accent6">
              <a:lumMod val="40000"/>
              <a:lumOff val="60000"/>
            </a:schemeClr>
          </a:solidFill>
          <a:ln w="57150">
            <a:solidFill>
              <a:schemeClr val="tx1"/>
            </a:solidFill>
            <a:round/>
            <a:headEnd/>
            <a:tailEnd/>
          </a:ln>
        </p:spPr>
        <p:txBody>
          <a:bodyPr wrap="none" anchor="ctr"/>
          <a:lstStyle>
            <a:lvl1pPr algn="l"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defRPr/>
            </a:pPr>
            <a:endParaRPr lang="ja-JP" altLang="en-US" sz="1800" dirty="0">
              <a:latin typeface="Tahoma" pitchFamily="34" charset="0"/>
              <a:ea typeface="HGP創英角ﾎﾟｯﾌﾟ体" pitchFamily="50" charset="-128"/>
            </a:endParaRPr>
          </a:p>
        </p:txBody>
      </p:sp>
      <p:sp>
        <p:nvSpPr>
          <p:cNvPr id="30725" name="Text Box 1031">
            <a:extLst>
              <a:ext uri="{FF2B5EF4-FFF2-40B4-BE49-F238E27FC236}">
                <a16:creationId xmlns:a16="http://schemas.microsoft.com/office/drawing/2014/main" id="{DFBDE776-6F27-ABCC-1198-2B73ABE5E07C}"/>
              </a:ext>
            </a:extLst>
          </p:cNvPr>
          <p:cNvSpPr txBox="1">
            <a:spLocks noChangeArrowheads="1"/>
          </p:cNvSpPr>
          <p:nvPr/>
        </p:nvSpPr>
        <p:spPr bwMode="auto">
          <a:xfrm>
            <a:off x="3416300" y="2357438"/>
            <a:ext cx="185738" cy="300037"/>
          </a:xfrm>
          <a:prstGeom prst="rect">
            <a:avLst/>
          </a:prstGeom>
          <a:noFill/>
          <a:ln>
            <a:noFill/>
          </a:ln>
        </p:spPr>
        <p:txBody>
          <a:bodyPr wrap="none">
            <a:spAutoFit/>
          </a:bodyPr>
          <a:lstStyle>
            <a:lvl1pPr eaLnBrk="0" hangingPunct="0">
              <a:spcBef>
                <a:spcPct val="20000"/>
              </a:spcBef>
              <a:buClr>
                <a:schemeClr val="hlink"/>
              </a:buClr>
              <a:buSzPct val="110000"/>
              <a:buFont typeface="Wingdings" pitchFamily="2" charset="2"/>
              <a:buBlip>
                <a:blip r:embed="rId3"/>
              </a:buBlip>
              <a:defRPr kumimoji="1" sz="3200">
                <a:solidFill>
                  <a:schemeClr val="tx1"/>
                </a:solidFill>
                <a:latin typeface="Tahoma" pitchFamily="34" charset="0"/>
                <a:ea typeface="ＭＳ Ｐゴシック" pitchFamily="50" charset="-128"/>
              </a:defRPr>
            </a:lvl1pPr>
            <a:lvl2pPr marL="742950" indent="-285750"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pitchFamily="50" charset="-128"/>
              </a:defRPr>
            </a:lvl3pPr>
            <a:lvl4pPr marL="1600200" indent="-228600" eaLnBrk="0" hangingPunct="0">
              <a:spcBef>
                <a:spcPct val="20000"/>
              </a:spcBef>
              <a:buClr>
                <a:schemeClr val="tx1"/>
              </a:buClr>
              <a:buSzPct val="6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eaLnBrk="0" hangingPunct="0">
              <a:spcBef>
                <a:spcPct val="20000"/>
              </a:spcBef>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9pPr>
          </a:lstStyle>
          <a:p>
            <a:pPr algn="ctr" eaLnBrk="1" hangingPunct="1">
              <a:spcBef>
                <a:spcPct val="0"/>
              </a:spcBef>
              <a:buClrTx/>
              <a:buSzTx/>
              <a:buFontTx/>
              <a:buNone/>
              <a:defRPr/>
            </a:pPr>
            <a:endParaRPr lang="ja-JP" altLang="en-US" sz="1350"/>
          </a:p>
        </p:txBody>
      </p:sp>
      <p:sp>
        <p:nvSpPr>
          <p:cNvPr id="30730" name="テキスト ボックス 19">
            <a:extLst>
              <a:ext uri="{FF2B5EF4-FFF2-40B4-BE49-F238E27FC236}">
                <a16:creationId xmlns:a16="http://schemas.microsoft.com/office/drawing/2014/main" id="{53FA4FAA-28E7-A757-EEDB-A187682F5D95}"/>
              </a:ext>
            </a:extLst>
          </p:cNvPr>
          <p:cNvSpPr txBox="1">
            <a:spLocks noChangeArrowheads="1"/>
          </p:cNvSpPr>
          <p:nvPr/>
        </p:nvSpPr>
        <p:spPr bwMode="auto">
          <a:xfrm>
            <a:off x="4525963" y="2871788"/>
            <a:ext cx="2076450" cy="612775"/>
          </a:xfrm>
          <a:prstGeom prst="rect">
            <a:avLst/>
          </a:prstGeom>
          <a:noFill/>
          <a:ln>
            <a:noFill/>
          </a:ln>
        </p:spPr>
        <p:txBody>
          <a:bodyPr>
            <a:spAutoFit/>
          </a:bodyPr>
          <a:lstStyle>
            <a:lvl1pPr marL="342900" indent="-342900" eaLnBrk="0" hangingPunct="0">
              <a:spcBef>
                <a:spcPct val="20000"/>
              </a:spcBef>
              <a:buClr>
                <a:schemeClr val="hlink"/>
              </a:buClr>
              <a:buSzPct val="110000"/>
              <a:buFont typeface="Wingdings" pitchFamily="2" charset="2"/>
              <a:buBlip>
                <a:blip r:embed="rId3"/>
              </a:buBlip>
              <a:defRPr kumimoji="1" sz="3200">
                <a:solidFill>
                  <a:schemeClr val="tx1"/>
                </a:solidFill>
                <a:latin typeface="Tahoma" pitchFamily="34" charset="0"/>
                <a:ea typeface="ＭＳ Ｐゴシック" pitchFamily="50" charset="-128"/>
              </a:defRPr>
            </a:lvl1pPr>
            <a:lvl2pPr eaLnBrk="0" hangingPunct="0">
              <a:spcBef>
                <a:spcPct val="20000"/>
              </a:spcBef>
              <a:buClr>
                <a:schemeClr val="tx1"/>
              </a:buClr>
              <a:buSzPct val="60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eaLnBrk="0" hangingPunct="0">
              <a:spcBef>
                <a:spcPct val="20000"/>
              </a:spcBef>
              <a:buClr>
                <a:schemeClr val="hlink"/>
              </a:buClr>
              <a:buSzPct val="95000"/>
              <a:buFont typeface="Wingdings" pitchFamily="2" charset="2"/>
              <a:buChar char="w"/>
              <a:defRPr kumimoji="1" sz="2400">
                <a:solidFill>
                  <a:schemeClr val="tx1"/>
                </a:solidFill>
                <a:latin typeface="Tahoma" pitchFamily="34" charset="0"/>
                <a:ea typeface="ＭＳ Ｐゴシック" pitchFamily="50" charset="-128"/>
              </a:defRPr>
            </a:lvl3pPr>
            <a:lvl4pPr marL="1600200" indent="-228600" eaLnBrk="0" hangingPunct="0">
              <a:spcBef>
                <a:spcPct val="20000"/>
              </a:spcBef>
              <a:buClr>
                <a:schemeClr val="tx1"/>
              </a:buClr>
              <a:buSzPct val="6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eaLnBrk="0" hangingPunct="0">
              <a:spcBef>
                <a:spcPct val="20000"/>
              </a:spcBef>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hlink"/>
              </a:buClr>
              <a:buSzPct val="60000"/>
              <a:buFont typeface="Wingdings" pitchFamily="2" charset="2"/>
              <a:buChar char="n"/>
              <a:defRPr kumimoji="1" sz="2000">
                <a:solidFill>
                  <a:schemeClr val="tx1"/>
                </a:solidFill>
                <a:latin typeface="Tahoma" pitchFamily="34" charset="0"/>
                <a:ea typeface="ＭＳ Ｐゴシック" pitchFamily="50" charset="-128"/>
              </a:defRPr>
            </a:lvl9pPr>
          </a:lstStyle>
          <a:p>
            <a:pPr marL="0" lvl="1" algn="ctr" eaLnBrk="1" hangingPunct="1">
              <a:spcBef>
                <a:spcPct val="0"/>
              </a:spcBef>
              <a:buClrTx/>
              <a:buSzTx/>
              <a:buFont typeface="Wingdings" pitchFamily="2" charset="2"/>
              <a:buNone/>
              <a:defRPr/>
            </a:pPr>
            <a:endParaRPr lang="en-US" altLang="ja-JP" sz="1125">
              <a:latin typeface="Arial" pitchFamily="34" charset="0"/>
            </a:endParaRPr>
          </a:p>
          <a:p>
            <a:pPr marL="0" lvl="1" algn="ctr" eaLnBrk="1" hangingPunct="1">
              <a:spcBef>
                <a:spcPct val="0"/>
              </a:spcBef>
              <a:buClrTx/>
              <a:buSzTx/>
              <a:buFont typeface="Wingdings" pitchFamily="2" charset="2"/>
              <a:buNone/>
              <a:defRPr/>
            </a:pPr>
            <a:endParaRPr lang="en-US" altLang="ja-JP" sz="2250">
              <a:latin typeface="Arial" pitchFamily="34" charset="0"/>
            </a:endParaRPr>
          </a:p>
        </p:txBody>
      </p:sp>
      <p:sp>
        <p:nvSpPr>
          <p:cNvPr id="21" name="円/楕円 20">
            <a:extLst>
              <a:ext uri="{FF2B5EF4-FFF2-40B4-BE49-F238E27FC236}">
                <a16:creationId xmlns:a16="http://schemas.microsoft.com/office/drawing/2014/main" id="{D362C878-9DCC-A09A-057E-BC515B0480CB}"/>
              </a:ext>
            </a:extLst>
          </p:cNvPr>
          <p:cNvSpPr/>
          <p:nvPr/>
        </p:nvSpPr>
        <p:spPr>
          <a:xfrm>
            <a:off x="5469732" y="1292277"/>
            <a:ext cx="1566862" cy="7667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800" b="1" dirty="0">
              <a:solidFill>
                <a:schemeClr val="tx1"/>
              </a:solidFill>
            </a:endParaRPr>
          </a:p>
          <a:p>
            <a:pPr>
              <a:defRPr/>
            </a:pPr>
            <a:r>
              <a:rPr lang="ja-JP" altLang="en-US" sz="1800" b="1" dirty="0">
                <a:solidFill>
                  <a:schemeClr val="tx1"/>
                </a:solidFill>
              </a:rPr>
              <a:t>上下水道</a:t>
            </a:r>
            <a:endParaRPr lang="en-US" altLang="ja-JP" sz="1800" b="1" dirty="0">
              <a:solidFill>
                <a:schemeClr val="tx1"/>
              </a:solidFill>
            </a:endParaRPr>
          </a:p>
          <a:p>
            <a:pPr>
              <a:defRPr/>
            </a:pPr>
            <a:endParaRPr lang="ja-JP" altLang="en-US" sz="1151" dirty="0"/>
          </a:p>
        </p:txBody>
      </p:sp>
      <p:sp>
        <p:nvSpPr>
          <p:cNvPr id="5" name="円/楕円 20">
            <a:extLst>
              <a:ext uri="{FF2B5EF4-FFF2-40B4-BE49-F238E27FC236}">
                <a16:creationId xmlns:a16="http://schemas.microsoft.com/office/drawing/2014/main" id="{56877117-884B-FFF2-09C4-98CF93695126}"/>
              </a:ext>
            </a:extLst>
          </p:cNvPr>
          <p:cNvSpPr/>
          <p:nvPr/>
        </p:nvSpPr>
        <p:spPr>
          <a:xfrm>
            <a:off x="5824537" y="2457503"/>
            <a:ext cx="1266825" cy="7667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51" dirty="0"/>
          </a:p>
          <a:p>
            <a:pPr>
              <a:defRPr/>
            </a:pPr>
            <a:endParaRPr lang="ja-JP" altLang="en-US" sz="1151" dirty="0"/>
          </a:p>
        </p:txBody>
      </p:sp>
      <p:sp>
        <p:nvSpPr>
          <p:cNvPr id="3" name="円/楕円 2">
            <a:extLst>
              <a:ext uri="{FF2B5EF4-FFF2-40B4-BE49-F238E27FC236}">
                <a16:creationId xmlns:a16="http://schemas.microsoft.com/office/drawing/2014/main" id="{73181C1B-F044-E4A6-5239-30CD4A6C6104}"/>
              </a:ext>
            </a:extLst>
          </p:cNvPr>
          <p:cNvSpPr/>
          <p:nvPr/>
        </p:nvSpPr>
        <p:spPr>
          <a:xfrm>
            <a:off x="1566069" y="3762375"/>
            <a:ext cx="1209675" cy="638175"/>
          </a:xfrm>
          <a:prstGeom prst="ellipse">
            <a:avLst/>
          </a:prstGeom>
          <a:solidFill>
            <a:srgbClr val="FFC000"/>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2250" dirty="0">
              <a:solidFill>
                <a:schemeClr val="tx1"/>
              </a:solidFill>
            </a:endParaRPr>
          </a:p>
          <a:p>
            <a:pPr>
              <a:defRPr/>
            </a:pPr>
            <a:endParaRPr lang="en-US" altLang="ja-JP" sz="2250" b="1" dirty="0">
              <a:solidFill>
                <a:schemeClr val="tx1"/>
              </a:solidFill>
            </a:endParaRPr>
          </a:p>
          <a:p>
            <a:pPr>
              <a:defRPr/>
            </a:pPr>
            <a:r>
              <a:rPr lang="ja-JP" altLang="en-US" sz="2250" b="1" dirty="0">
                <a:solidFill>
                  <a:schemeClr val="tx1"/>
                </a:solidFill>
              </a:rPr>
              <a:t>擁壁</a:t>
            </a:r>
            <a:endParaRPr lang="en-US" altLang="ja-JP" sz="1125" b="1" dirty="0">
              <a:solidFill>
                <a:schemeClr val="tx1"/>
              </a:solidFill>
            </a:endParaRPr>
          </a:p>
          <a:p>
            <a:pPr>
              <a:defRPr/>
            </a:pPr>
            <a:endParaRPr lang="en-US" altLang="ja-JP" sz="1125" b="1" dirty="0">
              <a:solidFill>
                <a:schemeClr val="tx1"/>
              </a:solidFill>
            </a:endParaRPr>
          </a:p>
          <a:p>
            <a:pPr>
              <a:defRPr/>
            </a:pPr>
            <a:endParaRPr lang="ja-JP" altLang="en-US" sz="1125" b="1" dirty="0">
              <a:solidFill>
                <a:schemeClr val="tx1"/>
              </a:solidFill>
            </a:endParaRPr>
          </a:p>
          <a:p>
            <a:pPr>
              <a:defRPr/>
            </a:pPr>
            <a:endParaRPr lang="en-US" altLang="ja-JP" sz="1151" dirty="0"/>
          </a:p>
          <a:p>
            <a:pPr>
              <a:defRPr/>
            </a:pPr>
            <a:endParaRPr lang="ja-JP" altLang="en-US" sz="1151" dirty="0"/>
          </a:p>
        </p:txBody>
      </p:sp>
      <p:sp>
        <p:nvSpPr>
          <p:cNvPr id="27656" name="テキスト ボックス 12">
            <a:extLst>
              <a:ext uri="{FF2B5EF4-FFF2-40B4-BE49-F238E27FC236}">
                <a16:creationId xmlns:a16="http://schemas.microsoft.com/office/drawing/2014/main" id="{F33FF42F-694D-0718-D979-B4556B6863C0}"/>
              </a:ext>
            </a:extLst>
          </p:cNvPr>
          <p:cNvSpPr txBox="1">
            <a:spLocks noChangeArrowheads="1"/>
          </p:cNvSpPr>
          <p:nvPr/>
        </p:nvSpPr>
        <p:spPr bwMode="auto">
          <a:xfrm>
            <a:off x="2401888" y="4659313"/>
            <a:ext cx="2969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b="1" dirty="0">
                <a:latin typeface="Arial" panose="020B0604020202020204" pitchFamily="34" charset="0"/>
              </a:rPr>
              <a:t>道路構造保全対策課</a:t>
            </a:r>
          </a:p>
        </p:txBody>
      </p:sp>
      <p:sp>
        <p:nvSpPr>
          <p:cNvPr id="27657" name="Rectangle 1026">
            <a:extLst>
              <a:ext uri="{FF2B5EF4-FFF2-40B4-BE49-F238E27FC236}">
                <a16:creationId xmlns:a16="http://schemas.microsoft.com/office/drawing/2014/main" id="{3B5ED556-620B-42F3-F7A1-427B141554CA}"/>
              </a:ext>
            </a:extLst>
          </p:cNvPr>
          <p:cNvSpPr>
            <a:spLocks noChangeArrowheads="1"/>
          </p:cNvSpPr>
          <p:nvPr/>
        </p:nvSpPr>
        <p:spPr bwMode="auto">
          <a:xfrm>
            <a:off x="212725" y="381000"/>
            <a:ext cx="8626475" cy="368300"/>
          </a:xfrm>
          <a:prstGeom prst="rect">
            <a:avLst/>
          </a:prstGeom>
          <a:solidFill>
            <a:srgbClr val="FFCC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100">
                <a:latin typeface="HG丸ｺﾞｼｯｸM-PRO" panose="020F0600000000000000" pitchFamily="50" charset="-128"/>
                <a:ea typeface="HG丸ｺﾞｼｯｸM-PRO" panose="020F0600000000000000" pitchFamily="50" charset="-128"/>
              </a:rPr>
              <a:t>富山市のインフラ</a:t>
            </a:r>
            <a:r>
              <a:rPr lang="ja-JP" altLang="en-US" sz="2100" b="1">
                <a:latin typeface="HG丸ｺﾞｼｯｸM-PRO" panose="020F0600000000000000" pitchFamily="50" charset="-128"/>
                <a:ea typeface="HG丸ｺﾞｼｯｸM-PRO" panose="020F0600000000000000" pitchFamily="50" charset="-128"/>
              </a:rPr>
              <a:t>“群”と管理所管</a:t>
            </a:r>
            <a:endParaRPr lang="ja-JP" altLang="en-US" sz="2100">
              <a:latin typeface="HG丸ｺﾞｼｯｸM-PRO" panose="020F0600000000000000" pitchFamily="50" charset="-128"/>
              <a:ea typeface="HG丸ｺﾞｼｯｸM-PRO" panose="020F0600000000000000" pitchFamily="50" charset="-128"/>
            </a:endParaRPr>
          </a:p>
        </p:txBody>
      </p:sp>
      <p:sp>
        <p:nvSpPr>
          <p:cNvPr id="15" name="円/楕円 2">
            <a:extLst>
              <a:ext uri="{FF2B5EF4-FFF2-40B4-BE49-F238E27FC236}">
                <a16:creationId xmlns:a16="http://schemas.microsoft.com/office/drawing/2014/main" id="{177BA40C-2DA8-BA8B-7653-ECDFC90025E6}"/>
              </a:ext>
            </a:extLst>
          </p:cNvPr>
          <p:cNvSpPr/>
          <p:nvPr/>
        </p:nvSpPr>
        <p:spPr>
          <a:xfrm>
            <a:off x="1218407" y="2751138"/>
            <a:ext cx="1905000" cy="636587"/>
          </a:xfrm>
          <a:prstGeom prst="ellipse">
            <a:avLst/>
          </a:prstGeom>
          <a:solidFill>
            <a:srgbClr val="FFC000"/>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2250" dirty="0">
              <a:solidFill>
                <a:schemeClr val="tx1"/>
              </a:solidFill>
            </a:endParaRPr>
          </a:p>
          <a:p>
            <a:pPr>
              <a:defRPr/>
            </a:pPr>
            <a:endParaRPr lang="en-US" altLang="ja-JP" sz="2250" b="1" dirty="0">
              <a:solidFill>
                <a:schemeClr val="tx1"/>
              </a:solidFill>
            </a:endParaRPr>
          </a:p>
          <a:p>
            <a:pPr>
              <a:defRPr/>
            </a:pPr>
            <a:r>
              <a:rPr lang="ja-JP" altLang="en-US" sz="2250" b="1" dirty="0">
                <a:solidFill>
                  <a:schemeClr val="tx1"/>
                </a:solidFill>
              </a:rPr>
              <a:t>トンネル</a:t>
            </a:r>
            <a:endParaRPr lang="en-US" altLang="ja-JP" sz="1125" b="1" dirty="0">
              <a:solidFill>
                <a:schemeClr val="tx1"/>
              </a:solidFill>
            </a:endParaRPr>
          </a:p>
          <a:p>
            <a:pPr>
              <a:defRPr/>
            </a:pPr>
            <a:endParaRPr lang="en-US" altLang="ja-JP" sz="1125" b="1" dirty="0">
              <a:solidFill>
                <a:schemeClr val="tx1"/>
              </a:solidFill>
            </a:endParaRPr>
          </a:p>
          <a:p>
            <a:pPr>
              <a:defRPr/>
            </a:pPr>
            <a:endParaRPr lang="ja-JP" altLang="en-US" sz="1125" b="1" dirty="0">
              <a:solidFill>
                <a:schemeClr val="tx1"/>
              </a:solidFill>
            </a:endParaRPr>
          </a:p>
          <a:p>
            <a:pPr>
              <a:defRPr/>
            </a:pPr>
            <a:endParaRPr lang="en-US" altLang="ja-JP" sz="1151" dirty="0"/>
          </a:p>
          <a:p>
            <a:pPr>
              <a:defRPr/>
            </a:pPr>
            <a:endParaRPr lang="ja-JP" altLang="en-US" sz="1151" dirty="0"/>
          </a:p>
        </p:txBody>
      </p:sp>
      <p:sp>
        <p:nvSpPr>
          <p:cNvPr id="17" name="円/楕円 2">
            <a:extLst>
              <a:ext uri="{FF2B5EF4-FFF2-40B4-BE49-F238E27FC236}">
                <a16:creationId xmlns:a16="http://schemas.microsoft.com/office/drawing/2014/main" id="{FC4E91D9-BC94-8C15-557F-E68F8C3DD322}"/>
              </a:ext>
            </a:extLst>
          </p:cNvPr>
          <p:cNvSpPr/>
          <p:nvPr/>
        </p:nvSpPr>
        <p:spPr>
          <a:xfrm>
            <a:off x="2263417" y="1541898"/>
            <a:ext cx="1566862" cy="638175"/>
          </a:xfrm>
          <a:prstGeom prst="ellipse">
            <a:avLst/>
          </a:prstGeom>
          <a:solidFill>
            <a:srgbClr val="FFC000"/>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2250" dirty="0">
              <a:solidFill>
                <a:schemeClr val="tx1"/>
              </a:solidFill>
            </a:endParaRPr>
          </a:p>
          <a:p>
            <a:pPr>
              <a:defRPr/>
            </a:pPr>
            <a:endParaRPr lang="en-US" altLang="ja-JP" sz="2250" b="1" dirty="0">
              <a:solidFill>
                <a:schemeClr val="tx1"/>
              </a:solidFill>
            </a:endParaRPr>
          </a:p>
          <a:p>
            <a:pPr>
              <a:defRPr/>
            </a:pPr>
            <a:r>
              <a:rPr lang="ja-JP" altLang="en-US" sz="2250" b="1" dirty="0">
                <a:solidFill>
                  <a:schemeClr val="tx1"/>
                </a:solidFill>
              </a:rPr>
              <a:t>橋　梁</a:t>
            </a:r>
            <a:endParaRPr lang="en-US" altLang="ja-JP" sz="1125" b="1" dirty="0">
              <a:solidFill>
                <a:schemeClr val="tx1"/>
              </a:solidFill>
            </a:endParaRPr>
          </a:p>
          <a:p>
            <a:pPr>
              <a:defRPr/>
            </a:pPr>
            <a:endParaRPr lang="en-US" altLang="ja-JP" sz="1125" b="1" dirty="0">
              <a:solidFill>
                <a:schemeClr val="tx1"/>
              </a:solidFill>
            </a:endParaRPr>
          </a:p>
          <a:p>
            <a:pPr>
              <a:defRPr/>
            </a:pPr>
            <a:endParaRPr lang="ja-JP" altLang="en-US" sz="1125" b="1" dirty="0">
              <a:solidFill>
                <a:schemeClr val="tx1"/>
              </a:solidFill>
            </a:endParaRPr>
          </a:p>
          <a:p>
            <a:pPr>
              <a:defRPr/>
            </a:pPr>
            <a:endParaRPr lang="en-US" altLang="ja-JP" sz="1151" dirty="0"/>
          </a:p>
          <a:p>
            <a:pPr>
              <a:defRPr/>
            </a:pPr>
            <a:endParaRPr lang="ja-JP" altLang="en-US" sz="1151" dirty="0"/>
          </a:p>
        </p:txBody>
      </p:sp>
      <p:sp>
        <p:nvSpPr>
          <p:cNvPr id="18" name="円/楕円 2">
            <a:extLst>
              <a:ext uri="{FF2B5EF4-FFF2-40B4-BE49-F238E27FC236}">
                <a16:creationId xmlns:a16="http://schemas.microsoft.com/office/drawing/2014/main" id="{F62A4C7E-5667-6C04-C641-F5A82989135D}"/>
              </a:ext>
            </a:extLst>
          </p:cNvPr>
          <p:cNvSpPr/>
          <p:nvPr/>
        </p:nvSpPr>
        <p:spPr>
          <a:xfrm>
            <a:off x="3507376" y="2538438"/>
            <a:ext cx="1479550" cy="636588"/>
          </a:xfrm>
          <a:prstGeom prst="ellipse">
            <a:avLst/>
          </a:prstGeom>
          <a:solidFill>
            <a:srgbClr val="FFC000"/>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2250" dirty="0">
              <a:solidFill>
                <a:schemeClr val="tx1"/>
              </a:solidFill>
            </a:endParaRPr>
          </a:p>
          <a:p>
            <a:pPr>
              <a:defRPr/>
            </a:pPr>
            <a:endParaRPr lang="en-US" altLang="ja-JP" sz="2250" b="1" dirty="0">
              <a:solidFill>
                <a:schemeClr val="tx1"/>
              </a:solidFill>
            </a:endParaRPr>
          </a:p>
          <a:p>
            <a:pPr>
              <a:defRPr/>
            </a:pPr>
            <a:r>
              <a:rPr lang="ja-JP" altLang="en-US" sz="2250" b="1" dirty="0">
                <a:solidFill>
                  <a:schemeClr val="tx1"/>
                </a:solidFill>
              </a:rPr>
              <a:t>のり面</a:t>
            </a:r>
            <a:endParaRPr lang="en-US" altLang="ja-JP" sz="1125" b="1" dirty="0">
              <a:solidFill>
                <a:schemeClr val="tx1"/>
              </a:solidFill>
            </a:endParaRPr>
          </a:p>
          <a:p>
            <a:pPr>
              <a:defRPr/>
            </a:pPr>
            <a:endParaRPr lang="en-US" altLang="ja-JP" sz="1125" b="1" dirty="0">
              <a:solidFill>
                <a:schemeClr val="tx1"/>
              </a:solidFill>
            </a:endParaRPr>
          </a:p>
          <a:p>
            <a:pPr>
              <a:defRPr/>
            </a:pPr>
            <a:endParaRPr lang="ja-JP" altLang="en-US" sz="1125" b="1" dirty="0">
              <a:solidFill>
                <a:schemeClr val="tx1"/>
              </a:solidFill>
            </a:endParaRPr>
          </a:p>
          <a:p>
            <a:pPr>
              <a:defRPr/>
            </a:pPr>
            <a:endParaRPr lang="en-US" altLang="ja-JP" sz="1151" dirty="0"/>
          </a:p>
          <a:p>
            <a:pPr>
              <a:defRPr/>
            </a:pPr>
            <a:endParaRPr lang="ja-JP" altLang="en-US" sz="1151" dirty="0"/>
          </a:p>
        </p:txBody>
      </p:sp>
      <p:sp>
        <p:nvSpPr>
          <p:cNvPr id="23" name="円/楕円 2">
            <a:extLst>
              <a:ext uri="{FF2B5EF4-FFF2-40B4-BE49-F238E27FC236}">
                <a16:creationId xmlns:a16="http://schemas.microsoft.com/office/drawing/2014/main" id="{874CEA9E-5B5B-0291-D5CF-1B477533726E}"/>
              </a:ext>
            </a:extLst>
          </p:cNvPr>
          <p:cNvSpPr/>
          <p:nvPr/>
        </p:nvSpPr>
        <p:spPr>
          <a:xfrm>
            <a:off x="5306349" y="4817345"/>
            <a:ext cx="1209675" cy="636587"/>
          </a:xfrm>
          <a:prstGeom prst="ellipse">
            <a:avLst/>
          </a:prstGeom>
          <a:solidFill>
            <a:srgbClr val="FFC000"/>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2250" dirty="0">
              <a:solidFill>
                <a:schemeClr val="tx1"/>
              </a:solidFill>
            </a:endParaRPr>
          </a:p>
          <a:p>
            <a:pPr>
              <a:defRPr/>
            </a:pPr>
            <a:endParaRPr lang="en-US" altLang="ja-JP" sz="2250" b="1" dirty="0">
              <a:solidFill>
                <a:schemeClr val="tx1"/>
              </a:solidFill>
            </a:endParaRPr>
          </a:p>
          <a:p>
            <a:pPr>
              <a:defRPr/>
            </a:pPr>
            <a:r>
              <a:rPr lang="ja-JP" altLang="en-US" sz="2250" b="1" dirty="0">
                <a:solidFill>
                  <a:schemeClr val="tx1"/>
                </a:solidFill>
              </a:rPr>
              <a:t>道路</a:t>
            </a:r>
            <a:endParaRPr lang="en-US" altLang="ja-JP" sz="1125" b="1" dirty="0">
              <a:solidFill>
                <a:schemeClr val="tx1"/>
              </a:solidFill>
            </a:endParaRPr>
          </a:p>
          <a:p>
            <a:pPr>
              <a:defRPr/>
            </a:pPr>
            <a:endParaRPr lang="en-US" altLang="ja-JP" sz="1125" b="1" dirty="0">
              <a:solidFill>
                <a:schemeClr val="tx1"/>
              </a:solidFill>
            </a:endParaRPr>
          </a:p>
          <a:p>
            <a:pPr>
              <a:defRPr/>
            </a:pPr>
            <a:endParaRPr lang="ja-JP" altLang="en-US" sz="1125" b="1" dirty="0">
              <a:solidFill>
                <a:schemeClr val="tx1"/>
              </a:solidFill>
            </a:endParaRPr>
          </a:p>
          <a:p>
            <a:pPr>
              <a:defRPr/>
            </a:pPr>
            <a:endParaRPr lang="en-US" altLang="ja-JP" sz="1151" dirty="0"/>
          </a:p>
          <a:p>
            <a:pPr>
              <a:defRPr/>
            </a:pPr>
            <a:endParaRPr lang="ja-JP" altLang="en-US" sz="1151" dirty="0"/>
          </a:p>
        </p:txBody>
      </p:sp>
      <p:sp>
        <p:nvSpPr>
          <p:cNvPr id="25" name="円/楕円 2">
            <a:extLst>
              <a:ext uri="{FF2B5EF4-FFF2-40B4-BE49-F238E27FC236}">
                <a16:creationId xmlns:a16="http://schemas.microsoft.com/office/drawing/2014/main" id="{93ADEA6A-FE50-42DC-56F1-ED1778D3FCF9}"/>
              </a:ext>
            </a:extLst>
          </p:cNvPr>
          <p:cNvSpPr/>
          <p:nvPr/>
        </p:nvSpPr>
        <p:spPr>
          <a:xfrm>
            <a:off x="3359150" y="3725364"/>
            <a:ext cx="1209675" cy="623888"/>
          </a:xfrm>
          <a:prstGeom prst="ellipse">
            <a:avLst/>
          </a:prstGeom>
          <a:solidFill>
            <a:srgbClr val="FFC000"/>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2250" dirty="0">
              <a:solidFill>
                <a:schemeClr val="tx1"/>
              </a:solidFill>
            </a:endParaRPr>
          </a:p>
          <a:p>
            <a:pPr>
              <a:defRPr/>
            </a:pPr>
            <a:endParaRPr lang="en-US" altLang="ja-JP" sz="2250" b="1" dirty="0">
              <a:solidFill>
                <a:schemeClr val="tx1"/>
              </a:solidFill>
            </a:endParaRPr>
          </a:p>
          <a:p>
            <a:pPr>
              <a:defRPr/>
            </a:pPr>
            <a:r>
              <a:rPr lang="ja-JP" altLang="en-US" sz="2250" b="1" dirty="0">
                <a:solidFill>
                  <a:schemeClr val="tx1"/>
                </a:solidFill>
              </a:rPr>
              <a:t>標識</a:t>
            </a:r>
            <a:endParaRPr lang="en-US" altLang="ja-JP" sz="1125" b="1" dirty="0">
              <a:solidFill>
                <a:schemeClr val="tx1"/>
              </a:solidFill>
            </a:endParaRPr>
          </a:p>
          <a:p>
            <a:pPr>
              <a:defRPr/>
            </a:pPr>
            <a:endParaRPr lang="en-US" altLang="ja-JP" sz="1125" b="1" dirty="0">
              <a:solidFill>
                <a:schemeClr val="tx1"/>
              </a:solidFill>
            </a:endParaRPr>
          </a:p>
          <a:p>
            <a:pPr>
              <a:defRPr/>
            </a:pPr>
            <a:endParaRPr lang="ja-JP" altLang="en-US" sz="1125" b="1" dirty="0">
              <a:solidFill>
                <a:schemeClr val="tx1"/>
              </a:solidFill>
            </a:endParaRPr>
          </a:p>
          <a:p>
            <a:pPr>
              <a:defRPr/>
            </a:pPr>
            <a:endParaRPr lang="en-US" altLang="ja-JP" sz="1151" dirty="0"/>
          </a:p>
        </p:txBody>
      </p:sp>
      <p:sp>
        <p:nvSpPr>
          <p:cNvPr id="27663" name="テキスト ボックス 29">
            <a:extLst>
              <a:ext uri="{FF2B5EF4-FFF2-40B4-BE49-F238E27FC236}">
                <a16:creationId xmlns:a16="http://schemas.microsoft.com/office/drawing/2014/main" id="{F2964B51-FA4E-2413-F583-9A335E0D0177}"/>
              </a:ext>
            </a:extLst>
          </p:cNvPr>
          <p:cNvSpPr txBox="1">
            <a:spLocks noChangeArrowheads="1"/>
          </p:cNvSpPr>
          <p:nvPr/>
        </p:nvSpPr>
        <p:spPr bwMode="auto">
          <a:xfrm>
            <a:off x="6088857" y="2656734"/>
            <a:ext cx="836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b="1" dirty="0">
                <a:latin typeface="Arial" panose="020B0604020202020204" pitchFamily="34" charset="0"/>
              </a:rPr>
              <a:t>箱もの</a:t>
            </a:r>
          </a:p>
        </p:txBody>
      </p:sp>
      <p:sp>
        <p:nvSpPr>
          <p:cNvPr id="31" name="吹き出し: 四角形 30">
            <a:extLst>
              <a:ext uri="{FF2B5EF4-FFF2-40B4-BE49-F238E27FC236}">
                <a16:creationId xmlns:a16="http://schemas.microsoft.com/office/drawing/2014/main" id="{40BCEEF3-E321-6F48-A74F-B8907F8E3C6F}"/>
              </a:ext>
            </a:extLst>
          </p:cNvPr>
          <p:cNvSpPr/>
          <p:nvPr/>
        </p:nvSpPr>
        <p:spPr>
          <a:xfrm>
            <a:off x="5470961" y="6237339"/>
            <a:ext cx="1914525" cy="460375"/>
          </a:xfrm>
          <a:prstGeom prst="wedgeRectCallout">
            <a:avLst>
              <a:gd name="adj1" fmla="val -19851"/>
              <a:gd name="adj2" fmla="val -219878"/>
            </a:avLst>
          </a:prstGeom>
          <a:ln w="38100"/>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600" b="1" dirty="0"/>
              <a:t>道路管理課</a:t>
            </a:r>
          </a:p>
        </p:txBody>
      </p:sp>
      <p:sp>
        <p:nvSpPr>
          <p:cNvPr id="50176" name="吹き出し: 四角形 50175">
            <a:extLst>
              <a:ext uri="{FF2B5EF4-FFF2-40B4-BE49-F238E27FC236}">
                <a16:creationId xmlns:a16="http://schemas.microsoft.com/office/drawing/2014/main" id="{4CB8214D-9EAE-F1A1-D07B-86237A15A25C}"/>
              </a:ext>
            </a:extLst>
          </p:cNvPr>
          <p:cNvSpPr/>
          <p:nvPr/>
        </p:nvSpPr>
        <p:spPr>
          <a:xfrm>
            <a:off x="7237413" y="1181151"/>
            <a:ext cx="1458913" cy="458788"/>
          </a:xfrm>
          <a:prstGeom prst="wedgeRectCallout">
            <a:avLst>
              <a:gd name="adj1" fmla="val -72210"/>
              <a:gd name="adj2" fmla="val 47969"/>
            </a:avLst>
          </a:prstGeom>
          <a:ln w="38100"/>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600" b="1" dirty="0"/>
              <a:t>上下水道局</a:t>
            </a:r>
          </a:p>
        </p:txBody>
      </p:sp>
      <p:sp>
        <p:nvSpPr>
          <p:cNvPr id="50177" name="吹き出し: 四角形 50176">
            <a:extLst>
              <a:ext uri="{FF2B5EF4-FFF2-40B4-BE49-F238E27FC236}">
                <a16:creationId xmlns:a16="http://schemas.microsoft.com/office/drawing/2014/main" id="{895AA30F-0BC3-68EA-3B91-BC6CB2025BC4}"/>
              </a:ext>
            </a:extLst>
          </p:cNvPr>
          <p:cNvSpPr/>
          <p:nvPr/>
        </p:nvSpPr>
        <p:spPr>
          <a:xfrm>
            <a:off x="7440025" y="2598738"/>
            <a:ext cx="1316038" cy="1096962"/>
          </a:xfrm>
          <a:prstGeom prst="wedgeRectCallout">
            <a:avLst>
              <a:gd name="adj1" fmla="val -92491"/>
              <a:gd name="adj2" fmla="val -31178"/>
            </a:avLst>
          </a:prstGeom>
          <a:ln w="38100"/>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600" b="1" dirty="0"/>
              <a:t>管財課</a:t>
            </a:r>
            <a:endParaRPr lang="en-US" altLang="ja-JP" sz="1600" b="1" dirty="0"/>
          </a:p>
          <a:p>
            <a:pPr algn="ctr">
              <a:defRPr/>
            </a:pPr>
            <a:r>
              <a:rPr lang="ja-JP" altLang="en-US" sz="1600" b="1" dirty="0"/>
              <a:t>学校施設課営繕課</a:t>
            </a:r>
          </a:p>
        </p:txBody>
      </p:sp>
      <p:sp>
        <p:nvSpPr>
          <p:cNvPr id="2" name="円/楕円 2">
            <a:extLst>
              <a:ext uri="{FF2B5EF4-FFF2-40B4-BE49-F238E27FC236}">
                <a16:creationId xmlns:a16="http://schemas.microsoft.com/office/drawing/2014/main" id="{FFAEDCB5-976C-4CB0-7983-B3358F8613B8}"/>
              </a:ext>
            </a:extLst>
          </p:cNvPr>
          <p:cNvSpPr/>
          <p:nvPr/>
        </p:nvSpPr>
        <p:spPr>
          <a:xfrm>
            <a:off x="6027738" y="3695700"/>
            <a:ext cx="1209675" cy="636588"/>
          </a:xfrm>
          <a:prstGeom prst="ellipse">
            <a:avLst/>
          </a:prstGeom>
          <a:solidFill>
            <a:srgbClr val="FFC000"/>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2250" dirty="0">
              <a:solidFill>
                <a:schemeClr val="tx1"/>
              </a:solidFill>
            </a:endParaRPr>
          </a:p>
          <a:p>
            <a:pPr>
              <a:defRPr/>
            </a:pPr>
            <a:endParaRPr lang="en-US" altLang="ja-JP" sz="2250" b="1" dirty="0">
              <a:solidFill>
                <a:schemeClr val="tx1"/>
              </a:solidFill>
            </a:endParaRPr>
          </a:p>
          <a:p>
            <a:pPr>
              <a:defRPr/>
            </a:pPr>
            <a:r>
              <a:rPr lang="ja-JP" altLang="en-US" sz="2250" b="1" dirty="0">
                <a:solidFill>
                  <a:schemeClr val="tx1"/>
                </a:solidFill>
              </a:rPr>
              <a:t>公園</a:t>
            </a:r>
            <a:endParaRPr lang="en-US" altLang="ja-JP" sz="1125" b="1" dirty="0">
              <a:solidFill>
                <a:schemeClr val="tx1"/>
              </a:solidFill>
            </a:endParaRPr>
          </a:p>
          <a:p>
            <a:pPr>
              <a:defRPr/>
            </a:pPr>
            <a:endParaRPr lang="en-US" altLang="ja-JP" sz="1125" b="1" dirty="0">
              <a:solidFill>
                <a:schemeClr val="tx1"/>
              </a:solidFill>
            </a:endParaRPr>
          </a:p>
          <a:p>
            <a:pPr>
              <a:defRPr/>
            </a:pPr>
            <a:endParaRPr lang="ja-JP" altLang="en-US" sz="1125" b="1" dirty="0">
              <a:solidFill>
                <a:schemeClr val="tx1"/>
              </a:solidFill>
            </a:endParaRPr>
          </a:p>
          <a:p>
            <a:pPr>
              <a:defRPr/>
            </a:pPr>
            <a:endParaRPr lang="en-US" altLang="ja-JP" sz="1151" dirty="0"/>
          </a:p>
          <a:p>
            <a:pPr>
              <a:defRPr/>
            </a:pPr>
            <a:endParaRPr lang="ja-JP" altLang="en-US" sz="1151" dirty="0"/>
          </a:p>
        </p:txBody>
      </p:sp>
      <p:sp>
        <p:nvSpPr>
          <p:cNvPr id="4" name="吹き出し: 四角形 3">
            <a:extLst>
              <a:ext uri="{FF2B5EF4-FFF2-40B4-BE49-F238E27FC236}">
                <a16:creationId xmlns:a16="http://schemas.microsoft.com/office/drawing/2014/main" id="{011142A2-3844-444D-A16D-0EBE2B56795B}"/>
              </a:ext>
            </a:extLst>
          </p:cNvPr>
          <p:cNvSpPr/>
          <p:nvPr/>
        </p:nvSpPr>
        <p:spPr>
          <a:xfrm>
            <a:off x="6756400" y="4332288"/>
            <a:ext cx="2276475" cy="1473200"/>
          </a:xfrm>
          <a:prstGeom prst="wedgeRectCallout">
            <a:avLst>
              <a:gd name="adj1" fmla="val -47152"/>
              <a:gd name="adj2" fmla="val -63520"/>
            </a:avLst>
          </a:prstGeom>
          <a:ln w="38100"/>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600" b="1" dirty="0"/>
              <a:t>公園緑地課</a:t>
            </a:r>
            <a:endParaRPr lang="en-US" altLang="ja-JP" sz="1600" b="1" dirty="0"/>
          </a:p>
          <a:p>
            <a:pPr algn="ctr">
              <a:defRPr/>
            </a:pPr>
            <a:endParaRPr lang="en-US" altLang="ja-JP" sz="1600" b="1" dirty="0"/>
          </a:p>
          <a:p>
            <a:pPr algn="ctr">
              <a:defRPr/>
            </a:pPr>
            <a:r>
              <a:rPr lang="ja-JP" altLang="en-US" sz="1600" b="1" dirty="0">
                <a:latin typeface="游明朝" panose="02020400000000000000" pitchFamily="18" charset="-128"/>
                <a:ea typeface="游明朝" panose="02020400000000000000" pitchFamily="18" charset="-128"/>
              </a:rPr>
              <a:t>実は橋梁</a:t>
            </a:r>
            <a:r>
              <a:rPr lang="en-US" altLang="ja-JP" sz="1600" b="1" dirty="0">
                <a:latin typeface="游明朝" panose="02020400000000000000" pitchFamily="18" charset="-128"/>
                <a:ea typeface="游明朝" panose="02020400000000000000" pitchFamily="18" charset="-128"/>
              </a:rPr>
              <a:t>2</a:t>
            </a:r>
            <a:r>
              <a:rPr lang="ja-JP" altLang="en-US" sz="1600" b="1" dirty="0">
                <a:latin typeface="游明朝" panose="02020400000000000000" pitchFamily="18" charset="-128"/>
                <a:ea typeface="游明朝" panose="02020400000000000000" pitchFamily="18" charset="-128"/>
              </a:rPr>
              <a:t>橋</a:t>
            </a:r>
            <a:endParaRPr lang="en-US" altLang="ja-JP" sz="1600" b="1" dirty="0">
              <a:latin typeface="游明朝" panose="02020400000000000000" pitchFamily="18" charset="-128"/>
              <a:ea typeface="游明朝" panose="02020400000000000000" pitchFamily="18" charset="-128"/>
            </a:endParaRPr>
          </a:p>
          <a:p>
            <a:pPr algn="ctr">
              <a:defRPr/>
            </a:pPr>
            <a:r>
              <a:rPr lang="ja-JP" altLang="en-US" sz="1600" b="1" dirty="0">
                <a:latin typeface="游明朝" panose="02020400000000000000" pitchFamily="18" charset="-128"/>
                <a:ea typeface="游明朝" panose="02020400000000000000" pitchFamily="18" charset="-128"/>
              </a:rPr>
              <a:t>斜</a:t>
            </a:r>
            <a:r>
              <a:rPr lang="en-US" altLang="ja-JP" sz="1600" b="1" dirty="0">
                <a:latin typeface="游明朝" panose="02020400000000000000" pitchFamily="18" charset="-128"/>
                <a:ea typeface="游明朝" panose="02020400000000000000" pitchFamily="18" charset="-128"/>
              </a:rPr>
              <a:t>Π</a:t>
            </a:r>
            <a:r>
              <a:rPr lang="ja-JP" altLang="en-US" sz="1600" b="1" dirty="0">
                <a:latin typeface="游明朝" panose="02020400000000000000" pitchFamily="18" charset="-128"/>
                <a:ea typeface="游明朝" panose="02020400000000000000" pitchFamily="18" charset="-128"/>
              </a:rPr>
              <a:t>ラーメン（７０ｍ）</a:t>
            </a:r>
            <a:endParaRPr lang="en-US" altLang="ja-JP" sz="1600" b="1" dirty="0">
              <a:latin typeface="游明朝" panose="02020400000000000000" pitchFamily="18" charset="-128"/>
              <a:ea typeface="游明朝" panose="02020400000000000000" pitchFamily="18" charset="-128"/>
            </a:endParaRPr>
          </a:p>
          <a:p>
            <a:pPr algn="ctr">
              <a:defRPr/>
            </a:pPr>
            <a:r>
              <a:rPr lang="ja-JP" altLang="en-US" sz="1600" b="1" dirty="0">
                <a:latin typeface="游明朝" panose="02020400000000000000" pitchFamily="18" charset="-128"/>
                <a:ea typeface="游明朝" panose="02020400000000000000" pitchFamily="18" charset="-128"/>
              </a:rPr>
              <a:t>吊り橋（１２０ｍ）</a:t>
            </a:r>
          </a:p>
        </p:txBody>
      </p:sp>
      <p:sp>
        <p:nvSpPr>
          <p:cNvPr id="27669" name="スライド番号プレースホルダー 5">
            <a:extLst>
              <a:ext uri="{FF2B5EF4-FFF2-40B4-BE49-F238E27FC236}">
                <a16:creationId xmlns:a16="http://schemas.microsoft.com/office/drawing/2014/main" id="{DEEA1117-9B5F-81EE-4A8A-181BAE7B330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AEEC4F4-80B3-4694-8B7E-3865D0FF3299}" type="slidenum">
              <a:rPr lang="ja-JP" altLang="en-US" sz="1200" smtClean="0">
                <a:solidFill>
                  <a:srgbClr val="898989"/>
                </a:solidFill>
                <a:latin typeface="Arial" panose="020B0604020202020204" pitchFamily="34" charset="0"/>
              </a:rPr>
              <a:pPr>
                <a:spcBef>
                  <a:spcPct val="0"/>
                </a:spcBef>
                <a:buFontTx/>
                <a:buNone/>
              </a:pPr>
              <a:t>35</a:t>
            </a:fld>
            <a:endParaRPr lang="ja-JP" altLang="en-US" sz="1200">
              <a:solidFill>
                <a:srgbClr val="898989"/>
              </a:solidFill>
              <a:latin typeface="Arial" panose="020B0604020202020204" pitchFamily="34" charset="0"/>
            </a:endParaRPr>
          </a:p>
        </p:txBody>
      </p:sp>
      <p:sp>
        <p:nvSpPr>
          <p:cNvPr id="7" name="円/楕円 20">
            <a:extLst>
              <a:ext uri="{FF2B5EF4-FFF2-40B4-BE49-F238E27FC236}">
                <a16:creationId xmlns:a16="http://schemas.microsoft.com/office/drawing/2014/main" id="{72A22B5B-C611-5C70-76E5-EDD60C4E5284}"/>
              </a:ext>
            </a:extLst>
          </p:cNvPr>
          <p:cNvSpPr/>
          <p:nvPr/>
        </p:nvSpPr>
        <p:spPr>
          <a:xfrm>
            <a:off x="2968625" y="5528966"/>
            <a:ext cx="1266825" cy="7667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51" dirty="0"/>
          </a:p>
          <a:p>
            <a:pPr>
              <a:defRPr/>
            </a:pPr>
            <a:endParaRPr lang="ja-JP" altLang="en-US" sz="1151" dirty="0"/>
          </a:p>
        </p:txBody>
      </p:sp>
      <p:sp>
        <p:nvSpPr>
          <p:cNvPr id="8" name="テキスト ボックス 7">
            <a:extLst>
              <a:ext uri="{FF2B5EF4-FFF2-40B4-BE49-F238E27FC236}">
                <a16:creationId xmlns:a16="http://schemas.microsoft.com/office/drawing/2014/main" id="{BAEFDD8E-7D27-AA22-0509-734E441EE396}"/>
              </a:ext>
            </a:extLst>
          </p:cNvPr>
          <p:cNvSpPr txBox="1"/>
          <p:nvPr/>
        </p:nvSpPr>
        <p:spPr>
          <a:xfrm>
            <a:off x="3240098" y="5721688"/>
            <a:ext cx="646331" cy="369332"/>
          </a:xfrm>
          <a:prstGeom prst="rect">
            <a:avLst/>
          </a:prstGeom>
          <a:noFill/>
        </p:spPr>
        <p:txBody>
          <a:bodyPr wrap="none" rtlCol="0">
            <a:spAutoFit/>
          </a:bodyPr>
          <a:lstStyle/>
          <a:p>
            <a:r>
              <a:rPr kumimoji="1" lang="ja-JP" altLang="en-US" b="1" dirty="0"/>
              <a:t>河川</a:t>
            </a:r>
          </a:p>
        </p:txBody>
      </p:sp>
      <p:sp>
        <p:nvSpPr>
          <p:cNvPr id="9" name="円/楕円 20">
            <a:extLst>
              <a:ext uri="{FF2B5EF4-FFF2-40B4-BE49-F238E27FC236}">
                <a16:creationId xmlns:a16="http://schemas.microsoft.com/office/drawing/2014/main" id="{CAD767FC-529A-2F45-682F-9AB11297F716}"/>
              </a:ext>
            </a:extLst>
          </p:cNvPr>
          <p:cNvSpPr/>
          <p:nvPr/>
        </p:nvSpPr>
        <p:spPr>
          <a:xfrm>
            <a:off x="1036562" y="4997614"/>
            <a:ext cx="1266825" cy="7667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151" dirty="0"/>
          </a:p>
          <a:p>
            <a:pPr>
              <a:defRPr/>
            </a:pPr>
            <a:endParaRPr lang="ja-JP" altLang="en-US" sz="1151" dirty="0"/>
          </a:p>
        </p:txBody>
      </p:sp>
      <p:sp>
        <p:nvSpPr>
          <p:cNvPr id="10" name="テキスト ボックス 9">
            <a:extLst>
              <a:ext uri="{FF2B5EF4-FFF2-40B4-BE49-F238E27FC236}">
                <a16:creationId xmlns:a16="http://schemas.microsoft.com/office/drawing/2014/main" id="{92F4B076-45FE-C122-F567-ADF5C85D5667}"/>
              </a:ext>
            </a:extLst>
          </p:cNvPr>
          <p:cNvSpPr txBox="1"/>
          <p:nvPr/>
        </p:nvSpPr>
        <p:spPr>
          <a:xfrm>
            <a:off x="1271956" y="5242711"/>
            <a:ext cx="697627" cy="400110"/>
          </a:xfrm>
          <a:prstGeom prst="rect">
            <a:avLst/>
          </a:prstGeom>
          <a:noFill/>
        </p:spPr>
        <p:txBody>
          <a:bodyPr wrap="none" rtlCol="0">
            <a:spAutoFit/>
          </a:bodyPr>
          <a:lstStyle/>
          <a:p>
            <a:r>
              <a:rPr kumimoji="1" lang="ja-JP" altLang="en-US" sz="2000" b="1" dirty="0"/>
              <a:t>港湾</a:t>
            </a:r>
          </a:p>
        </p:txBody>
      </p:sp>
      <p:sp>
        <p:nvSpPr>
          <p:cNvPr id="11" name="吹き出し: 四角形 10">
            <a:extLst>
              <a:ext uri="{FF2B5EF4-FFF2-40B4-BE49-F238E27FC236}">
                <a16:creationId xmlns:a16="http://schemas.microsoft.com/office/drawing/2014/main" id="{C7F4A42A-9DFC-027B-9E71-C3F42657617A}"/>
              </a:ext>
            </a:extLst>
          </p:cNvPr>
          <p:cNvSpPr/>
          <p:nvPr/>
        </p:nvSpPr>
        <p:spPr>
          <a:xfrm>
            <a:off x="2320925" y="6335195"/>
            <a:ext cx="1914525" cy="460375"/>
          </a:xfrm>
          <a:prstGeom prst="wedgeRectCallout">
            <a:avLst>
              <a:gd name="adj1" fmla="val -5215"/>
              <a:gd name="adj2" fmla="val -120568"/>
            </a:avLst>
          </a:prstGeom>
          <a:ln w="38100"/>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600" b="1" dirty="0"/>
              <a:t>河川管理課</a:t>
            </a:r>
          </a:p>
        </p:txBody>
      </p:sp>
      <p:sp>
        <p:nvSpPr>
          <p:cNvPr id="12" name="吹き出し: 四角形 11">
            <a:extLst>
              <a:ext uri="{FF2B5EF4-FFF2-40B4-BE49-F238E27FC236}">
                <a16:creationId xmlns:a16="http://schemas.microsoft.com/office/drawing/2014/main" id="{18B3119D-B928-42B5-4D25-D386B4815F68}"/>
              </a:ext>
            </a:extLst>
          </p:cNvPr>
          <p:cNvSpPr/>
          <p:nvPr/>
        </p:nvSpPr>
        <p:spPr>
          <a:xfrm>
            <a:off x="98425" y="6297725"/>
            <a:ext cx="1914525" cy="460375"/>
          </a:xfrm>
          <a:prstGeom prst="wedgeRectCallout">
            <a:avLst>
              <a:gd name="adj1" fmla="val 20207"/>
              <a:gd name="adj2" fmla="val -194250"/>
            </a:avLst>
          </a:prstGeom>
          <a:ln w="38100"/>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600" b="1" dirty="0"/>
              <a:t>農林水産課</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0C986AD-AC76-2020-7336-65D50467D285}"/>
              </a:ext>
            </a:extLst>
          </p:cNvPr>
          <p:cNvPicPr>
            <a:picLocks noChangeAspect="1"/>
          </p:cNvPicPr>
          <p:nvPr/>
        </p:nvPicPr>
        <p:blipFill rotWithShape="1">
          <a:blip r:embed="rId2"/>
          <a:srcRect r="2" b="19149"/>
          <a:stretch/>
        </p:blipFill>
        <p:spPr>
          <a:xfrm>
            <a:off x="0" y="136525"/>
            <a:ext cx="8963025" cy="6721475"/>
          </a:xfrm>
          <a:prstGeom prst="rect">
            <a:avLst/>
          </a:prstGeom>
          <a:noFill/>
        </p:spPr>
      </p:pic>
      <p:sp>
        <p:nvSpPr>
          <p:cNvPr id="2" name="スライド番号プレースホルダー 1" hidden="1">
            <a:extLst>
              <a:ext uri="{FF2B5EF4-FFF2-40B4-BE49-F238E27FC236}">
                <a16:creationId xmlns:a16="http://schemas.microsoft.com/office/drawing/2014/main" id="{83A2C37E-3666-E9E9-FFE5-308C6C3A66C3}"/>
              </a:ext>
            </a:extLst>
          </p:cNvPr>
          <p:cNvSpPr>
            <a:spLocks noGrp="1"/>
          </p:cNvSpPr>
          <p:nvPr>
            <p:ph type="sldNum" sz="quarter" idx="4294967295"/>
          </p:nvPr>
        </p:nvSpPr>
        <p:spPr>
          <a:xfrm>
            <a:off x="6276643" y="6581326"/>
            <a:ext cx="2743200" cy="253093"/>
          </a:xfrm>
          <a:prstGeom prst="rect">
            <a:avLst/>
          </a:prstGeom>
        </p:spPr>
        <p:txBody>
          <a:bodyPr/>
          <a:lstStyle/>
          <a:p>
            <a:pPr defTabSz="371446">
              <a:spcAft>
                <a:spcPts val="600"/>
              </a:spcAft>
            </a:pPr>
            <a:fld id="{B424A714-972D-431A-872C-1B0FE76119C1}" type="slidenum">
              <a:rPr kumimoji="0" lang="ja-JP" altLang="en-US" smtClean="0"/>
              <a:pPr defTabSz="371446">
                <a:spcAft>
                  <a:spcPts val="600"/>
                </a:spcAft>
              </a:pPr>
              <a:t>36</a:t>
            </a:fld>
            <a:endParaRPr kumimoji="0" lang="ja-JP" altLang="en-US"/>
          </a:p>
        </p:txBody>
      </p:sp>
      <p:sp>
        <p:nvSpPr>
          <p:cNvPr id="4" name="テキスト ボックス 3">
            <a:extLst>
              <a:ext uri="{FF2B5EF4-FFF2-40B4-BE49-F238E27FC236}">
                <a16:creationId xmlns:a16="http://schemas.microsoft.com/office/drawing/2014/main" id="{72E05F05-AA73-2D63-58AB-0DC945DFBB8C}"/>
              </a:ext>
            </a:extLst>
          </p:cNvPr>
          <p:cNvSpPr txBox="1"/>
          <p:nvPr/>
        </p:nvSpPr>
        <p:spPr>
          <a:xfrm>
            <a:off x="6209071" y="471948"/>
            <a:ext cx="2287806" cy="1665841"/>
          </a:xfrm>
          <a:prstGeom prst="rect">
            <a:avLst/>
          </a:prstGeom>
          <a:noFill/>
        </p:spPr>
        <p:txBody>
          <a:bodyPr wrap="none" rtlCol="0">
            <a:spAutoFit/>
          </a:bodyPr>
          <a:lstStyle/>
          <a:p>
            <a:r>
              <a:rPr kumimoji="1" lang="ja-JP" altLang="en-US" dirty="0"/>
              <a:t>富山市の管理橋梁</a:t>
            </a:r>
            <a:endParaRPr kumimoji="1" lang="en-US" altLang="ja-JP" dirty="0"/>
          </a:p>
          <a:p>
            <a:endParaRPr lang="en-US" altLang="ja-JP" dirty="0"/>
          </a:p>
          <a:p>
            <a:r>
              <a:rPr kumimoji="1" lang="ja-JP" altLang="en-US" dirty="0"/>
              <a:t>２，３００橋</a:t>
            </a:r>
            <a:endParaRPr kumimoji="1" lang="en-US" altLang="ja-JP" dirty="0"/>
          </a:p>
          <a:p>
            <a:endParaRPr lang="en-US" altLang="ja-JP" dirty="0"/>
          </a:p>
          <a:p>
            <a:endParaRPr kumimoji="1" lang="en-US" altLang="ja-JP" dirty="0"/>
          </a:p>
        </p:txBody>
      </p:sp>
      <p:sp>
        <p:nvSpPr>
          <p:cNvPr id="5" name="楕円 4">
            <a:extLst>
              <a:ext uri="{FF2B5EF4-FFF2-40B4-BE49-F238E27FC236}">
                <a16:creationId xmlns:a16="http://schemas.microsoft.com/office/drawing/2014/main" id="{EF6F0207-F33A-341F-6EC0-35F545C0D677}"/>
              </a:ext>
            </a:extLst>
          </p:cNvPr>
          <p:cNvSpPr/>
          <p:nvPr/>
        </p:nvSpPr>
        <p:spPr>
          <a:xfrm>
            <a:off x="2173569" y="129047"/>
            <a:ext cx="3593050" cy="1213055"/>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534"/>
          </a:p>
        </p:txBody>
      </p:sp>
      <p:sp>
        <p:nvSpPr>
          <p:cNvPr id="6" name="楕円 5">
            <a:extLst>
              <a:ext uri="{FF2B5EF4-FFF2-40B4-BE49-F238E27FC236}">
                <a16:creationId xmlns:a16="http://schemas.microsoft.com/office/drawing/2014/main" id="{F3D03FDD-79C3-9C26-A90B-926CCBB5DEEA}"/>
              </a:ext>
            </a:extLst>
          </p:cNvPr>
          <p:cNvSpPr/>
          <p:nvPr/>
        </p:nvSpPr>
        <p:spPr>
          <a:xfrm>
            <a:off x="1507112" y="1342102"/>
            <a:ext cx="3699067" cy="1213054"/>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534"/>
          </a:p>
        </p:txBody>
      </p:sp>
      <p:sp>
        <p:nvSpPr>
          <p:cNvPr id="7" name="楕円 6">
            <a:extLst>
              <a:ext uri="{FF2B5EF4-FFF2-40B4-BE49-F238E27FC236}">
                <a16:creationId xmlns:a16="http://schemas.microsoft.com/office/drawing/2014/main" id="{61D876D8-E226-0347-EF3C-5D8E70B9A76B}"/>
              </a:ext>
            </a:extLst>
          </p:cNvPr>
          <p:cNvSpPr/>
          <p:nvPr/>
        </p:nvSpPr>
        <p:spPr>
          <a:xfrm>
            <a:off x="412956" y="2557668"/>
            <a:ext cx="5025628" cy="1213054"/>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534"/>
          </a:p>
        </p:txBody>
      </p:sp>
      <p:sp>
        <p:nvSpPr>
          <p:cNvPr id="8" name="楕円 7">
            <a:extLst>
              <a:ext uri="{FF2B5EF4-FFF2-40B4-BE49-F238E27FC236}">
                <a16:creationId xmlns:a16="http://schemas.microsoft.com/office/drawing/2014/main" id="{B467CC64-EBBD-C2B5-0094-F4C4E109093B}"/>
              </a:ext>
            </a:extLst>
          </p:cNvPr>
          <p:cNvSpPr/>
          <p:nvPr/>
        </p:nvSpPr>
        <p:spPr>
          <a:xfrm>
            <a:off x="412955" y="3590971"/>
            <a:ext cx="6032089" cy="3267029"/>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534"/>
          </a:p>
        </p:txBody>
      </p:sp>
    </p:spTree>
    <p:extLst>
      <p:ext uri="{BB962C8B-B14F-4D97-AF65-F5344CB8AC3E}">
        <p14:creationId xmlns:p14="http://schemas.microsoft.com/office/powerpoint/2010/main" val="2716326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E248048-DAE6-D27E-F1E6-4B00BB8C5507}"/>
              </a:ext>
            </a:extLst>
          </p:cNvPr>
          <p:cNvPicPr>
            <a:picLocks noChangeAspect="1"/>
          </p:cNvPicPr>
          <p:nvPr/>
        </p:nvPicPr>
        <p:blipFill>
          <a:blip r:embed="rId2"/>
          <a:stretch>
            <a:fillRect/>
          </a:stretch>
        </p:blipFill>
        <p:spPr>
          <a:xfrm>
            <a:off x="3046209" y="1397927"/>
            <a:ext cx="5563829" cy="4709846"/>
          </a:xfrm>
          <a:prstGeom prst="rect">
            <a:avLst/>
          </a:prstGeom>
        </p:spPr>
      </p:pic>
      <p:sp>
        <p:nvSpPr>
          <p:cNvPr id="3" name="テキスト ボックス 2">
            <a:extLst>
              <a:ext uri="{FF2B5EF4-FFF2-40B4-BE49-F238E27FC236}">
                <a16:creationId xmlns:a16="http://schemas.microsoft.com/office/drawing/2014/main" id="{FC9C3686-9F15-81DF-0118-D6B8C02594B1}"/>
              </a:ext>
            </a:extLst>
          </p:cNvPr>
          <p:cNvSpPr txBox="1"/>
          <p:nvPr/>
        </p:nvSpPr>
        <p:spPr>
          <a:xfrm>
            <a:off x="344026" y="1178637"/>
            <a:ext cx="5490606" cy="830997"/>
          </a:xfrm>
          <a:prstGeom prst="rect">
            <a:avLst/>
          </a:prstGeom>
          <a:noFill/>
        </p:spPr>
        <p:txBody>
          <a:bodyPr wrap="none" rtlCol="0">
            <a:spAutoFit/>
          </a:bodyPr>
          <a:lstStyle/>
          <a:p>
            <a:r>
              <a:rPr lang="ja-JP" altLang="en-US" sz="2400" dirty="0"/>
              <a:t>群を富山で考えると</a:t>
            </a:r>
            <a:endParaRPr lang="en-US" altLang="ja-JP" sz="2400" dirty="0"/>
          </a:p>
          <a:p>
            <a:r>
              <a:rPr lang="ja-JP" altLang="en-US" sz="2400" dirty="0"/>
              <a:t>全市町の首長、議長には</a:t>
            </a:r>
            <a:r>
              <a:rPr lang="en-US" altLang="ja-JP" sz="2400" dirty="0"/>
              <a:t>10</a:t>
            </a:r>
            <a:r>
              <a:rPr lang="ja-JP" altLang="en-US" sz="2400" dirty="0"/>
              <a:t>年前に説明</a:t>
            </a:r>
          </a:p>
        </p:txBody>
      </p:sp>
      <p:sp>
        <p:nvSpPr>
          <p:cNvPr id="4" name="テキスト ボックス 3">
            <a:extLst>
              <a:ext uri="{FF2B5EF4-FFF2-40B4-BE49-F238E27FC236}">
                <a16:creationId xmlns:a16="http://schemas.microsoft.com/office/drawing/2014/main" id="{D3C34B6B-F109-6934-02D0-EFECD5E08B62}"/>
              </a:ext>
            </a:extLst>
          </p:cNvPr>
          <p:cNvSpPr txBox="1"/>
          <p:nvPr/>
        </p:nvSpPr>
        <p:spPr>
          <a:xfrm>
            <a:off x="4572001" y="5286948"/>
            <a:ext cx="2877711" cy="415498"/>
          </a:xfrm>
          <a:prstGeom prst="rect">
            <a:avLst/>
          </a:prstGeom>
          <a:noFill/>
        </p:spPr>
        <p:txBody>
          <a:bodyPr wrap="none" rtlCol="0">
            <a:spAutoFit/>
          </a:bodyPr>
          <a:lstStyle/>
          <a:p>
            <a:r>
              <a:rPr lang="ja-JP" altLang="en-US" sz="2100" dirty="0"/>
              <a:t>どれだけまとまるか？</a:t>
            </a:r>
          </a:p>
        </p:txBody>
      </p:sp>
      <p:sp>
        <p:nvSpPr>
          <p:cNvPr id="5" name="楕円 4">
            <a:extLst>
              <a:ext uri="{FF2B5EF4-FFF2-40B4-BE49-F238E27FC236}">
                <a16:creationId xmlns:a16="http://schemas.microsoft.com/office/drawing/2014/main" id="{CB6E2D0C-D477-5C2B-1584-F85A883B1B1A}"/>
              </a:ext>
            </a:extLst>
          </p:cNvPr>
          <p:cNvSpPr/>
          <p:nvPr/>
        </p:nvSpPr>
        <p:spPr>
          <a:xfrm>
            <a:off x="3782962" y="2173544"/>
            <a:ext cx="4597809" cy="363855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534"/>
          </a:p>
        </p:txBody>
      </p:sp>
      <p:sp>
        <p:nvSpPr>
          <p:cNvPr id="6" name="テキスト ボックス 5">
            <a:extLst>
              <a:ext uri="{FF2B5EF4-FFF2-40B4-BE49-F238E27FC236}">
                <a16:creationId xmlns:a16="http://schemas.microsoft.com/office/drawing/2014/main" id="{253370CE-7302-7179-3541-E10F51626B4C}"/>
              </a:ext>
            </a:extLst>
          </p:cNvPr>
          <p:cNvSpPr txBox="1"/>
          <p:nvPr/>
        </p:nvSpPr>
        <p:spPr>
          <a:xfrm>
            <a:off x="344026" y="2073992"/>
            <a:ext cx="2646878" cy="1569660"/>
          </a:xfrm>
          <a:prstGeom prst="rect">
            <a:avLst/>
          </a:prstGeom>
          <a:noFill/>
        </p:spPr>
        <p:txBody>
          <a:bodyPr wrap="none" rtlCol="0">
            <a:spAutoFit/>
          </a:bodyPr>
          <a:lstStyle/>
          <a:p>
            <a:r>
              <a:rPr lang="ja-JP" altLang="en-US" sz="2400" dirty="0">
                <a:solidFill>
                  <a:srgbClr val="C00000"/>
                </a:solidFill>
              </a:rPr>
              <a:t>・県の存在</a:t>
            </a:r>
            <a:endParaRPr lang="en-US" altLang="ja-JP" sz="2400" dirty="0">
              <a:solidFill>
                <a:srgbClr val="C00000"/>
              </a:solidFill>
            </a:endParaRPr>
          </a:p>
          <a:p>
            <a:r>
              <a:rPr lang="ja-JP" altLang="en-US" sz="2400" dirty="0">
                <a:solidFill>
                  <a:srgbClr val="C00000"/>
                </a:solidFill>
              </a:rPr>
              <a:t>・首長のプライド</a:t>
            </a:r>
            <a:endParaRPr lang="en-US" altLang="ja-JP" sz="2400" dirty="0">
              <a:solidFill>
                <a:srgbClr val="C00000"/>
              </a:solidFill>
            </a:endParaRPr>
          </a:p>
          <a:p>
            <a:r>
              <a:rPr lang="ja-JP" altLang="en-US" sz="2400" dirty="0">
                <a:solidFill>
                  <a:srgbClr val="C00000"/>
                </a:solidFill>
              </a:rPr>
              <a:t>・議員のプライド</a:t>
            </a:r>
            <a:endParaRPr lang="en-US" altLang="ja-JP" sz="2400" dirty="0">
              <a:solidFill>
                <a:srgbClr val="C00000"/>
              </a:solidFill>
            </a:endParaRPr>
          </a:p>
          <a:p>
            <a:r>
              <a:rPr lang="ja-JP" altLang="en-US" sz="2400" dirty="0">
                <a:solidFill>
                  <a:srgbClr val="C00000"/>
                </a:solidFill>
              </a:rPr>
              <a:t>・職員のプライド</a:t>
            </a:r>
          </a:p>
        </p:txBody>
      </p:sp>
    </p:spTree>
    <p:extLst>
      <p:ext uri="{BB962C8B-B14F-4D97-AF65-F5344CB8AC3E}">
        <p14:creationId xmlns:p14="http://schemas.microsoft.com/office/powerpoint/2010/main" val="3547136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ED6EBAB-C487-0053-2B45-A2F46DADAAF6}"/>
              </a:ext>
            </a:extLst>
          </p:cNvPr>
          <p:cNvSpPr>
            <a:spLocks noGrp="1"/>
          </p:cNvSpPr>
          <p:nvPr>
            <p:ph type="sldNum" sz="quarter" idx="12"/>
          </p:nvPr>
        </p:nvSpPr>
        <p:spPr/>
        <p:txBody>
          <a:bodyPr/>
          <a:lstStyle/>
          <a:p>
            <a:pPr defTabSz="371446"/>
            <a:fld id="{B424A714-972D-431A-872C-1B0FE76119C1}" type="slidenum">
              <a:rPr kumimoji="0" lang="ja-JP" altLang="en-US" smtClean="0"/>
              <a:pPr defTabSz="371446"/>
              <a:t>38</a:t>
            </a:fld>
            <a:endParaRPr kumimoji="0" lang="ja-JP" altLang="en-US" dirty="0"/>
          </a:p>
        </p:txBody>
      </p:sp>
      <p:sp>
        <p:nvSpPr>
          <p:cNvPr id="4" name="テキスト ボックス 3">
            <a:extLst>
              <a:ext uri="{FF2B5EF4-FFF2-40B4-BE49-F238E27FC236}">
                <a16:creationId xmlns:a16="http://schemas.microsoft.com/office/drawing/2014/main" id="{3E852907-49D0-6777-D054-06C804ADE05B}"/>
              </a:ext>
            </a:extLst>
          </p:cNvPr>
          <p:cNvSpPr txBox="1"/>
          <p:nvPr/>
        </p:nvSpPr>
        <p:spPr>
          <a:xfrm>
            <a:off x="1453920" y="849991"/>
            <a:ext cx="6194323" cy="2554545"/>
          </a:xfrm>
          <a:prstGeom prst="rect">
            <a:avLst/>
          </a:prstGeom>
          <a:noFill/>
        </p:spPr>
        <p:txBody>
          <a:bodyPr wrap="square">
            <a:spAutoFit/>
          </a:bodyPr>
          <a:lstStyle/>
          <a:p>
            <a:r>
              <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rPr>
              <a:t>提案から受注、施工まで</a:t>
            </a:r>
            <a:endParaRPr lang="en-US"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279400"/>
            <a:r>
              <a:rPr lang="ja-JP" altLang="en-US" sz="3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rPr>
              <a:t>計画策定プロセスと提案手段</a:t>
            </a:r>
          </a:p>
          <a:p>
            <a:r>
              <a:rPr lang="ja-JP" altLang="en-US" sz="3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rPr>
              <a:t>実施プロセス</a:t>
            </a:r>
          </a:p>
          <a:p>
            <a:r>
              <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3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rPr>
              <a:t>施工管理・工程実務</a:t>
            </a:r>
            <a:endParaRPr lang="ja-JP" altLang="en-US" sz="3200" dirty="0"/>
          </a:p>
        </p:txBody>
      </p:sp>
    </p:spTree>
    <p:extLst>
      <p:ext uri="{BB962C8B-B14F-4D97-AF65-F5344CB8AC3E}">
        <p14:creationId xmlns:p14="http://schemas.microsoft.com/office/powerpoint/2010/main" val="4125771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F684E-7CE0-4890-9F99-9AF12F387B6B}"/>
              </a:ext>
            </a:extLst>
          </p:cNvPr>
          <p:cNvSpPr>
            <a:spLocks noGrp="1"/>
          </p:cNvSpPr>
          <p:nvPr>
            <p:ph type="title"/>
          </p:nvPr>
        </p:nvSpPr>
        <p:spPr>
          <a:xfrm>
            <a:off x="356423" y="526996"/>
            <a:ext cx="8229600" cy="309716"/>
          </a:xfrm>
        </p:spPr>
        <p:txBody>
          <a:bodyPr>
            <a:normAutofit fontScale="90000"/>
          </a:bodyPr>
          <a:lstStyle/>
          <a:p>
            <a:r>
              <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rPr>
              <a:t>計画策定プロセスと提案手段</a:t>
            </a:r>
            <a:br>
              <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dirty="0"/>
          </a:p>
        </p:txBody>
      </p:sp>
      <p:sp>
        <p:nvSpPr>
          <p:cNvPr id="3" name="テキスト ボックス 2">
            <a:extLst>
              <a:ext uri="{FF2B5EF4-FFF2-40B4-BE49-F238E27FC236}">
                <a16:creationId xmlns:a16="http://schemas.microsoft.com/office/drawing/2014/main" id="{5947CF7B-6D11-4F5C-860D-FB2C59F3029A}"/>
              </a:ext>
            </a:extLst>
          </p:cNvPr>
          <p:cNvSpPr txBox="1"/>
          <p:nvPr/>
        </p:nvSpPr>
        <p:spPr>
          <a:xfrm>
            <a:off x="356423" y="836712"/>
            <a:ext cx="7571303" cy="5816977"/>
          </a:xfrm>
          <a:prstGeom prst="rect">
            <a:avLst/>
          </a:prstGeom>
          <a:noFill/>
        </p:spPr>
        <p:txBody>
          <a:bodyPr wrap="none" rtlCol="0">
            <a:spAutoFit/>
          </a:bodyPr>
          <a:lstStyle/>
          <a:p>
            <a:r>
              <a:rPr lang="ja-JP" altLang="en-US" sz="2000" b="1" dirty="0"/>
              <a:t>自治体の職員自身が、何に困っていて、何が必要か？</a:t>
            </a:r>
            <a:endParaRPr lang="en-US" altLang="ja-JP" sz="2000" b="1" dirty="0"/>
          </a:p>
          <a:p>
            <a:endParaRPr lang="en-US" altLang="ja-JP" sz="2000" b="1" dirty="0"/>
          </a:p>
          <a:p>
            <a:r>
              <a:rPr lang="ja-JP" altLang="en-US" sz="2000" dirty="0"/>
              <a:t>実は、発注業務</a:t>
            </a:r>
            <a:endParaRPr lang="en-US" altLang="ja-JP" sz="2000" dirty="0"/>
          </a:p>
          <a:p>
            <a:r>
              <a:rPr lang="ja-JP" altLang="en-US" sz="2000" dirty="0"/>
              <a:t>　　　・仕様書の作成、使命業者の選定　など</a:t>
            </a:r>
            <a:endParaRPr lang="en-US" altLang="ja-JP" sz="2000" dirty="0"/>
          </a:p>
          <a:p>
            <a:endParaRPr lang="en-US" altLang="ja-JP" sz="2000" dirty="0"/>
          </a:p>
          <a:p>
            <a:r>
              <a:rPr lang="ja-JP" altLang="en-US" sz="2000" dirty="0"/>
              <a:t>コンサルに頼りすぎ。</a:t>
            </a:r>
            <a:endParaRPr lang="en-US" altLang="ja-JP" sz="2000" dirty="0"/>
          </a:p>
          <a:p>
            <a:r>
              <a:rPr lang="ja-JP" altLang="en-US" sz="2000" dirty="0"/>
              <a:t>小難しいことを言って、何もわかっていない者</a:t>
            </a:r>
            <a:endParaRPr lang="en-US" altLang="ja-JP" sz="2000" dirty="0"/>
          </a:p>
          <a:p>
            <a:r>
              <a:rPr lang="ja-JP" altLang="en-US" sz="2000" dirty="0"/>
              <a:t>何も考えていない・・・・・・・・・</a:t>
            </a:r>
            <a:endParaRPr lang="en-US" altLang="ja-JP" sz="2000" dirty="0"/>
          </a:p>
          <a:p>
            <a:endParaRPr lang="en-US" altLang="ja-JP" sz="2000" dirty="0"/>
          </a:p>
          <a:p>
            <a:r>
              <a:rPr lang="ja-JP" altLang="en-US" sz="3200" dirty="0"/>
              <a:t>採用するのは自治体だから、まずは</a:t>
            </a:r>
            <a:endParaRPr kumimoji="1" lang="en-US" altLang="ja-JP" sz="3200" dirty="0"/>
          </a:p>
          <a:p>
            <a:r>
              <a:rPr kumimoji="1" lang="ja-JP" altLang="en-US" sz="3200" dirty="0"/>
              <a:t>「自治体は考えなければならない」</a:t>
            </a:r>
            <a:endParaRPr kumimoji="1" lang="en-US" altLang="ja-JP" sz="3200" dirty="0"/>
          </a:p>
          <a:p>
            <a:r>
              <a:rPr kumimoji="1" lang="ja-JP" altLang="en-US" sz="3200" dirty="0"/>
              <a:t>しかし、多くは考えられない。</a:t>
            </a:r>
            <a:endParaRPr kumimoji="1" lang="en-US" altLang="ja-JP" sz="3200" dirty="0"/>
          </a:p>
          <a:p>
            <a:endParaRPr lang="en-US" altLang="ja-JP" sz="3200" dirty="0"/>
          </a:p>
          <a:p>
            <a:r>
              <a:rPr lang="ja-JP" altLang="en-US" sz="3200" dirty="0"/>
              <a:t>当面は、やる気のある自治体を見つける</a:t>
            </a:r>
            <a:endParaRPr lang="en-US" altLang="ja-JP" sz="3200" dirty="0"/>
          </a:p>
          <a:p>
            <a:r>
              <a:rPr lang="ja-JP" altLang="en-US" sz="3200" dirty="0"/>
              <a:t>しかない</a:t>
            </a:r>
            <a:endParaRPr kumimoji="1" lang="ja-JP" altLang="en-US" dirty="0">
              <a:solidFill>
                <a:srgbClr val="FF0000"/>
              </a:solidFill>
            </a:endParaRPr>
          </a:p>
        </p:txBody>
      </p:sp>
    </p:spTree>
    <p:extLst>
      <p:ext uri="{BB962C8B-B14F-4D97-AF65-F5344CB8AC3E}">
        <p14:creationId xmlns:p14="http://schemas.microsoft.com/office/powerpoint/2010/main" val="2421821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F873169-6F59-6DFB-15A1-B1F4E18C9550}"/>
              </a:ext>
            </a:extLst>
          </p:cNvPr>
          <p:cNvPicPr>
            <a:picLocks noChangeAspect="1"/>
          </p:cNvPicPr>
          <p:nvPr/>
        </p:nvPicPr>
        <p:blipFill>
          <a:blip r:embed="rId2"/>
          <a:stretch>
            <a:fillRect/>
          </a:stretch>
        </p:blipFill>
        <p:spPr>
          <a:xfrm>
            <a:off x="129125" y="316728"/>
            <a:ext cx="9014875" cy="6388872"/>
          </a:xfrm>
          <a:prstGeom prst="rect">
            <a:avLst/>
          </a:prstGeom>
        </p:spPr>
      </p:pic>
    </p:spTree>
    <p:extLst>
      <p:ext uri="{BB962C8B-B14F-4D97-AF65-F5344CB8AC3E}">
        <p14:creationId xmlns:p14="http://schemas.microsoft.com/office/powerpoint/2010/main" val="4165403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F684E-7CE0-4890-9F99-9AF12F387B6B}"/>
              </a:ext>
            </a:extLst>
          </p:cNvPr>
          <p:cNvSpPr>
            <a:spLocks noGrp="1"/>
          </p:cNvSpPr>
          <p:nvPr>
            <p:ph type="title"/>
          </p:nvPr>
        </p:nvSpPr>
        <p:spPr>
          <a:xfrm>
            <a:off x="356423" y="526996"/>
            <a:ext cx="8229600" cy="309716"/>
          </a:xfrm>
        </p:spPr>
        <p:txBody>
          <a:bodyPr>
            <a:normAutofit fontScale="90000"/>
          </a:bodyPr>
          <a:lstStyle/>
          <a:p>
            <a:r>
              <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rPr>
              <a:t>計画策定プロセスと提案手段</a:t>
            </a:r>
            <a:br>
              <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dirty="0"/>
          </a:p>
        </p:txBody>
      </p:sp>
      <p:sp>
        <p:nvSpPr>
          <p:cNvPr id="3" name="テキスト ボックス 2">
            <a:extLst>
              <a:ext uri="{FF2B5EF4-FFF2-40B4-BE49-F238E27FC236}">
                <a16:creationId xmlns:a16="http://schemas.microsoft.com/office/drawing/2014/main" id="{5947CF7B-6D11-4F5C-860D-FB2C59F3029A}"/>
              </a:ext>
            </a:extLst>
          </p:cNvPr>
          <p:cNvSpPr txBox="1"/>
          <p:nvPr/>
        </p:nvSpPr>
        <p:spPr>
          <a:xfrm>
            <a:off x="356423" y="836712"/>
            <a:ext cx="9212778" cy="4770537"/>
          </a:xfrm>
          <a:prstGeom prst="rect">
            <a:avLst/>
          </a:prstGeom>
          <a:noFill/>
        </p:spPr>
        <p:txBody>
          <a:bodyPr wrap="none" rtlCol="0">
            <a:spAutoFit/>
          </a:bodyPr>
          <a:lstStyle/>
          <a:p>
            <a:r>
              <a:rPr lang="ja-JP" altLang="en-US" sz="2000" b="1" dirty="0"/>
              <a:t>自治体に提案するには、何が必要か？</a:t>
            </a:r>
            <a:endParaRPr lang="en-US" altLang="ja-JP" sz="2000" b="1" dirty="0"/>
          </a:p>
          <a:p>
            <a:endParaRPr lang="en-US" altLang="ja-JP" sz="2000" b="1" dirty="0"/>
          </a:p>
          <a:p>
            <a:r>
              <a:rPr lang="en-US" altLang="ja-JP" sz="2000" dirty="0"/>
              <a:t>6</a:t>
            </a:r>
            <a:r>
              <a:rPr lang="ja-JP" altLang="en-US" sz="2000" dirty="0"/>
              <a:t>条提案に近い形が、一番なじむか？</a:t>
            </a:r>
            <a:endParaRPr lang="en-US" altLang="ja-JP" sz="2000" dirty="0"/>
          </a:p>
          <a:p>
            <a:endParaRPr lang="en-US" altLang="ja-JP" sz="2000" dirty="0"/>
          </a:p>
          <a:p>
            <a:r>
              <a:rPr lang="ja-JP" altLang="en-US" sz="3200" dirty="0"/>
              <a:t>採用するのは自治体だから、まずは</a:t>
            </a:r>
            <a:endParaRPr kumimoji="1" lang="en-US" altLang="ja-JP" sz="3200" dirty="0"/>
          </a:p>
          <a:p>
            <a:r>
              <a:rPr kumimoji="1" lang="ja-JP" altLang="en-US" sz="3200" dirty="0"/>
              <a:t>「自治体の意向を聞く」</a:t>
            </a:r>
            <a:endParaRPr kumimoji="1" lang="en-US" altLang="ja-JP" sz="3200" dirty="0"/>
          </a:p>
          <a:p>
            <a:r>
              <a:rPr kumimoji="1" lang="ja-JP" altLang="en-US" sz="3200" dirty="0"/>
              <a:t>しかし、多くは決まっていない。</a:t>
            </a:r>
            <a:endParaRPr kumimoji="1" lang="en-US" altLang="ja-JP" sz="3200" dirty="0"/>
          </a:p>
          <a:p>
            <a:endParaRPr lang="en-US" altLang="ja-JP" sz="3200" dirty="0"/>
          </a:p>
          <a:p>
            <a:r>
              <a:rPr lang="ja-JP" altLang="en-US" sz="3200" dirty="0"/>
              <a:t>まずは提案し、様子を探り、勉強会などを開催。</a:t>
            </a:r>
            <a:endParaRPr lang="en-US" altLang="ja-JP" sz="3200" dirty="0"/>
          </a:p>
          <a:p>
            <a:endParaRPr kumimoji="1" lang="en-US" altLang="ja-JP" sz="3200" dirty="0">
              <a:solidFill>
                <a:srgbClr val="FF0000"/>
              </a:solidFill>
            </a:endParaRPr>
          </a:p>
          <a:p>
            <a:r>
              <a:rPr lang="ja-JP" altLang="en-US" sz="3200" dirty="0">
                <a:solidFill>
                  <a:srgbClr val="FF0000"/>
                </a:solidFill>
              </a:rPr>
              <a:t>しかし、結果は得られるかどうか？</a:t>
            </a:r>
            <a:endParaRPr kumimoji="1" lang="ja-JP" altLang="en-US" dirty="0">
              <a:solidFill>
                <a:srgbClr val="FF0000"/>
              </a:solidFill>
            </a:endParaRPr>
          </a:p>
        </p:txBody>
      </p:sp>
    </p:spTree>
    <p:extLst>
      <p:ext uri="{BB962C8B-B14F-4D97-AF65-F5344CB8AC3E}">
        <p14:creationId xmlns:p14="http://schemas.microsoft.com/office/powerpoint/2010/main" val="3875358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1254AB-BE3F-4EF6-90AF-A588CCE200B3}"/>
              </a:ext>
            </a:extLst>
          </p:cNvPr>
          <p:cNvSpPr>
            <a:spLocks noGrp="1"/>
          </p:cNvSpPr>
          <p:nvPr>
            <p:ph type="title"/>
          </p:nvPr>
        </p:nvSpPr>
        <p:spPr>
          <a:xfrm>
            <a:off x="457200" y="152400"/>
            <a:ext cx="8229600" cy="539750"/>
          </a:xfrm>
        </p:spPr>
        <p:txBody>
          <a:bodyPr>
            <a:normAutofit fontScale="90000"/>
          </a:bodyPr>
          <a:lstStyle/>
          <a:p>
            <a:pPr>
              <a:defRPr/>
            </a:pPr>
            <a:r>
              <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rPr>
              <a:t>実施プロセス</a:t>
            </a:r>
            <a:endParaRPr lang="ja-JP" altLang="en-US" b="1" dirty="0"/>
          </a:p>
        </p:txBody>
      </p:sp>
      <p:sp>
        <p:nvSpPr>
          <p:cNvPr id="75779" name="テキスト ボックス 3">
            <a:extLst>
              <a:ext uri="{FF2B5EF4-FFF2-40B4-BE49-F238E27FC236}">
                <a16:creationId xmlns:a16="http://schemas.microsoft.com/office/drawing/2014/main" id="{FE1AD9DA-1D9D-4DFC-B585-E1E09A545C25}"/>
              </a:ext>
            </a:extLst>
          </p:cNvPr>
          <p:cNvSpPr txBox="1">
            <a:spLocks noChangeArrowheads="1"/>
          </p:cNvSpPr>
          <p:nvPr/>
        </p:nvSpPr>
        <p:spPr bwMode="auto">
          <a:xfrm>
            <a:off x="179388" y="765175"/>
            <a:ext cx="878522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b="1" u="sng" dirty="0">
                <a:latin typeface="Arial" panose="020B0604020202020204" pitchFamily="34" charset="0"/>
              </a:rPr>
              <a:t>民側の課題</a:t>
            </a:r>
            <a:endParaRPr lang="en-US" altLang="ja-JP" sz="2400" b="1" u="sng" dirty="0">
              <a:latin typeface="Arial" panose="020B0604020202020204" pitchFamily="34" charset="0"/>
            </a:endParaRPr>
          </a:p>
          <a:p>
            <a:pPr>
              <a:spcBef>
                <a:spcPct val="0"/>
              </a:spcBef>
              <a:buFontTx/>
              <a:buNone/>
            </a:pPr>
            <a:r>
              <a:rPr lang="ja-JP" altLang="en-US" sz="2400" dirty="0">
                <a:latin typeface="Arial" panose="020B0604020202020204" pitchFamily="34" charset="0"/>
              </a:rPr>
              <a:t>・そもそもが当該自治体の実情がわかっていない。</a:t>
            </a:r>
            <a:endParaRPr lang="en-US" altLang="ja-JP" sz="2400" dirty="0">
              <a:latin typeface="Arial" panose="020B0604020202020204" pitchFamily="34" charset="0"/>
            </a:endParaRPr>
          </a:p>
          <a:p>
            <a:pPr>
              <a:spcBef>
                <a:spcPct val="0"/>
              </a:spcBef>
              <a:buFontTx/>
              <a:buNone/>
            </a:pPr>
            <a:r>
              <a:rPr lang="ja-JP" altLang="en-US" sz="2400" dirty="0">
                <a:latin typeface="Arial" panose="020B0604020202020204" pitchFamily="34" charset="0"/>
              </a:rPr>
              <a:t>　民側はニーズの把握ができていない</a:t>
            </a:r>
            <a:endParaRPr lang="en-US" altLang="ja-JP" sz="2400" dirty="0">
              <a:latin typeface="Arial" panose="020B0604020202020204" pitchFamily="34" charset="0"/>
            </a:endParaRPr>
          </a:p>
          <a:p>
            <a:pPr>
              <a:spcBef>
                <a:spcPct val="0"/>
              </a:spcBef>
              <a:buFontTx/>
              <a:buNone/>
            </a:pPr>
            <a:r>
              <a:rPr lang="ja-JP" altLang="en-US" sz="2400" dirty="0">
                <a:latin typeface="Arial" panose="020B0604020202020204" pitchFamily="34" charset="0"/>
              </a:rPr>
              <a:t>・そもそも、実行するのは役所、コンサルに相談しても実行は無理！</a:t>
            </a:r>
            <a:endParaRPr lang="en-US" altLang="ja-JP" sz="2400" dirty="0">
              <a:latin typeface="Arial" panose="020B0604020202020204" pitchFamily="34" charset="0"/>
            </a:endParaRPr>
          </a:p>
          <a:p>
            <a:pPr>
              <a:spcBef>
                <a:spcPct val="0"/>
              </a:spcBef>
              <a:buFontTx/>
              <a:buNone/>
            </a:pPr>
            <a:r>
              <a:rPr lang="ja-JP" altLang="en-US" sz="2400" dirty="0">
                <a:latin typeface="Arial" panose="020B0604020202020204" pitchFamily="34" charset="0"/>
              </a:rPr>
              <a:t>　⇐これを忘れてる。わかっていない。</a:t>
            </a:r>
            <a:endParaRPr lang="en-US" altLang="ja-JP" sz="2400" dirty="0">
              <a:latin typeface="Arial" panose="020B0604020202020204" pitchFamily="34" charset="0"/>
            </a:endParaRPr>
          </a:p>
          <a:p>
            <a:pPr>
              <a:spcBef>
                <a:spcPct val="0"/>
              </a:spcBef>
              <a:buFontTx/>
              <a:buNone/>
            </a:pPr>
            <a:endParaRPr lang="en-US" altLang="ja-JP" sz="2400" dirty="0">
              <a:latin typeface="Arial" panose="020B0604020202020204" pitchFamily="34" charset="0"/>
            </a:endParaRPr>
          </a:p>
          <a:p>
            <a:pPr>
              <a:spcBef>
                <a:spcPct val="0"/>
              </a:spcBef>
              <a:buFontTx/>
              <a:buNone/>
            </a:pPr>
            <a:r>
              <a:rPr lang="ja-JP" altLang="en-US" sz="2400" dirty="0">
                <a:latin typeface="Arial" panose="020B0604020202020204" pitchFamily="34" charset="0"/>
              </a:rPr>
              <a:t>・言葉が通じない、温度差（官　⇔　民）理解する力</a:t>
            </a:r>
            <a:endParaRPr lang="en-US" altLang="ja-JP" sz="2400" dirty="0">
              <a:latin typeface="Arial" panose="020B0604020202020204" pitchFamily="34" charset="0"/>
            </a:endParaRPr>
          </a:p>
          <a:p>
            <a:pPr>
              <a:spcBef>
                <a:spcPct val="0"/>
              </a:spcBef>
              <a:buFontTx/>
              <a:buNone/>
            </a:pPr>
            <a:endParaRPr lang="en-US" altLang="ja-JP" sz="2400" dirty="0">
              <a:latin typeface="Arial" panose="020B0604020202020204" pitchFamily="34" charset="0"/>
            </a:endParaRPr>
          </a:p>
          <a:p>
            <a:pPr>
              <a:spcBef>
                <a:spcPct val="0"/>
              </a:spcBef>
              <a:buFontTx/>
              <a:buNone/>
            </a:pPr>
            <a:r>
              <a:rPr lang="ja-JP" altLang="en-US" sz="2400" b="1" u="sng" dirty="0">
                <a:latin typeface="Arial" panose="020B0604020202020204" pitchFamily="34" charset="0"/>
              </a:rPr>
              <a:t>官側の課題</a:t>
            </a:r>
            <a:endParaRPr lang="en-US" altLang="ja-JP" sz="2400" b="1" u="sng" dirty="0">
              <a:latin typeface="Arial" panose="020B0604020202020204" pitchFamily="34" charset="0"/>
            </a:endParaRPr>
          </a:p>
          <a:p>
            <a:pPr>
              <a:spcBef>
                <a:spcPct val="0"/>
              </a:spcBef>
              <a:buFontTx/>
              <a:buNone/>
            </a:pPr>
            <a:r>
              <a:rPr lang="ja-JP" altLang="en-US" sz="2400" dirty="0">
                <a:latin typeface="Arial" panose="020B0604020202020204" pitchFamily="34" charset="0"/>
              </a:rPr>
              <a:t>・変わったことはしたくない。（評価を恐れる）⇒保身</a:t>
            </a:r>
            <a:endParaRPr lang="en-US" altLang="ja-JP" sz="2400" dirty="0">
              <a:latin typeface="Arial" panose="020B0604020202020204" pitchFamily="34" charset="0"/>
            </a:endParaRPr>
          </a:p>
          <a:p>
            <a:pPr>
              <a:spcBef>
                <a:spcPct val="0"/>
              </a:spcBef>
              <a:buFontTx/>
              <a:buNone/>
            </a:pPr>
            <a:r>
              <a:rPr lang="ja-JP" altLang="en-US" sz="2400" dirty="0">
                <a:latin typeface="Arial" panose="020B0604020202020204" pitchFamily="34" charset="0"/>
              </a:rPr>
              <a:t>　　挑戦心、度量、胆力（やってみる、失敗を恐れない）</a:t>
            </a:r>
            <a:endParaRPr lang="en-US" altLang="ja-JP" sz="2400" dirty="0">
              <a:latin typeface="Arial" panose="020B0604020202020204" pitchFamily="34" charset="0"/>
            </a:endParaRPr>
          </a:p>
          <a:p>
            <a:pPr>
              <a:spcBef>
                <a:spcPct val="0"/>
              </a:spcBef>
              <a:buFontTx/>
              <a:buNone/>
            </a:pPr>
            <a:r>
              <a:rPr lang="ja-JP" altLang="en-US" sz="2400" dirty="0">
                <a:latin typeface="Arial" panose="020B0604020202020204" pitchFamily="34" charset="0"/>
              </a:rPr>
              <a:t>・そもそもが、インフラマネジメントへの取り組みの戦略的思考が</a:t>
            </a:r>
            <a:endParaRPr lang="en-US" altLang="ja-JP" sz="2400" dirty="0">
              <a:latin typeface="Arial" panose="020B0604020202020204" pitchFamily="34" charset="0"/>
            </a:endParaRPr>
          </a:p>
          <a:p>
            <a:pPr>
              <a:spcBef>
                <a:spcPct val="0"/>
              </a:spcBef>
              <a:buFontTx/>
              <a:buNone/>
            </a:pPr>
            <a:r>
              <a:rPr lang="ja-JP" altLang="en-US" sz="2400" dirty="0">
                <a:latin typeface="Arial" panose="020B0604020202020204" pitchFamily="34" charset="0"/>
              </a:rPr>
              <a:t>　無い。</a:t>
            </a:r>
          </a:p>
        </p:txBody>
      </p:sp>
      <p:sp>
        <p:nvSpPr>
          <p:cNvPr id="75780" name="テキスト ボックス 2">
            <a:extLst>
              <a:ext uri="{FF2B5EF4-FFF2-40B4-BE49-F238E27FC236}">
                <a16:creationId xmlns:a16="http://schemas.microsoft.com/office/drawing/2014/main" id="{BBE5638B-C21B-4B96-8AF6-3EE924B1F934}"/>
              </a:ext>
            </a:extLst>
          </p:cNvPr>
          <p:cNvSpPr txBox="1">
            <a:spLocks noChangeArrowheads="1"/>
          </p:cNvSpPr>
          <p:nvPr/>
        </p:nvSpPr>
        <p:spPr bwMode="auto">
          <a:xfrm>
            <a:off x="735013" y="6021388"/>
            <a:ext cx="73036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dirty="0">
                <a:latin typeface="Arial" panose="020B0604020202020204" pitchFamily="34" charset="0"/>
              </a:rPr>
              <a:t>しかし、社会は、大きな変革期に来た！やってみることが重要！！</a:t>
            </a:r>
          </a:p>
        </p:txBody>
      </p:sp>
      <p:sp>
        <p:nvSpPr>
          <p:cNvPr id="75781" name="スライド番号プレースホルダー 4">
            <a:extLst>
              <a:ext uri="{FF2B5EF4-FFF2-40B4-BE49-F238E27FC236}">
                <a16:creationId xmlns:a16="http://schemas.microsoft.com/office/drawing/2014/main" id="{FA53F684-B087-494C-B06C-65B401C58EF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CE3A104-2956-474E-A676-B7EB5A4EEBF4}" type="slidenum">
              <a:rPr lang="ja-JP" altLang="en-US" sz="1200" smtClean="0">
                <a:solidFill>
                  <a:srgbClr val="898989"/>
                </a:solidFill>
                <a:latin typeface="Arial" panose="020B0604020202020204" pitchFamily="34" charset="0"/>
              </a:rPr>
              <a:pPr>
                <a:spcBef>
                  <a:spcPct val="0"/>
                </a:spcBef>
                <a:buFontTx/>
                <a:buNone/>
              </a:pPr>
              <a:t>41</a:t>
            </a:fld>
            <a:endParaRPr lang="ja-JP"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1776657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1254AB-BE3F-4EF6-90AF-A588CCE200B3}"/>
              </a:ext>
            </a:extLst>
          </p:cNvPr>
          <p:cNvSpPr>
            <a:spLocks noGrp="1"/>
          </p:cNvSpPr>
          <p:nvPr>
            <p:ph type="title"/>
          </p:nvPr>
        </p:nvSpPr>
        <p:spPr>
          <a:xfrm>
            <a:off x="457200" y="152400"/>
            <a:ext cx="8229600" cy="539750"/>
          </a:xfrm>
        </p:spPr>
        <p:txBody>
          <a:bodyPr>
            <a:normAutofit fontScale="90000"/>
          </a:bodyPr>
          <a:lstStyle/>
          <a:p>
            <a:pPr>
              <a:defRPr/>
            </a:pPr>
            <a:r>
              <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rPr>
              <a:t>施工管理・工程実務</a:t>
            </a:r>
            <a:endParaRPr lang="ja-JP" altLang="en-US" b="1" dirty="0"/>
          </a:p>
        </p:txBody>
      </p:sp>
      <p:sp>
        <p:nvSpPr>
          <p:cNvPr id="75779" name="テキスト ボックス 3">
            <a:extLst>
              <a:ext uri="{FF2B5EF4-FFF2-40B4-BE49-F238E27FC236}">
                <a16:creationId xmlns:a16="http://schemas.microsoft.com/office/drawing/2014/main" id="{FE1AD9DA-1D9D-4DFC-B585-E1E09A545C25}"/>
              </a:ext>
            </a:extLst>
          </p:cNvPr>
          <p:cNvSpPr txBox="1">
            <a:spLocks noChangeArrowheads="1"/>
          </p:cNvSpPr>
          <p:nvPr/>
        </p:nvSpPr>
        <p:spPr bwMode="auto">
          <a:xfrm>
            <a:off x="179388" y="765175"/>
            <a:ext cx="878522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3600" dirty="0">
                <a:latin typeface="Arial" panose="020B0604020202020204" pitchFamily="34" charset="0"/>
              </a:rPr>
              <a:t>●</a:t>
            </a:r>
            <a:r>
              <a:rPr lang="ja-JP" altLang="en-US" sz="3600" u="sng" dirty="0">
                <a:latin typeface="Arial" panose="020B0604020202020204" pitchFamily="34" charset="0"/>
              </a:rPr>
              <a:t>自社の実績と有資格者の整理</a:t>
            </a:r>
            <a:endParaRPr lang="en-US" altLang="ja-JP" sz="3600" u="sng" dirty="0">
              <a:latin typeface="Arial" panose="020B0604020202020204" pitchFamily="34" charset="0"/>
            </a:endParaRPr>
          </a:p>
          <a:p>
            <a:pPr>
              <a:spcBef>
                <a:spcPct val="0"/>
              </a:spcBef>
              <a:buFontTx/>
              <a:buNone/>
            </a:pPr>
            <a:r>
              <a:rPr lang="ja-JP" altLang="en-US" sz="3600" u="sng" dirty="0">
                <a:latin typeface="Arial" panose="020B0604020202020204" pitchFamily="34" charset="0"/>
              </a:rPr>
              <a:t>　　</a:t>
            </a:r>
            <a:r>
              <a:rPr lang="ja-JP" altLang="en-US" sz="2800" u="sng" dirty="0">
                <a:latin typeface="Arial" panose="020B0604020202020204" pitchFamily="34" charset="0"/>
              </a:rPr>
              <a:t>・公共工事の実績</a:t>
            </a:r>
            <a:endParaRPr lang="en-US" altLang="ja-JP" sz="2800" u="sng" dirty="0">
              <a:latin typeface="Arial" panose="020B0604020202020204" pitchFamily="34" charset="0"/>
            </a:endParaRPr>
          </a:p>
          <a:p>
            <a:pPr>
              <a:spcBef>
                <a:spcPct val="0"/>
              </a:spcBef>
              <a:buFontTx/>
              <a:buNone/>
            </a:pPr>
            <a:r>
              <a:rPr lang="ja-JP" altLang="en-US" sz="2800" u="sng" dirty="0">
                <a:latin typeface="Arial" panose="020B0604020202020204" pitchFamily="34" charset="0"/>
              </a:rPr>
              <a:t>　　　・最低で、</a:t>
            </a:r>
            <a:r>
              <a:rPr lang="en-US" altLang="ja-JP" sz="2800" u="sng" dirty="0">
                <a:latin typeface="Arial" panose="020B0604020202020204" pitchFamily="34" charset="0"/>
              </a:rPr>
              <a:t>1</a:t>
            </a:r>
            <a:r>
              <a:rPr lang="ja-JP" altLang="en-US" sz="2800" u="sng" dirty="0">
                <a:latin typeface="Arial" panose="020B0604020202020204" pitchFamily="34" charset="0"/>
              </a:rPr>
              <a:t>級土木施工技術者、技術士</a:t>
            </a:r>
            <a:endParaRPr lang="en-US" altLang="ja-JP" sz="2800" u="sng" dirty="0">
              <a:latin typeface="Arial" panose="020B0604020202020204" pitchFamily="34" charset="0"/>
            </a:endParaRPr>
          </a:p>
          <a:p>
            <a:pPr>
              <a:spcBef>
                <a:spcPct val="0"/>
              </a:spcBef>
              <a:buFontTx/>
              <a:buNone/>
            </a:pPr>
            <a:r>
              <a:rPr lang="ja-JP" altLang="en-US" sz="3600" dirty="0">
                <a:latin typeface="Arial" panose="020B0604020202020204" pitchFamily="34" charset="0"/>
              </a:rPr>
              <a:t>●提案は認められやすいが協議が重要</a:t>
            </a:r>
            <a:endParaRPr lang="en-US" altLang="ja-JP" sz="2800" dirty="0">
              <a:latin typeface="Arial" panose="020B0604020202020204" pitchFamily="34" charset="0"/>
            </a:endParaRPr>
          </a:p>
          <a:p>
            <a:pPr>
              <a:spcBef>
                <a:spcPct val="0"/>
              </a:spcBef>
              <a:buFontTx/>
              <a:buNone/>
            </a:pPr>
            <a:r>
              <a:rPr lang="ja-JP" altLang="en-US" sz="3600" dirty="0">
                <a:latin typeface="Arial" panose="020B0604020202020204" pitchFamily="34" charset="0"/>
              </a:rPr>
              <a:t>●通常の施工管理</a:t>
            </a:r>
            <a:endParaRPr lang="en-US" altLang="ja-JP" sz="3600" dirty="0">
              <a:latin typeface="Arial" panose="020B0604020202020204" pitchFamily="34" charset="0"/>
            </a:endParaRPr>
          </a:p>
          <a:p>
            <a:pPr>
              <a:spcBef>
                <a:spcPct val="0"/>
              </a:spcBef>
              <a:buFontTx/>
              <a:buNone/>
            </a:pPr>
            <a:r>
              <a:rPr lang="ja-JP" altLang="en-US" sz="3600" dirty="0">
                <a:latin typeface="Arial" panose="020B0604020202020204" pitchFamily="34" charset="0"/>
              </a:rPr>
              <a:t>●性能規定化の推進　⇒過剰品質はいらない</a:t>
            </a:r>
            <a:endParaRPr lang="en-US" altLang="ja-JP" sz="3600" dirty="0">
              <a:latin typeface="Arial" panose="020B0604020202020204" pitchFamily="34" charset="0"/>
            </a:endParaRPr>
          </a:p>
          <a:p>
            <a:pPr>
              <a:spcBef>
                <a:spcPct val="0"/>
              </a:spcBef>
              <a:buFontTx/>
              <a:buNone/>
            </a:pPr>
            <a:r>
              <a:rPr lang="ja-JP" altLang="en-US" sz="3600" dirty="0">
                <a:latin typeface="Arial" panose="020B0604020202020204" pitchFamily="34" charset="0"/>
              </a:rPr>
              <a:t>●予算の協議が難しい</a:t>
            </a:r>
            <a:endParaRPr lang="en-US" altLang="ja-JP" sz="3600" dirty="0">
              <a:latin typeface="Arial" panose="020B0604020202020204" pitchFamily="34" charset="0"/>
            </a:endParaRPr>
          </a:p>
          <a:p>
            <a:pPr>
              <a:spcBef>
                <a:spcPct val="0"/>
              </a:spcBef>
              <a:buFontTx/>
              <a:buNone/>
            </a:pPr>
            <a:r>
              <a:rPr lang="ja-JP" altLang="en-US" sz="3600" dirty="0">
                <a:latin typeface="Arial" panose="020B0604020202020204" pitchFamily="34" charset="0"/>
              </a:rPr>
              <a:t>●実施年数をどうとるか？</a:t>
            </a:r>
            <a:endParaRPr lang="en-US" altLang="ja-JP" sz="3600" dirty="0">
              <a:latin typeface="Arial" panose="020B0604020202020204" pitchFamily="34" charset="0"/>
            </a:endParaRPr>
          </a:p>
          <a:p>
            <a:pPr>
              <a:spcBef>
                <a:spcPct val="0"/>
              </a:spcBef>
              <a:buFontTx/>
              <a:buNone/>
            </a:pPr>
            <a:r>
              <a:rPr lang="ja-JP" altLang="en-US" sz="3600" dirty="0">
                <a:latin typeface="Arial" panose="020B0604020202020204" pitchFamily="34" charset="0"/>
              </a:rPr>
              <a:t>●地元業者　　</a:t>
            </a:r>
          </a:p>
        </p:txBody>
      </p:sp>
      <p:sp>
        <p:nvSpPr>
          <p:cNvPr id="75781" name="スライド番号プレースホルダー 4">
            <a:extLst>
              <a:ext uri="{FF2B5EF4-FFF2-40B4-BE49-F238E27FC236}">
                <a16:creationId xmlns:a16="http://schemas.microsoft.com/office/drawing/2014/main" id="{FA53F684-B087-494C-B06C-65B401C58EF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CE3A104-2956-474E-A676-B7EB5A4EEBF4}" type="slidenum">
              <a:rPr lang="ja-JP" altLang="en-US" sz="1200" smtClean="0">
                <a:solidFill>
                  <a:srgbClr val="898989"/>
                </a:solidFill>
                <a:latin typeface="Arial" panose="020B0604020202020204" pitchFamily="34" charset="0"/>
              </a:rPr>
              <a:pPr>
                <a:spcBef>
                  <a:spcPct val="0"/>
                </a:spcBef>
                <a:buFontTx/>
                <a:buNone/>
              </a:pPr>
              <a:t>42</a:t>
            </a:fld>
            <a:endParaRPr lang="ja-JP" altLang="en-US" sz="1200">
              <a:solidFill>
                <a:srgbClr val="898989"/>
              </a:solidFill>
              <a:latin typeface="Arial" panose="020B0604020202020204" pitchFamily="34" charset="0"/>
            </a:endParaRPr>
          </a:p>
        </p:txBody>
      </p:sp>
    </p:spTree>
    <p:extLst>
      <p:ext uri="{BB962C8B-B14F-4D97-AF65-F5344CB8AC3E}">
        <p14:creationId xmlns:p14="http://schemas.microsoft.com/office/powerpoint/2010/main" val="1389991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角丸四角形 3">
            <a:extLst>
              <a:ext uri="{FF2B5EF4-FFF2-40B4-BE49-F238E27FC236}">
                <a16:creationId xmlns:a16="http://schemas.microsoft.com/office/drawing/2014/main" id="{7FA2623F-2B04-2F4A-B29A-7D8B51FAAEF8}"/>
              </a:ext>
            </a:extLst>
          </p:cNvPr>
          <p:cNvSpPr>
            <a:spLocks noChangeArrowheads="1"/>
          </p:cNvSpPr>
          <p:nvPr/>
        </p:nvSpPr>
        <p:spPr bwMode="auto">
          <a:xfrm>
            <a:off x="734787" y="191729"/>
            <a:ext cx="6858000" cy="5722107"/>
          </a:xfrm>
          <a:prstGeom prst="roundRect">
            <a:avLst>
              <a:gd name="adj" fmla="val 16667"/>
            </a:avLst>
          </a:prstGeom>
          <a:noFill/>
          <a:ln w="9525" algn="ctr">
            <a:noFill/>
            <a:miter lim="800000"/>
            <a:headEnd/>
            <a:tailEnd/>
          </a:ln>
        </p:spPr>
        <p:txBody>
          <a:bodyPr wrap="none"/>
          <a:lstStyle/>
          <a:p>
            <a:pPr>
              <a:defRPr/>
            </a:pPr>
            <a:endParaRPr lang="en-US" altLang="ja-JP" sz="2100" b="1" dirty="0">
              <a:solidFill>
                <a:srgbClr val="FF0000"/>
              </a:solidFill>
            </a:endParaRPr>
          </a:p>
          <a:p>
            <a:pPr>
              <a:defRPr/>
            </a:pPr>
            <a:endParaRPr lang="en-US" altLang="ja-JP" sz="2100" dirty="0">
              <a:latin typeface="HG創英角ﾎﾟｯﾌﾟ体" panose="040B0A09000000000000" pitchFamily="49" charset="-128"/>
              <a:ea typeface="HG創英角ﾎﾟｯﾌﾟ体" panose="040B0A09000000000000" pitchFamily="49" charset="-128"/>
            </a:endParaRPr>
          </a:p>
          <a:p>
            <a:pPr>
              <a:defRPr/>
            </a:pPr>
            <a:r>
              <a:rPr lang="ja-JP" altLang="en-US" sz="1800" b="1" dirty="0">
                <a:latin typeface="+mj-ea"/>
                <a:ea typeface="+mj-ea"/>
              </a:rPr>
              <a:t>・</a:t>
            </a:r>
            <a:r>
              <a:rPr lang="en-US" altLang="ja-JP" sz="1800" b="1" dirty="0">
                <a:latin typeface="+mj-ea"/>
                <a:ea typeface="+mj-ea"/>
              </a:rPr>
              <a:t>A</a:t>
            </a:r>
            <a:r>
              <a:rPr lang="ja-JP" altLang="en-US" sz="1800" b="1" dirty="0">
                <a:latin typeface="+mj-ea"/>
                <a:ea typeface="+mj-ea"/>
              </a:rPr>
              <a:t>　：</a:t>
            </a:r>
            <a:r>
              <a:rPr lang="en-US" altLang="ja-JP" sz="1800" b="1" dirty="0">
                <a:latin typeface="+mj-ea"/>
                <a:ea typeface="+mj-ea"/>
              </a:rPr>
              <a:t>K</a:t>
            </a:r>
            <a:r>
              <a:rPr lang="ja-JP" altLang="en-US" sz="1800" b="1" dirty="0">
                <a:latin typeface="+mj-ea"/>
                <a:ea typeface="+mj-ea"/>
              </a:rPr>
              <a:t>　組　＋</a:t>
            </a:r>
            <a:r>
              <a:rPr lang="en-US" altLang="ja-JP" sz="1800" b="1" dirty="0">
                <a:latin typeface="+mj-ea"/>
                <a:ea typeface="+mj-ea"/>
              </a:rPr>
              <a:t>P</a:t>
            </a:r>
            <a:r>
              <a:rPr lang="ja-JP" altLang="en-US" sz="1800" b="1" dirty="0">
                <a:latin typeface="+mj-ea"/>
                <a:ea typeface="+mj-ea"/>
              </a:rPr>
              <a:t>　コンサル　＋</a:t>
            </a:r>
            <a:r>
              <a:rPr lang="en-US" altLang="ja-JP" sz="1800" b="1" dirty="0">
                <a:latin typeface="+mj-ea"/>
                <a:ea typeface="+mj-ea"/>
              </a:rPr>
              <a:t>Y</a:t>
            </a:r>
            <a:r>
              <a:rPr lang="ja-JP" altLang="en-US" sz="1800" b="1" dirty="0">
                <a:latin typeface="+mj-ea"/>
                <a:ea typeface="+mj-ea"/>
              </a:rPr>
              <a:t>　社</a:t>
            </a:r>
            <a:endParaRPr lang="en-US" altLang="ja-JP" sz="1800" b="1" dirty="0">
              <a:latin typeface="+mj-ea"/>
              <a:ea typeface="+mj-ea"/>
            </a:endParaRPr>
          </a:p>
          <a:p>
            <a:pPr>
              <a:defRPr/>
            </a:pPr>
            <a:r>
              <a:rPr lang="ja-JP" altLang="en-US" sz="1800" b="1" dirty="0">
                <a:latin typeface="+mj-ea"/>
                <a:ea typeface="+mj-ea"/>
              </a:rPr>
              <a:t>　　　　</a:t>
            </a:r>
            <a:endParaRPr lang="en-US" altLang="ja-JP" sz="1800" b="1" dirty="0">
              <a:latin typeface="+mj-ea"/>
              <a:ea typeface="+mj-ea"/>
            </a:endParaRPr>
          </a:p>
          <a:p>
            <a:pPr>
              <a:defRPr/>
            </a:pPr>
            <a:endParaRPr lang="en-US" altLang="ja-JP" sz="1800" b="1" dirty="0">
              <a:latin typeface="+mj-ea"/>
              <a:ea typeface="+mj-ea"/>
            </a:endParaRPr>
          </a:p>
          <a:p>
            <a:pPr>
              <a:defRPr/>
            </a:pPr>
            <a:r>
              <a:rPr lang="ja-JP" altLang="en-US" sz="1800" b="1" dirty="0">
                <a:latin typeface="+mj-ea"/>
                <a:ea typeface="+mj-ea"/>
              </a:rPr>
              <a:t>・</a:t>
            </a:r>
            <a:r>
              <a:rPr lang="en-US" altLang="ja-JP" sz="1800" b="1" dirty="0">
                <a:latin typeface="+mj-ea"/>
                <a:ea typeface="+mj-ea"/>
              </a:rPr>
              <a:t>B</a:t>
            </a:r>
            <a:r>
              <a:rPr lang="ja-JP" altLang="en-US" sz="1800" b="1" dirty="0">
                <a:latin typeface="+mj-ea"/>
                <a:ea typeface="+mj-ea"/>
              </a:rPr>
              <a:t>　：</a:t>
            </a:r>
            <a:r>
              <a:rPr lang="en-US" altLang="ja-JP" sz="1800" b="1" dirty="0">
                <a:latin typeface="+mj-ea"/>
                <a:ea typeface="+mj-ea"/>
              </a:rPr>
              <a:t> S</a:t>
            </a:r>
            <a:r>
              <a:rPr lang="ja-JP" altLang="en-US" sz="1800" b="1" dirty="0">
                <a:latin typeface="+mj-ea"/>
                <a:ea typeface="+mj-ea"/>
              </a:rPr>
              <a:t>　建設＋</a:t>
            </a:r>
            <a:r>
              <a:rPr lang="en-US" altLang="ja-JP" sz="1800" b="1" dirty="0">
                <a:latin typeface="+mj-ea"/>
                <a:ea typeface="+mj-ea"/>
              </a:rPr>
              <a:t>O</a:t>
            </a:r>
            <a:r>
              <a:rPr lang="ja-JP" altLang="en-US" sz="1800" b="1" dirty="0">
                <a:latin typeface="+mj-ea"/>
                <a:ea typeface="+mj-ea"/>
              </a:rPr>
              <a:t>　コンサル</a:t>
            </a:r>
            <a:endParaRPr lang="en-US" altLang="ja-JP" sz="1800" b="1" dirty="0">
              <a:latin typeface="+mj-ea"/>
              <a:ea typeface="+mj-ea"/>
            </a:endParaRPr>
          </a:p>
          <a:p>
            <a:pPr>
              <a:defRPr/>
            </a:pPr>
            <a:endParaRPr lang="en-US" altLang="ja-JP" sz="1800" b="1" dirty="0">
              <a:latin typeface="+mj-ea"/>
              <a:ea typeface="+mj-ea"/>
            </a:endParaRPr>
          </a:p>
          <a:p>
            <a:pPr>
              <a:defRPr/>
            </a:pPr>
            <a:endParaRPr lang="en-US" altLang="ja-JP" sz="1800" b="1" spc="38" dirty="0">
              <a:ln w="11430"/>
              <a:latin typeface="+mj-ea"/>
              <a:ea typeface="+mj-ea"/>
            </a:endParaRPr>
          </a:p>
          <a:p>
            <a:pPr>
              <a:defRPr/>
            </a:pPr>
            <a:r>
              <a:rPr lang="ja-JP" altLang="en-US" sz="1800" b="1" spc="38" dirty="0">
                <a:ln w="11430"/>
                <a:latin typeface="+mj-ea"/>
                <a:ea typeface="+mj-ea"/>
              </a:rPr>
              <a:t>・</a:t>
            </a:r>
            <a:r>
              <a:rPr lang="en-US" altLang="ja-JP" sz="1800" b="1" spc="38" dirty="0">
                <a:ln w="11430"/>
                <a:latin typeface="+mj-ea"/>
                <a:ea typeface="+mj-ea"/>
              </a:rPr>
              <a:t>C</a:t>
            </a:r>
            <a:r>
              <a:rPr lang="ja-JP" altLang="en-US" sz="1800" b="1" spc="38" dirty="0">
                <a:ln w="11430"/>
                <a:latin typeface="+mj-ea"/>
                <a:ea typeface="+mj-ea"/>
              </a:rPr>
              <a:t>　：</a:t>
            </a:r>
            <a:r>
              <a:rPr lang="en-US" altLang="ja-JP" sz="1800" b="1" spc="38" dirty="0">
                <a:ln w="11430"/>
                <a:latin typeface="+mj-ea"/>
                <a:ea typeface="+mj-ea"/>
              </a:rPr>
              <a:t>N</a:t>
            </a:r>
            <a:r>
              <a:rPr lang="ja-JP" altLang="en-US" sz="1800" b="1" spc="38" dirty="0">
                <a:ln w="11430"/>
                <a:latin typeface="+mj-ea"/>
                <a:ea typeface="+mj-ea"/>
              </a:rPr>
              <a:t>　コンサル＋</a:t>
            </a:r>
            <a:r>
              <a:rPr lang="en-US" altLang="ja-JP" sz="1800" b="1" spc="38" dirty="0">
                <a:ln w="11430"/>
                <a:latin typeface="+mj-ea"/>
                <a:ea typeface="+mj-ea"/>
              </a:rPr>
              <a:t>S</a:t>
            </a:r>
            <a:r>
              <a:rPr lang="ja-JP" altLang="en-US" sz="1800" b="1" spc="38" dirty="0">
                <a:ln w="11430"/>
                <a:latin typeface="+mj-ea"/>
                <a:ea typeface="+mj-ea"/>
              </a:rPr>
              <a:t>　工業＋</a:t>
            </a:r>
            <a:r>
              <a:rPr lang="en-US" altLang="ja-JP" sz="1800" b="1" spc="38" dirty="0">
                <a:ln w="11430"/>
                <a:latin typeface="+mj-ea"/>
                <a:ea typeface="+mj-ea"/>
              </a:rPr>
              <a:t>K</a:t>
            </a:r>
            <a:r>
              <a:rPr lang="ja-JP" altLang="en-US" sz="1800" b="1" spc="38" dirty="0">
                <a:ln w="11430"/>
                <a:latin typeface="+mj-ea"/>
                <a:ea typeface="+mj-ea"/>
              </a:rPr>
              <a:t>　工業、</a:t>
            </a:r>
            <a:r>
              <a:rPr lang="en-US" altLang="ja-JP" sz="1800" b="1" spc="38" dirty="0">
                <a:ln w="11430"/>
                <a:latin typeface="+mj-ea"/>
                <a:ea typeface="+mj-ea"/>
              </a:rPr>
              <a:t>K</a:t>
            </a:r>
            <a:r>
              <a:rPr lang="ja-JP" altLang="en-US" sz="1800" b="1" spc="38" dirty="0">
                <a:ln w="11430"/>
                <a:latin typeface="+mj-ea"/>
                <a:ea typeface="+mj-ea"/>
              </a:rPr>
              <a:t>　建設</a:t>
            </a:r>
            <a:endParaRPr lang="en-US" altLang="ja-JP" sz="1800" b="1" spc="38" dirty="0">
              <a:ln w="11430"/>
              <a:latin typeface="+mj-ea"/>
              <a:ea typeface="+mj-ea"/>
            </a:endParaRPr>
          </a:p>
          <a:p>
            <a:pPr>
              <a:defRPr/>
            </a:pPr>
            <a:endParaRPr lang="en-US" altLang="ja-JP" sz="1800" b="1" spc="38" dirty="0">
              <a:ln w="11430"/>
              <a:latin typeface="+mj-ea"/>
              <a:ea typeface="+mj-ea"/>
            </a:endParaRPr>
          </a:p>
          <a:p>
            <a:pPr>
              <a:defRPr/>
            </a:pPr>
            <a:endParaRPr lang="en-US" altLang="ja-JP" sz="1800" b="1" spc="38" dirty="0">
              <a:ln w="11430"/>
              <a:latin typeface="+mj-ea"/>
              <a:ea typeface="+mj-ea"/>
            </a:endParaRPr>
          </a:p>
          <a:p>
            <a:pPr>
              <a:defRPr/>
            </a:pPr>
            <a:r>
              <a:rPr lang="ja-JP" altLang="en-US" sz="1800" b="1" spc="38" dirty="0">
                <a:ln w="11430"/>
                <a:latin typeface="+mj-ea"/>
                <a:ea typeface="+mj-ea"/>
              </a:rPr>
              <a:t>・</a:t>
            </a:r>
            <a:r>
              <a:rPr lang="en-US" altLang="ja-JP" sz="1800" b="1" spc="38" dirty="0">
                <a:ln w="11430"/>
                <a:latin typeface="+mj-ea"/>
                <a:ea typeface="+mj-ea"/>
              </a:rPr>
              <a:t>D</a:t>
            </a:r>
            <a:r>
              <a:rPr lang="ja-JP" altLang="en-US" sz="1800" b="1" spc="38" dirty="0">
                <a:ln w="11430"/>
                <a:latin typeface="+mj-ea"/>
                <a:ea typeface="+mj-ea"/>
              </a:rPr>
              <a:t>　：</a:t>
            </a:r>
            <a:r>
              <a:rPr lang="en-US" altLang="ja-JP" sz="1800" b="1" spc="38" dirty="0">
                <a:ln w="11430"/>
                <a:latin typeface="+mj-ea"/>
                <a:ea typeface="+mj-ea"/>
              </a:rPr>
              <a:t>C</a:t>
            </a:r>
            <a:r>
              <a:rPr lang="ja-JP" altLang="en-US" sz="1800" b="1" spc="38" dirty="0">
                <a:ln w="11430"/>
                <a:latin typeface="+mj-ea"/>
                <a:ea typeface="+mj-ea"/>
              </a:rPr>
              <a:t>コンサル＋　</a:t>
            </a:r>
            <a:r>
              <a:rPr lang="en-US" altLang="ja-JP" sz="1800" b="1" spc="38" dirty="0">
                <a:ln w="11430"/>
                <a:latin typeface="+mj-ea"/>
                <a:ea typeface="+mj-ea"/>
              </a:rPr>
              <a:t>I</a:t>
            </a:r>
            <a:r>
              <a:rPr lang="ja-JP" altLang="en-US" sz="1800" b="1" spc="38" dirty="0">
                <a:ln w="11430"/>
                <a:latin typeface="+mj-ea"/>
                <a:ea typeface="+mj-ea"/>
              </a:rPr>
              <a:t>　社　＋　</a:t>
            </a:r>
            <a:r>
              <a:rPr lang="en-US" altLang="ja-JP" sz="1800" b="1" spc="38" dirty="0">
                <a:ln w="11430"/>
                <a:latin typeface="+mj-ea"/>
                <a:ea typeface="+mj-ea"/>
              </a:rPr>
              <a:t>M</a:t>
            </a:r>
            <a:r>
              <a:rPr lang="ja-JP" altLang="en-US" sz="1800" b="1" spc="38" dirty="0">
                <a:ln w="11430"/>
                <a:latin typeface="+mj-ea"/>
                <a:ea typeface="+mj-ea"/>
              </a:rPr>
              <a:t>建設</a:t>
            </a:r>
            <a:endParaRPr lang="en-US" altLang="ja-JP" sz="1800" b="1" spc="38" dirty="0">
              <a:ln w="11430"/>
              <a:latin typeface="+mj-ea"/>
              <a:ea typeface="+mj-ea"/>
            </a:endParaRPr>
          </a:p>
          <a:p>
            <a:pPr>
              <a:defRPr/>
            </a:pPr>
            <a:endParaRPr lang="en-US" altLang="ja-JP" sz="1800" b="1" spc="38" dirty="0">
              <a:ln w="11430"/>
              <a:latin typeface="+mj-ea"/>
              <a:ea typeface="+mj-ea"/>
            </a:endParaRPr>
          </a:p>
          <a:p>
            <a:pPr>
              <a:defRPr/>
            </a:pPr>
            <a:endParaRPr lang="en-US" altLang="ja-JP" sz="1800" b="1" spc="38" dirty="0">
              <a:ln w="11430"/>
              <a:latin typeface="+mj-ea"/>
              <a:ea typeface="+mj-ea"/>
            </a:endParaRPr>
          </a:p>
          <a:p>
            <a:pPr>
              <a:defRPr/>
            </a:pPr>
            <a:r>
              <a:rPr lang="ja-JP" altLang="en-US" sz="1800" b="1" spc="38" dirty="0">
                <a:ln w="11430"/>
                <a:latin typeface="+mj-ea"/>
                <a:ea typeface="+mj-ea"/>
              </a:rPr>
              <a:t>・</a:t>
            </a:r>
            <a:r>
              <a:rPr lang="en-US" altLang="ja-JP" sz="1800" b="1" spc="38" dirty="0">
                <a:ln w="11430"/>
                <a:latin typeface="+mj-ea"/>
                <a:ea typeface="+mj-ea"/>
              </a:rPr>
              <a:t>E</a:t>
            </a:r>
            <a:r>
              <a:rPr lang="ja-JP" altLang="en-US" sz="1800" b="1" spc="38" dirty="0">
                <a:ln w="11430"/>
                <a:latin typeface="+mj-ea"/>
                <a:ea typeface="+mj-ea"/>
              </a:rPr>
              <a:t>　：</a:t>
            </a:r>
            <a:r>
              <a:rPr lang="en-US" altLang="ja-JP" sz="1800" b="1" spc="38" dirty="0">
                <a:ln w="11430"/>
                <a:latin typeface="+mj-ea"/>
                <a:ea typeface="+mj-ea"/>
              </a:rPr>
              <a:t>MS</a:t>
            </a:r>
            <a:r>
              <a:rPr lang="ja-JP" altLang="en-US" sz="1800" b="1" spc="38" dirty="0">
                <a:ln w="11430"/>
                <a:latin typeface="+mj-ea"/>
                <a:ea typeface="+mj-ea"/>
              </a:rPr>
              <a:t>建設＋</a:t>
            </a:r>
            <a:r>
              <a:rPr lang="en-US" altLang="ja-JP" sz="1800" b="1" spc="38" dirty="0">
                <a:ln w="11430"/>
                <a:latin typeface="+mj-ea"/>
                <a:ea typeface="+mj-ea"/>
              </a:rPr>
              <a:t>D</a:t>
            </a:r>
            <a:r>
              <a:rPr lang="ja-JP" altLang="en-US" sz="1800" b="1" spc="38" dirty="0">
                <a:ln w="11430"/>
                <a:latin typeface="+mj-ea"/>
                <a:ea typeface="+mj-ea"/>
              </a:rPr>
              <a:t>　シンクタンク（外資）</a:t>
            </a:r>
            <a:endParaRPr lang="en-US" altLang="ja-JP" sz="1800" b="1" spc="38" dirty="0">
              <a:ln w="11430"/>
              <a:latin typeface="+mj-ea"/>
              <a:ea typeface="+mj-ea"/>
            </a:endParaRPr>
          </a:p>
          <a:p>
            <a:pPr>
              <a:defRPr/>
            </a:pPr>
            <a:endParaRPr lang="en-US" altLang="ja-JP" sz="1800" b="1" spc="38" dirty="0">
              <a:ln w="11430"/>
              <a:latin typeface="+mj-ea"/>
              <a:ea typeface="+mj-ea"/>
            </a:endParaRPr>
          </a:p>
          <a:p>
            <a:pPr>
              <a:defRPr/>
            </a:pPr>
            <a:endParaRPr lang="en-US" altLang="ja-JP" sz="1800" b="1" spc="38" dirty="0">
              <a:ln w="11430"/>
              <a:latin typeface="+mj-ea"/>
              <a:ea typeface="+mj-ea"/>
            </a:endParaRPr>
          </a:p>
          <a:p>
            <a:pPr>
              <a:defRPr/>
            </a:pPr>
            <a:r>
              <a:rPr lang="ja-JP" altLang="en-US" sz="1800" b="1" spc="38" dirty="0">
                <a:ln w="11430"/>
                <a:latin typeface="+mj-ea"/>
                <a:ea typeface="+mj-ea"/>
              </a:rPr>
              <a:t>・</a:t>
            </a:r>
            <a:r>
              <a:rPr lang="en-US" altLang="ja-JP" sz="1800" b="1" spc="38" dirty="0">
                <a:ln w="11430"/>
                <a:latin typeface="+mj-ea"/>
                <a:ea typeface="+mj-ea"/>
              </a:rPr>
              <a:t>F</a:t>
            </a:r>
            <a:r>
              <a:rPr lang="ja-JP" altLang="en-US" sz="1800" b="1" spc="38" dirty="0">
                <a:ln w="11430"/>
                <a:latin typeface="+mj-ea"/>
                <a:ea typeface="+mj-ea"/>
              </a:rPr>
              <a:t>　：</a:t>
            </a:r>
            <a:r>
              <a:rPr lang="en-US" altLang="ja-JP" sz="1800" b="1" spc="38" dirty="0">
                <a:ln w="11430"/>
                <a:latin typeface="+mj-ea"/>
                <a:ea typeface="+mj-ea"/>
              </a:rPr>
              <a:t>J</a:t>
            </a:r>
            <a:r>
              <a:rPr lang="ja-JP" altLang="en-US" sz="1800" b="1" spc="38" dirty="0">
                <a:ln w="11430"/>
                <a:latin typeface="+mj-ea"/>
                <a:ea typeface="+mj-ea"/>
              </a:rPr>
              <a:t>　社　＋　</a:t>
            </a:r>
            <a:r>
              <a:rPr lang="en-US" altLang="ja-JP" sz="1800" b="1" spc="38" dirty="0">
                <a:ln w="11430"/>
                <a:latin typeface="+mj-ea"/>
                <a:ea typeface="+mj-ea"/>
              </a:rPr>
              <a:t>S</a:t>
            </a:r>
            <a:r>
              <a:rPr lang="ja-JP" altLang="en-US" sz="1800" b="1" spc="38" dirty="0">
                <a:ln w="11430"/>
                <a:latin typeface="+mj-ea"/>
                <a:ea typeface="+mj-ea"/>
              </a:rPr>
              <a:t>　コンサル　　（議員に提案）</a:t>
            </a:r>
            <a:endParaRPr lang="en-US" altLang="ja-JP" sz="1800" b="1" spc="38" dirty="0">
              <a:ln w="11430"/>
              <a:latin typeface="+mj-ea"/>
              <a:ea typeface="+mj-ea"/>
            </a:endParaRPr>
          </a:p>
          <a:p>
            <a:pPr>
              <a:defRPr/>
            </a:pPr>
            <a:endParaRPr lang="en-US" altLang="ja-JP" sz="1800" b="1" spc="38" dirty="0">
              <a:ln w="11430"/>
              <a:latin typeface="+mj-ea"/>
              <a:ea typeface="+mj-ea"/>
            </a:endParaRPr>
          </a:p>
          <a:p>
            <a:pPr>
              <a:defRPr/>
            </a:pPr>
            <a:r>
              <a:rPr lang="ja-JP" altLang="en-US" sz="1800" spc="38" dirty="0">
                <a:ln w="11430"/>
                <a:latin typeface="+mj-ea"/>
                <a:ea typeface="+mj-ea"/>
              </a:rPr>
              <a:t>　　　　　　　　　　　　　　　　　</a:t>
            </a:r>
            <a:r>
              <a:rPr lang="ja-JP" altLang="en-US" sz="1800" b="1" spc="38" dirty="0">
                <a:ln w="11430"/>
                <a:latin typeface="+mj-ea"/>
                <a:ea typeface="+mj-ea"/>
              </a:rPr>
              <a:t>提案するなら堂々と担当職員へ！</a:t>
            </a:r>
            <a:endParaRPr lang="en-US" altLang="ja-JP" sz="1800" b="1" spc="38" dirty="0">
              <a:ln w="11430"/>
              <a:latin typeface="+mj-ea"/>
              <a:ea typeface="+mj-ea"/>
            </a:endParaRPr>
          </a:p>
          <a:p>
            <a:pPr>
              <a:defRPr/>
            </a:pPr>
            <a:r>
              <a:rPr lang="ja-JP" altLang="en-US" sz="1800" spc="38" dirty="0">
                <a:ln w="11430"/>
                <a:latin typeface="+mj-ea"/>
                <a:ea typeface="+mj-ea"/>
              </a:rPr>
              <a:t>　　　　　</a:t>
            </a:r>
            <a:endParaRPr lang="en-US" altLang="ja-JP" sz="1800" b="1" spc="38" dirty="0">
              <a:ln w="11430"/>
              <a:latin typeface="+mj-ea"/>
              <a:ea typeface="+mj-ea"/>
            </a:endParaRPr>
          </a:p>
        </p:txBody>
      </p:sp>
      <p:sp>
        <p:nvSpPr>
          <p:cNvPr id="91139" name="スライド番号プレースホルダー 1">
            <a:extLst>
              <a:ext uri="{FF2B5EF4-FFF2-40B4-BE49-F238E27FC236}">
                <a16:creationId xmlns:a16="http://schemas.microsoft.com/office/drawing/2014/main" id="{0C24549E-2522-0E59-1E7A-5FBC2B47998E}"/>
              </a:ext>
            </a:extLst>
          </p:cNvPr>
          <p:cNvSpPr>
            <a:spLocks noGrp="1"/>
          </p:cNvSpPr>
          <p:nvPr>
            <p:ph type="sldNum" sz="quarter" idx="12"/>
          </p:nvPr>
        </p:nvSpPr>
        <p:spPr bwMode="auto">
          <a:xfrm>
            <a:off x="6049737" y="5624513"/>
            <a:ext cx="20574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1pPr>
            <a:lvl2pPr marL="557213" indent="-214313">
              <a:spcBef>
                <a:spcPct val="20000"/>
              </a:spcBef>
              <a:buFont typeface="Arial" panose="020B0604020202020204" pitchFamily="34" charset="0"/>
              <a:buChar char="–"/>
              <a:defRPr kumimoji="1" sz="2100">
                <a:solidFill>
                  <a:schemeClr val="tx1"/>
                </a:solidFill>
                <a:latin typeface="Calibri" panose="020F0502020204030204" pitchFamily="34" charset="0"/>
                <a:ea typeface="ＭＳ Ｐゴシック" panose="020B0600070205080204" pitchFamily="50" charset="-128"/>
              </a:defRPr>
            </a:lvl2pPr>
            <a:lvl3pPr marL="857250" indent="-171450">
              <a:spcBef>
                <a:spcPct val="20000"/>
              </a:spcBef>
              <a:buFont typeface="Arial" panose="020B0604020202020204" pitchFamily="34" charset="0"/>
              <a:buChar char="•"/>
              <a:defRPr kumimoji="1" sz="1800">
                <a:solidFill>
                  <a:schemeClr val="tx1"/>
                </a:solidFill>
                <a:latin typeface="Calibri" panose="020F0502020204030204" pitchFamily="34" charset="0"/>
                <a:ea typeface="ＭＳ Ｐゴシック" panose="020B0600070205080204" pitchFamily="50" charset="-128"/>
              </a:defRPr>
            </a:lvl3pPr>
            <a:lvl4pPr marL="1200150" indent="-17145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4pPr>
            <a:lvl5pPr marL="1543050" indent="-171450">
              <a:spcBef>
                <a:spcPct val="20000"/>
              </a:spcBef>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5pPr>
            <a:lvl6pPr marL="1885950" indent="-17145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6pPr>
            <a:lvl7pPr marL="2228850" indent="-17145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7pPr>
            <a:lvl8pPr marL="2571750" indent="-17145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8pPr>
            <a:lvl9pPr marL="2914650" indent="-171450" eaLnBrk="0" fontAlgn="base" hangingPunct="0">
              <a:spcBef>
                <a:spcPct val="20000"/>
              </a:spcBef>
              <a:spcAft>
                <a:spcPct val="0"/>
              </a:spcAft>
              <a:buFont typeface="Arial" panose="020B0604020202020204" pitchFamily="34" charset="0"/>
              <a:buChar char="»"/>
              <a:defRPr kumimoji="1" sz="15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CDC0591-5897-47AE-B05D-EA385FF9DFFA}" type="slidenum">
              <a:rPr lang="en-US" altLang="ja-JP" sz="1050">
                <a:latin typeface="Arial" panose="020B0604020202020204" pitchFamily="34" charset="0"/>
              </a:rPr>
              <a:pPr>
                <a:spcBef>
                  <a:spcPct val="0"/>
                </a:spcBef>
                <a:buFontTx/>
                <a:buNone/>
              </a:pPr>
              <a:t>43</a:t>
            </a:fld>
            <a:endParaRPr lang="en-US" altLang="ja-JP" sz="1050" dirty="0">
              <a:latin typeface="Arial" panose="020B0604020202020204" pitchFamily="34" charset="0"/>
            </a:endParaRPr>
          </a:p>
        </p:txBody>
      </p:sp>
      <p:sp>
        <p:nvSpPr>
          <p:cNvPr id="91140" name="テキスト ボックス 2">
            <a:extLst>
              <a:ext uri="{FF2B5EF4-FFF2-40B4-BE49-F238E27FC236}">
                <a16:creationId xmlns:a16="http://schemas.microsoft.com/office/drawing/2014/main" id="{6C0E8C25-EEAB-04CB-9DEC-C49034FF9781}"/>
              </a:ext>
            </a:extLst>
          </p:cNvPr>
          <p:cNvSpPr txBox="1">
            <a:spLocks noChangeArrowheads="1"/>
          </p:cNvSpPr>
          <p:nvPr/>
        </p:nvSpPr>
        <p:spPr bwMode="auto">
          <a:xfrm>
            <a:off x="895174" y="309675"/>
            <a:ext cx="74606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100" dirty="0">
                <a:solidFill>
                  <a:srgbClr val="0070C0"/>
                </a:solidFill>
                <a:latin typeface="HGPｺﾞｼｯｸE" panose="020B0900000000000000" pitchFamily="50" charset="-128"/>
                <a:ea typeface="HGPｺﾞｼｯｸE" panose="020B0900000000000000" pitchFamily="50" charset="-128"/>
              </a:rPr>
              <a:t>【</a:t>
            </a:r>
            <a:r>
              <a:rPr lang="ja-JP" altLang="en-US" sz="2100" dirty="0">
                <a:solidFill>
                  <a:srgbClr val="0070C0"/>
                </a:solidFill>
                <a:latin typeface="HGPｺﾞｼｯｸE" panose="020B0900000000000000" pitchFamily="50" charset="-128"/>
                <a:ea typeface="HGPｺﾞｼｯｸE" panose="020B0900000000000000" pitchFamily="50" charset="-128"/>
              </a:rPr>
              <a:t>参考</a:t>
            </a:r>
            <a:r>
              <a:rPr lang="en-US" altLang="ja-JP" sz="2100" dirty="0">
                <a:solidFill>
                  <a:srgbClr val="0070C0"/>
                </a:solidFill>
                <a:latin typeface="HGPｺﾞｼｯｸE" panose="020B0900000000000000" pitchFamily="50" charset="-128"/>
                <a:ea typeface="HGPｺﾞｼｯｸE" panose="020B0900000000000000" pitchFamily="50" charset="-128"/>
              </a:rPr>
              <a:t>】</a:t>
            </a:r>
            <a:r>
              <a:rPr lang="ja-JP" altLang="en-US" sz="2100" dirty="0">
                <a:solidFill>
                  <a:srgbClr val="0070C0"/>
                </a:solidFill>
                <a:latin typeface="HGPｺﾞｼｯｸE" panose="020B0900000000000000" pitchFamily="50" charset="-128"/>
                <a:ea typeface="HGPｺﾞｼｯｸE" panose="020B0900000000000000" pitchFamily="50" charset="-128"/>
              </a:rPr>
              <a:t>富山市へ提案のあったグループ例（包括管理を目指して）</a:t>
            </a:r>
          </a:p>
        </p:txBody>
      </p:sp>
      <p:sp>
        <p:nvSpPr>
          <p:cNvPr id="2" name="右中かっこ 1">
            <a:extLst>
              <a:ext uri="{FF2B5EF4-FFF2-40B4-BE49-F238E27FC236}">
                <a16:creationId xmlns:a16="http://schemas.microsoft.com/office/drawing/2014/main" id="{B64353EA-E128-93F5-0316-A58A9812D702}"/>
              </a:ext>
            </a:extLst>
          </p:cNvPr>
          <p:cNvSpPr/>
          <p:nvPr/>
        </p:nvSpPr>
        <p:spPr>
          <a:xfrm>
            <a:off x="6301122" y="944164"/>
            <a:ext cx="284274" cy="4118222"/>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534"/>
          </a:p>
        </p:txBody>
      </p:sp>
      <p:sp>
        <p:nvSpPr>
          <p:cNvPr id="3" name="テキスト ボックス 2">
            <a:extLst>
              <a:ext uri="{FF2B5EF4-FFF2-40B4-BE49-F238E27FC236}">
                <a16:creationId xmlns:a16="http://schemas.microsoft.com/office/drawing/2014/main" id="{1A95B5F5-2A65-E2F2-431E-AD040B34B230}"/>
              </a:ext>
            </a:extLst>
          </p:cNvPr>
          <p:cNvSpPr txBox="1"/>
          <p:nvPr/>
        </p:nvSpPr>
        <p:spPr>
          <a:xfrm>
            <a:off x="6712481" y="1980446"/>
            <a:ext cx="2608406" cy="1061829"/>
          </a:xfrm>
          <a:prstGeom prst="rect">
            <a:avLst/>
          </a:prstGeom>
          <a:noFill/>
        </p:spPr>
        <p:txBody>
          <a:bodyPr wrap="none" rtlCol="0">
            <a:spAutoFit/>
          </a:bodyPr>
          <a:lstStyle/>
          <a:p>
            <a:r>
              <a:rPr lang="ja-JP" altLang="en-US" sz="2100" dirty="0"/>
              <a:t>提案後</a:t>
            </a:r>
            <a:endParaRPr lang="en-US" altLang="ja-JP" sz="2100" dirty="0"/>
          </a:p>
          <a:p>
            <a:r>
              <a:rPr lang="ja-JP" altLang="en-US" sz="2100" dirty="0"/>
              <a:t>数回協議済</a:t>
            </a:r>
            <a:endParaRPr lang="en-US" altLang="ja-JP" sz="2100" dirty="0"/>
          </a:p>
          <a:p>
            <a:r>
              <a:rPr lang="ja-JP" altLang="en-US" sz="2100" dirty="0"/>
              <a:t>（３年程度前から）</a:t>
            </a:r>
          </a:p>
        </p:txBody>
      </p:sp>
      <p:cxnSp>
        <p:nvCxnSpPr>
          <p:cNvPr id="5" name="直線コネクタ 4">
            <a:extLst>
              <a:ext uri="{FF2B5EF4-FFF2-40B4-BE49-F238E27FC236}">
                <a16:creationId xmlns:a16="http://schemas.microsoft.com/office/drawing/2014/main" id="{FBC9A62A-3F34-D7D9-06B4-4619D84D610F}"/>
              </a:ext>
            </a:extLst>
          </p:cNvPr>
          <p:cNvCxnSpPr>
            <a:cxnSpLocks/>
          </p:cNvCxnSpPr>
          <p:nvPr/>
        </p:nvCxnSpPr>
        <p:spPr>
          <a:xfrm>
            <a:off x="255142" y="4924118"/>
            <a:ext cx="82296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7" name="思考の吹き出し: 雲形 6">
            <a:extLst>
              <a:ext uri="{FF2B5EF4-FFF2-40B4-BE49-F238E27FC236}">
                <a16:creationId xmlns:a16="http://schemas.microsoft.com/office/drawing/2014/main" id="{B73D7BE3-2B04-DEA2-43D4-776D22A05989}"/>
              </a:ext>
            </a:extLst>
          </p:cNvPr>
          <p:cNvSpPr/>
          <p:nvPr/>
        </p:nvSpPr>
        <p:spPr>
          <a:xfrm>
            <a:off x="895174" y="6053716"/>
            <a:ext cx="3041855" cy="740096"/>
          </a:xfrm>
          <a:prstGeom prst="cloudCallout">
            <a:avLst>
              <a:gd name="adj1" fmla="val 33631"/>
              <a:gd name="adj2" fmla="val -114232"/>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34" dirty="0">
              <a:solidFill>
                <a:srgbClr val="FF0000"/>
              </a:solidFill>
            </a:endParaRPr>
          </a:p>
        </p:txBody>
      </p:sp>
      <p:sp>
        <p:nvSpPr>
          <p:cNvPr id="8" name="テキスト ボックス 7">
            <a:extLst>
              <a:ext uri="{FF2B5EF4-FFF2-40B4-BE49-F238E27FC236}">
                <a16:creationId xmlns:a16="http://schemas.microsoft.com/office/drawing/2014/main" id="{674F90C2-6B90-3973-85B7-5DEAD68DA77A}"/>
              </a:ext>
            </a:extLst>
          </p:cNvPr>
          <p:cNvSpPr txBox="1"/>
          <p:nvPr/>
        </p:nvSpPr>
        <p:spPr>
          <a:xfrm>
            <a:off x="1246550" y="6200945"/>
            <a:ext cx="2339102" cy="415498"/>
          </a:xfrm>
          <a:prstGeom prst="rect">
            <a:avLst/>
          </a:prstGeom>
          <a:noFill/>
        </p:spPr>
        <p:txBody>
          <a:bodyPr wrap="none" rtlCol="0">
            <a:spAutoFit/>
          </a:bodyPr>
          <a:lstStyle/>
          <a:p>
            <a:r>
              <a:rPr lang="ja-JP" altLang="en-US" sz="2100" dirty="0">
                <a:highlight>
                  <a:srgbClr val="FFFF00"/>
                </a:highlight>
              </a:rPr>
              <a:t>今どきルール違反</a:t>
            </a:r>
          </a:p>
        </p:txBody>
      </p:sp>
      <p:sp>
        <p:nvSpPr>
          <p:cNvPr id="10" name="矢印: 右 9">
            <a:extLst>
              <a:ext uri="{FF2B5EF4-FFF2-40B4-BE49-F238E27FC236}">
                <a16:creationId xmlns:a16="http://schemas.microsoft.com/office/drawing/2014/main" id="{AD9071EA-C24A-171F-7BE3-49163CD10792}"/>
              </a:ext>
            </a:extLst>
          </p:cNvPr>
          <p:cNvSpPr/>
          <p:nvPr/>
        </p:nvSpPr>
        <p:spPr>
          <a:xfrm>
            <a:off x="4507535" y="5220636"/>
            <a:ext cx="511163" cy="3634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sp>
        <p:nvSpPr>
          <p:cNvPr id="4" name="思考の吹き出し: 雲形 3">
            <a:extLst>
              <a:ext uri="{FF2B5EF4-FFF2-40B4-BE49-F238E27FC236}">
                <a16:creationId xmlns:a16="http://schemas.microsoft.com/office/drawing/2014/main" id="{38768EF4-BAF8-C032-AE9D-7ADD411FF8B4}"/>
              </a:ext>
            </a:extLst>
          </p:cNvPr>
          <p:cNvSpPr/>
          <p:nvPr/>
        </p:nvSpPr>
        <p:spPr>
          <a:xfrm>
            <a:off x="5557509" y="1055519"/>
            <a:ext cx="3586491" cy="740096"/>
          </a:xfrm>
          <a:prstGeom prst="cloudCallout">
            <a:avLst>
              <a:gd name="adj1" fmla="val -58975"/>
              <a:gd name="adj2" fmla="val -24557"/>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34" dirty="0">
              <a:solidFill>
                <a:srgbClr val="FF0000"/>
              </a:solidFill>
            </a:endParaRPr>
          </a:p>
        </p:txBody>
      </p:sp>
      <p:sp>
        <p:nvSpPr>
          <p:cNvPr id="6" name="テキスト ボックス 5">
            <a:extLst>
              <a:ext uri="{FF2B5EF4-FFF2-40B4-BE49-F238E27FC236}">
                <a16:creationId xmlns:a16="http://schemas.microsoft.com/office/drawing/2014/main" id="{79ACB93B-DEF9-07B7-207B-7B3D7738D938}"/>
              </a:ext>
            </a:extLst>
          </p:cNvPr>
          <p:cNvSpPr txBox="1"/>
          <p:nvPr/>
        </p:nvSpPr>
        <p:spPr>
          <a:xfrm>
            <a:off x="6011219" y="1217818"/>
            <a:ext cx="2877711" cy="415498"/>
          </a:xfrm>
          <a:prstGeom prst="rect">
            <a:avLst/>
          </a:prstGeom>
          <a:noFill/>
        </p:spPr>
        <p:txBody>
          <a:bodyPr wrap="none" rtlCol="0">
            <a:spAutoFit/>
          </a:bodyPr>
          <a:lstStyle/>
          <a:p>
            <a:r>
              <a:rPr lang="ja-JP" altLang="en-US" sz="2100" dirty="0">
                <a:highlight>
                  <a:srgbClr val="FFFF00"/>
                </a:highlight>
              </a:rPr>
              <a:t>裁定後、不祥事で自滅</a:t>
            </a:r>
          </a:p>
        </p:txBody>
      </p:sp>
      <p:sp>
        <p:nvSpPr>
          <p:cNvPr id="9" name="思考の吹き出し: 雲形 8">
            <a:extLst>
              <a:ext uri="{FF2B5EF4-FFF2-40B4-BE49-F238E27FC236}">
                <a16:creationId xmlns:a16="http://schemas.microsoft.com/office/drawing/2014/main" id="{4EEF44FF-836B-DE9F-727C-46358343615C}"/>
              </a:ext>
            </a:extLst>
          </p:cNvPr>
          <p:cNvSpPr/>
          <p:nvPr/>
        </p:nvSpPr>
        <p:spPr>
          <a:xfrm>
            <a:off x="6102145" y="4141298"/>
            <a:ext cx="1272049" cy="740096"/>
          </a:xfrm>
          <a:prstGeom prst="cloudCallout">
            <a:avLst>
              <a:gd name="adj1" fmla="val -64793"/>
              <a:gd name="adj2" fmla="val 1349"/>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34" dirty="0">
              <a:solidFill>
                <a:srgbClr val="FF0000"/>
              </a:solidFill>
            </a:endParaRPr>
          </a:p>
        </p:txBody>
      </p:sp>
      <p:sp>
        <p:nvSpPr>
          <p:cNvPr id="11" name="テキスト ボックス 10">
            <a:extLst>
              <a:ext uri="{FF2B5EF4-FFF2-40B4-BE49-F238E27FC236}">
                <a16:creationId xmlns:a16="http://schemas.microsoft.com/office/drawing/2014/main" id="{39931248-CDFA-434B-B43A-8498CCAD9C63}"/>
              </a:ext>
            </a:extLst>
          </p:cNvPr>
          <p:cNvSpPr txBox="1"/>
          <p:nvPr/>
        </p:nvSpPr>
        <p:spPr>
          <a:xfrm>
            <a:off x="6453521" y="4303597"/>
            <a:ext cx="723275" cy="415498"/>
          </a:xfrm>
          <a:prstGeom prst="rect">
            <a:avLst/>
          </a:prstGeom>
          <a:noFill/>
        </p:spPr>
        <p:txBody>
          <a:bodyPr wrap="none" rtlCol="0">
            <a:spAutoFit/>
          </a:bodyPr>
          <a:lstStyle/>
          <a:p>
            <a:r>
              <a:rPr lang="ja-JP" altLang="en-US" sz="2100" dirty="0">
                <a:highlight>
                  <a:srgbClr val="FFFF00"/>
                </a:highlight>
              </a:rPr>
              <a:t>自滅</a:t>
            </a:r>
          </a:p>
        </p:txBody>
      </p:sp>
      <p:sp>
        <p:nvSpPr>
          <p:cNvPr id="12" name="思考の吹き出し: 雲形 11">
            <a:extLst>
              <a:ext uri="{FF2B5EF4-FFF2-40B4-BE49-F238E27FC236}">
                <a16:creationId xmlns:a16="http://schemas.microsoft.com/office/drawing/2014/main" id="{E40CEDE8-F7CC-083B-3AF1-6674990DB466}"/>
              </a:ext>
            </a:extLst>
          </p:cNvPr>
          <p:cNvSpPr/>
          <p:nvPr/>
        </p:nvSpPr>
        <p:spPr>
          <a:xfrm>
            <a:off x="6849545" y="3282438"/>
            <a:ext cx="1272049" cy="740096"/>
          </a:xfrm>
          <a:prstGeom prst="cloudCallout">
            <a:avLst>
              <a:gd name="adj1" fmla="val -177257"/>
              <a:gd name="adj2" fmla="val 13306"/>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34" dirty="0">
              <a:solidFill>
                <a:srgbClr val="FF0000"/>
              </a:solidFill>
            </a:endParaRPr>
          </a:p>
        </p:txBody>
      </p:sp>
      <p:sp>
        <p:nvSpPr>
          <p:cNvPr id="14" name="テキスト ボックス 13">
            <a:extLst>
              <a:ext uri="{FF2B5EF4-FFF2-40B4-BE49-F238E27FC236}">
                <a16:creationId xmlns:a16="http://schemas.microsoft.com/office/drawing/2014/main" id="{8E9D1FE7-51D5-3837-7667-5209F1A0D657}"/>
              </a:ext>
            </a:extLst>
          </p:cNvPr>
          <p:cNvSpPr txBox="1"/>
          <p:nvPr/>
        </p:nvSpPr>
        <p:spPr>
          <a:xfrm>
            <a:off x="7020650" y="3468421"/>
            <a:ext cx="723275" cy="415498"/>
          </a:xfrm>
          <a:prstGeom prst="rect">
            <a:avLst/>
          </a:prstGeom>
          <a:noFill/>
        </p:spPr>
        <p:txBody>
          <a:bodyPr wrap="none" rtlCol="0">
            <a:spAutoFit/>
          </a:bodyPr>
          <a:lstStyle/>
          <a:p>
            <a:r>
              <a:rPr lang="ja-JP" altLang="en-US" sz="2100" dirty="0">
                <a:highlight>
                  <a:srgbClr val="FFFF00"/>
                </a:highlight>
              </a:rPr>
              <a:t>分裂</a:t>
            </a:r>
          </a:p>
        </p:txBody>
      </p:sp>
      <p:sp>
        <p:nvSpPr>
          <p:cNvPr id="15" name="思考の吹き出し: 雲形 14">
            <a:extLst>
              <a:ext uri="{FF2B5EF4-FFF2-40B4-BE49-F238E27FC236}">
                <a16:creationId xmlns:a16="http://schemas.microsoft.com/office/drawing/2014/main" id="{CEC560F7-BDD2-30A3-9442-7128F5A79BBB}"/>
              </a:ext>
            </a:extLst>
          </p:cNvPr>
          <p:cNvSpPr/>
          <p:nvPr/>
        </p:nvSpPr>
        <p:spPr>
          <a:xfrm>
            <a:off x="3273623" y="3203971"/>
            <a:ext cx="2882548" cy="311188"/>
          </a:xfrm>
          <a:prstGeom prst="cloudCallout">
            <a:avLst>
              <a:gd name="adj1" fmla="val -65723"/>
              <a:gd name="adj2" fmla="val -108358"/>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34" dirty="0">
              <a:solidFill>
                <a:srgbClr val="FF0000"/>
              </a:solidFill>
            </a:endParaRPr>
          </a:p>
        </p:txBody>
      </p:sp>
      <p:sp>
        <p:nvSpPr>
          <p:cNvPr id="16" name="思考の吹き出し: 雲形 15">
            <a:extLst>
              <a:ext uri="{FF2B5EF4-FFF2-40B4-BE49-F238E27FC236}">
                <a16:creationId xmlns:a16="http://schemas.microsoft.com/office/drawing/2014/main" id="{30FB0E33-6CC7-AEB2-5D6E-49FEBAC41D8C}"/>
              </a:ext>
            </a:extLst>
          </p:cNvPr>
          <p:cNvSpPr/>
          <p:nvPr/>
        </p:nvSpPr>
        <p:spPr>
          <a:xfrm>
            <a:off x="3850055" y="2333710"/>
            <a:ext cx="2862426" cy="358424"/>
          </a:xfrm>
          <a:prstGeom prst="cloudCallout">
            <a:avLst>
              <a:gd name="adj1" fmla="val -70083"/>
              <a:gd name="adj2" fmla="val -71812"/>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34" dirty="0">
              <a:solidFill>
                <a:srgbClr val="FF0000"/>
              </a:solidFill>
            </a:endParaRPr>
          </a:p>
        </p:txBody>
      </p:sp>
      <p:sp>
        <p:nvSpPr>
          <p:cNvPr id="17" name="テキスト ボックス 16">
            <a:extLst>
              <a:ext uri="{FF2B5EF4-FFF2-40B4-BE49-F238E27FC236}">
                <a16:creationId xmlns:a16="http://schemas.microsoft.com/office/drawing/2014/main" id="{CCAE59A9-832F-C8C5-3C7C-CD64666DA3BC}"/>
              </a:ext>
            </a:extLst>
          </p:cNvPr>
          <p:cNvSpPr txBox="1"/>
          <p:nvPr/>
        </p:nvSpPr>
        <p:spPr>
          <a:xfrm>
            <a:off x="4060421" y="2353579"/>
            <a:ext cx="2236510" cy="338554"/>
          </a:xfrm>
          <a:prstGeom prst="rect">
            <a:avLst/>
          </a:prstGeom>
          <a:noFill/>
        </p:spPr>
        <p:txBody>
          <a:bodyPr wrap="none" rtlCol="0">
            <a:spAutoFit/>
          </a:bodyPr>
          <a:lstStyle/>
          <a:p>
            <a:r>
              <a:rPr lang="ja-JP" altLang="en-US" sz="1600" dirty="0">
                <a:highlight>
                  <a:srgbClr val="FFFF00"/>
                </a:highlight>
              </a:rPr>
              <a:t>停止中、コンサル外す</a:t>
            </a:r>
          </a:p>
        </p:txBody>
      </p:sp>
      <p:sp>
        <p:nvSpPr>
          <p:cNvPr id="18" name="テキスト ボックス 17">
            <a:extLst>
              <a:ext uri="{FF2B5EF4-FFF2-40B4-BE49-F238E27FC236}">
                <a16:creationId xmlns:a16="http://schemas.microsoft.com/office/drawing/2014/main" id="{9A53F876-0F91-4AEA-9C99-CBD6AAA4030F}"/>
              </a:ext>
            </a:extLst>
          </p:cNvPr>
          <p:cNvSpPr txBox="1"/>
          <p:nvPr/>
        </p:nvSpPr>
        <p:spPr>
          <a:xfrm>
            <a:off x="3585652" y="3108461"/>
            <a:ext cx="2608406" cy="415498"/>
          </a:xfrm>
          <a:prstGeom prst="rect">
            <a:avLst/>
          </a:prstGeom>
          <a:noFill/>
        </p:spPr>
        <p:txBody>
          <a:bodyPr wrap="none" rtlCol="0">
            <a:spAutoFit/>
          </a:bodyPr>
          <a:lstStyle/>
          <a:p>
            <a:r>
              <a:rPr lang="ja-JP" altLang="en-US" sz="2100" dirty="0">
                <a:highlight>
                  <a:srgbClr val="FFFF00"/>
                </a:highlight>
              </a:rPr>
              <a:t>担当者の退職で停止</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36282B8-3464-6519-2776-042A82ED7AEB}"/>
              </a:ext>
            </a:extLst>
          </p:cNvPr>
          <p:cNvSpPr txBox="1"/>
          <p:nvPr/>
        </p:nvSpPr>
        <p:spPr>
          <a:xfrm>
            <a:off x="-387531" y="901337"/>
            <a:ext cx="45719" cy="369332"/>
          </a:xfrm>
          <a:prstGeom prst="rect">
            <a:avLst/>
          </a:prstGeom>
          <a:noFill/>
        </p:spPr>
        <p:txBody>
          <a:bodyPr wrap="square" rtlCol="0">
            <a:spAutoFit/>
          </a:bodyPr>
          <a:lstStyle/>
          <a:p>
            <a:endParaRPr lang="ja-JP" altLang="en-US"/>
          </a:p>
        </p:txBody>
      </p:sp>
      <p:sp>
        <p:nvSpPr>
          <p:cNvPr id="3" name="テキスト ボックス 2">
            <a:extLst>
              <a:ext uri="{FF2B5EF4-FFF2-40B4-BE49-F238E27FC236}">
                <a16:creationId xmlns:a16="http://schemas.microsoft.com/office/drawing/2014/main" id="{E773F89C-87A3-A08E-6A22-739AC29DEDFD}"/>
              </a:ext>
            </a:extLst>
          </p:cNvPr>
          <p:cNvSpPr txBox="1"/>
          <p:nvPr/>
        </p:nvSpPr>
        <p:spPr>
          <a:xfrm>
            <a:off x="272347" y="488382"/>
            <a:ext cx="9161482" cy="6008568"/>
          </a:xfrm>
          <a:prstGeom prst="rect">
            <a:avLst/>
          </a:prstGeom>
          <a:noFill/>
        </p:spPr>
        <p:txBody>
          <a:bodyPr wrap="none" rtlCol="0">
            <a:spAutoFit/>
          </a:bodyPr>
          <a:lstStyle/>
          <a:p>
            <a:r>
              <a:rPr lang="ja-JP" altLang="en-US" sz="2800" dirty="0"/>
              <a:t>戦略不足が実行を阻む</a:t>
            </a:r>
            <a:endParaRPr lang="en-US" altLang="ja-JP" sz="2800" dirty="0"/>
          </a:p>
          <a:p>
            <a:endParaRPr lang="en-US" altLang="ja-JP" sz="2800" dirty="0"/>
          </a:p>
          <a:p>
            <a:r>
              <a:rPr lang="ja-JP" altLang="en-US" sz="2800" dirty="0"/>
              <a:t>どういうことか？</a:t>
            </a:r>
            <a:endParaRPr lang="en-US" altLang="ja-JP" sz="2800" dirty="0"/>
          </a:p>
          <a:p>
            <a:endParaRPr lang="en-US" altLang="ja-JP" sz="2800" dirty="0"/>
          </a:p>
          <a:p>
            <a:r>
              <a:rPr lang="ja-JP" altLang="en-US" sz="2800" dirty="0"/>
              <a:t>今、点検は</a:t>
            </a:r>
            <a:r>
              <a:rPr lang="en-US" altLang="ja-JP" sz="2800" dirty="0"/>
              <a:t>3</a:t>
            </a:r>
            <a:r>
              <a:rPr lang="ja-JP" altLang="en-US" sz="2800" dirty="0"/>
              <a:t>巡目！</a:t>
            </a:r>
            <a:endParaRPr lang="en-US" altLang="ja-JP" sz="2800" dirty="0"/>
          </a:p>
          <a:p>
            <a:endParaRPr lang="en-US" altLang="ja-JP" sz="2800" dirty="0"/>
          </a:p>
          <a:p>
            <a:r>
              <a:rPr lang="ja-JP" altLang="en-US" sz="2800" dirty="0"/>
              <a:t>戦略が有れば、これまでに点検業務などに参入実施し、</a:t>
            </a:r>
            <a:endParaRPr lang="en-US" altLang="ja-JP" sz="2800" dirty="0"/>
          </a:p>
          <a:p>
            <a:r>
              <a:rPr lang="ja-JP" altLang="en-US" sz="2800" dirty="0"/>
              <a:t>当該自治体の状況を把握しておくべきだった。</a:t>
            </a:r>
            <a:endParaRPr lang="en-US" altLang="ja-JP" sz="2800" dirty="0"/>
          </a:p>
          <a:p>
            <a:endParaRPr lang="en-US" altLang="ja-JP" sz="2800" dirty="0"/>
          </a:p>
          <a:p>
            <a:r>
              <a:rPr lang="ja-JP" altLang="en-US" sz="2800" dirty="0"/>
              <a:t>しかし、ほとんどができていない。</a:t>
            </a:r>
            <a:endParaRPr lang="en-US" altLang="ja-JP" sz="2800" dirty="0"/>
          </a:p>
          <a:p>
            <a:endParaRPr lang="en-US" altLang="ja-JP" sz="2800" dirty="0"/>
          </a:p>
          <a:p>
            <a:r>
              <a:rPr lang="ja-JP" altLang="en-US" sz="2800" dirty="0"/>
              <a:t>いきなり来ても・・・・　</a:t>
            </a:r>
            <a:endParaRPr lang="en-US" altLang="ja-JP" sz="2800" dirty="0"/>
          </a:p>
          <a:p>
            <a:endParaRPr lang="en-US" altLang="ja-JP" sz="2800" dirty="0"/>
          </a:p>
          <a:p>
            <a:endParaRPr lang="ja-JP" altLang="en-US" dirty="0"/>
          </a:p>
        </p:txBody>
      </p:sp>
    </p:spTree>
    <p:extLst>
      <p:ext uri="{BB962C8B-B14F-4D97-AF65-F5344CB8AC3E}">
        <p14:creationId xmlns:p14="http://schemas.microsoft.com/office/powerpoint/2010/main" val="479528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36282B8-3464-6519-2776-042A82ED7AEB}"/>
              </a:ext>
            </a:extLst>
          </p:cNvPr>
          <p:cNvSpPr txBox="1"/>
          <p:nvPr/>
        </p:nvSpPr>
        <p:spPr>
          <a:xfrm>
            <a:off x="-387531" y="901337"/>
            <a:ext cx="45719" cy="369332"/>
          </a:xfrm>
          <a:prstGeom prst="rect">
            <a:avLst/>
          </a:prstGeom>
          <a:noFill/>
        </p:spPr>
        <p:txBody>
          <a:bodyPr wrap="square" rtlCol="0">
            <a:spAutoFit/>
          </a:bodyPr>
          <a:lstStyle/>
          <a:p>
            <a:endParaRPr lang="ja-JP" altLang="en-US"/>
          </a:p>
        </p:txBody>
      </p:sp>
      <p:sp>
        <p:nvSpPr>
          <p:cNvPr id="3" name="テキスト ボックス 2">
            <a:extLst>
              <a:ext uri="{FF2B5EF4-FFF2-40B4-BE49-F238E27FC236}">
                <a16:creationId xmlns:a16="http://schemas.microsoft.com/office/drawing/2014/main" id="{E773F89C-87A3-A08E-6A22-739AC29DEDFD}"/>
              </a:ext>
            </a:extLst>
          </p:cNvPr>
          <p:cNvSpPr txBox="1"/>
          <p:nvPr/>
        </p:nvSpPr>
        <p:spPr>
          <a:xfrm>
            <a:off x="272347" y="901337"/>
            <a:ext cx="7879080" cy="5523050"/>
          </a:xfrm>
          <a:prstGeom prst="rect">
            <a:avLst/>
          </a:prstGeom>
          <a:noFill/>
        </p:spPr>
        <p:txBody>
          <a:bodyPr wrap="none" rtlCol="0">
            <a:spAutoFit/>
          </a:bodyPr>
          <a:lstStyle/>
          <a:p>
            <a:r>
              <a:rPr lang="ja-JP" altLang="en-US" sz="2400" b="1" dirty="0"/>
              <a:t>考え方</a:t>
            </a:r>
            <a:endParaRPr lang="en-US" altLang="ja-JP" sz="2400" b="1" dirty="0"/>
          </a:p>
          <a:p>
            <a:r>
              <a:rPr lang="ja-JP" altLang="en-US" sz="2400" dirty="0"/>
              <a:t>　　基本的に包括・群管理に関しては役所に</a:t>
            </a:r>
            <a:endParaRPr lang="en-US" altLang="ja-JP" sz="2400" dirty="0"/>
          </a:p>
          <a:p>
            <a:r>
              <a:rPr lang="ja-JP" altLang="en-US" sz="2400" dirty="0"/>
              <a:t>　　やる気が無ければできない。</a:t>
            </a:r>
            <a:endParaRPr lang="en-US" altLang="ja-JP" sz="2400" dirty="0"/>
          </a:p>
          <a:p>
            <a:r>
              <a:rPr lang="ja-JP" altLang="en-US" sz="2400" dirty="0"/>
              <a:t>　　他人任せにしてはいけない。</a:t>
            </a:r>
            <a:endParaRPr lang="en-US" altLang="ja-JP" sz="2400" dirty="0"/>
          </a:p>
          <a:p>
            <a:r>
              <a:rPr lang="ja-JP" altLang="en-US" sz="2400" dirty="0"/>
              <a:t>　　</a:t>
            </a:r>
            <a:endParaRPr lang="en-US" altLang="ja-JP" sz="2400" dirty="0"/>
          </a:p>
          <a:p>
            <a:r>
              <a:rPr lang="ja-JP" altLang="en-US" sz="2400" dirty="0"/>
              <a:t>①様々なやり方しくみ</a:t>
            </a:r>
            <a:endParaRPr lang="en-US" altLang="ja-JP" sz="2400" dirty="0"/>
          </a:p>
          <a:p>
            <a:r>
              <a:rPr lang="ja-JP" altLang="en-US" sz="2400" dirty="0"/>
              <a:t>②費用対効果　⇒人件費の削減に着目</a:t>
            </a:r>
            <a:endParaRPr lang="en-US" altLang="ja-JP" sz="2400" dirty="0"/>
          </a:p>
          <a:p>
            <a:r>
              <a:rPr lang="ja-JP" altLang="en-US" sz="2400" dirty="0"/>
              <a:t>③先進性など将来性も考慮</a:t>
            </a:r>
            <a:endParaRPr lang="en-US" altLang="ja-JP" sz="2400" dirty="0"/>
          </a:p>
          <a:p>
            <a:r>
              <a:rPr lang="ja-JP" altLang="en-US" sz="2400" dirty="0"/>
              <a:t>④長、中期と短期</a:t>
            </a:r>
            <a:endParaRPr lang="en-US" altLang="ja-JP" sz="2400" dirty="0"/>
          </a:p>
          <a:p>
            <a:r>
              <a:rPr lang="ja-JP" altLang="en-US" sz="2400" dirty="0"/>
              <a:t>⑤発注方法（コンサル通しでは割高になる。直接業者）</a:t>
            </a:r>
            <a:endParaRPr lang="en-US" altLang="ja-JP" sz="2400" dirty="0"/>
          </a:p>
          <a:p>
            <a:r>
              <a:rPr lang="ja-JP" altLang="en-US" sz="2400" dirty="0"/>
              <a:t>⑥</a:t>
            </a:r>
            <a:r>
              <a:rPr lang="ja-JP" altLang="en-US" sz="2400"/>
              <a:t>地元業者の活用と排除の難しさ</a:t>
            </a:r>
            <a:endParaRPr lang="en-US" altLang="ja-JP" sz="2400" dirty="0"/>
          </a:p>
          <a:p>
            <a:r>
              <a:rPr lang="ja-JP" altLang="en-US" sz="2400" dirty="0"/>
              <a:t>⑦議会　⇒理解があるか？大きな足かせになる可能性</a:t>
            </a:r>
            <a:endParaRPr lang="en-US" altLang="ja-JP" sz="2400" dirty="0"/>
          </a:p>
          <a:p>
            <a:r>
              <a:rPr lang="ja-JP" altLang="en-US" sz="2400" dirty="0"/>
              <a:t>　</a:t>
            </a:r>
            <a:endParaRPr lang="en-US" altLang="ja-JP" dirty="0"/>
          </a:p>
          <a:p>
            <a:endParaRPr lang="en-US" altLang="ja-JP" dirty="0"/>
          </a:p>
          <a:p>
            <a:endParaRPr lang="ja-JP" altLang="en-US" dirty="0"/>
          </a:p>
        </p:txBody>
      </p:sp>
    </p:spTree>
    <p:extLst>
      <p:ext uri="{BB962C8B-B14F-4D97-AF65-F5344CB8AC3E}">
        <p14:creationId xmlns:p14="http://schemas.microsoft.com/office/powerpoint/2010/main" val="1770998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46E40DD-418B-E1DA-B4D6-5A6E931F5D6C}"/>
              </a:ext>
            </a:extLst>
          </p:cNvPr>
          <p:cNvSpPr txBox="1"/>
          <p:nvPr/>
        </p:nvSpPr>
        <p:spPr>
          <a:xfrm>
            <a:off x="290648" y="163855"/>
            <a:ext cx="8853352" cy="6555641"/>
          </a:xfrm>
          <a:prstGeom prst="rect">
            <a:avLst/>
          </a:prstGeom>
          <a:noFill/>
        </p:spPr>
        <p:txBody>
          <a:bodyPr wrap="square">
            <a:spAutoFit/>
          </a:bodyPr>
          <a:lstStyle/>
          <a:p>
            <a:pPr algn="l"/>
            <a:r>
              <a:rPr lang="ja-JP" altLang="ja-JP" sz="2000" b="1" kern="0" dirty="0">
                <a:latin typeface="Century" panose="02040604050505020304" pitchFamily="18" charset="0"/>
                <a:ea typeface="ＭＳ 明朝" panose="02020609040205080304" pitchFamily="17" charset="-128"/>
                <a:cs typeface="MS-Gothic"/>
              </a:rPr>
              <a:t>【新たな効率的管理手法】</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algn="l"/>
            <a:r>
              <a:rPr lang="ja-JP" altLang="ja-JP" sz="2000" kern="0" dirty="0">
                <a:latin typeface="Century" panose="02040604050505020304" pitchFamily="18" charset="0"/>
                <a:ea typeface="ＭＳ 明朝" panose="02020609040205080304" pitchFamily="17" charset="-128"/>
                <a:cs typeface="MS-Mincho"/>
              </a:rPr>
              <a:t>○点検等の新たな委託発注形式の設定　</a:t>
            </a:r>
            <a:endParaRPr lang="en-US" altLang="ja-JP" sz="2000" kern="0" dirty="0">
              <a:latin typeface="Century" panose="02040604050505020304" pitchFamily="18" charset="0"/>
              <a:ea typeface="ＭＳ 明朝" panose="02020609040205080304" pitchFamily="17" charset="-128"/>
              <a:cs typeface="MS-Mincho"/>
            </a:endParaRPr>
          </a:p>
          <a:p>
            <a:pPr algn="l"/>
            <a:r>
              <a:rPr lang="ja-JP" altLang="en-US" sz="2000" kern="0" dirty="0">
                <a:latin typeface="Century" panose="02040604050505020304" pitchFamily="18" charset="0"/>
                <a:ea typeface="ＭＳ 明朝" panose="02020609040205080304" pitchFamily="17" charset="-128"/>
                <a:cs typeface="MS-Mincho"/>
              </a:rPr>
              <a:t>　　　　</a:t>
            </a:r>
            <a:r>
              <a:rPr lang="ja-JP" altLang="ja-JP" sz="2000" kern="0" dirty="0">
                <a:latin typeface="Century" panose="02040604050505020304" pitchFamily="18" charset="0"/>
                <a:ea typeface="ＭＳ 明朝" panose="02020609040205080304" pitchFamily="17" charset="-128"/>
                <a:cs typeface="MS-Mincho"/>
              </a:rPr>
              <a:t>⇒例：橋梁専業者への点検発注、地元建設業者への点検発注</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algn="l"/>
            <a:r>
              <a:rPr lang="ja-JP" altLang="ja-JP" sz="2000" kern="0" dirty="0">
                <a:latin typeface="Century" panose="02040604050505020304" pitchFamily="18" charset="0"/>
                <a:ea typeface="ＭＳ 明朝" panose="02020609040205080304" pitchFamily="17" charset="-128"/>
                <a:cs typeface="MS-Mincho"/>
              </a:rPr>
              <a:t>〇</a:t>
            </a:r>
            <a:r>
              <a:rPr lang="ja-JP" altLang="en-US" sz="2000" kern="0" dirty="0">
                <a:latin typeface="Century" panose="02040604050505020304" pitchFamily="18" charset="0"/>
                <a:ea typeface="ＭＳ 明朝" panose="02020609040205080304" pitchFamily="17" charset="-128"/>
                <a:cs typeface="MS-Mincho"/>
              </a:rPr>
              <a:t>補修後</a:t>
            </a:r>
            <a:r>
              <a:rPr lang="ja-JP" altLang="ja-JP" sz="2000" kern="0" dirty="0">
                <a:latin typeface="Century" panose="02040604050505020304" pitchFamily="18" charset="0"/>
                <a:ea typeface="ＭＳ 明朝" panose="02020609040205080304" pitchFamily="17" charset="-128"/>
                <a:cs typeface="MS-Mincho"/>
              </a:rPr>
              <a:t>再劣化の評価と実体の調査</a:t>
            </a:r>
            <a:r>
              <a:rPr lang="ja-JP" altLang="en-US" sz="2000" kern="0" dirty="0">
                <a:latin typeface="Century" panose="02040604050505020304" pitchFamily="18" charset="0"/>
                <a:ea typeface="ＭＳ 明朝" panose="02020609040205080304" pitchFamily="17" charset="-128"/>
                <a:cs typeface="MS-Mincho"/>
              </a:rPr>
              <a:t>、追跡調査</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algn="l"/>
            <a:r>
              <a:rPr lang="ja-JP" altLang="ja-JP" sz="2000" kern="0" dirty="0">
                <a:latin typeface="Century" panose="02040604050505020304" pitchFamily="18" charset="0"/>
                <a:ea typeface="ＭＳ 明朝" panose="02020609040205080304" pitchFamily="17" charset="-128"/>
                <a:cs typeface="MS-Mincho"/>
              </a:rPr>
              <a:t>○点検と診断の役割と責務を明確に分離し実施⇒業者と職員</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algn="l"/>
            <a:r>
              <a:rPr lang="ja-JP" altLang="ja-JP" sz="2000" kern="0" dirty="0">
                <a:latin typeface="Century" panose="02040604050505020304" pitchFamily="18" charset="0"/>
                <a:ea typeface="ＭＳ 明朝" panose="02020609040205080304" pitchFamily="17" charset="-128"/>
                <a:cs typeface="MS-Mincho"/>
              </a:rPr>
              <a:t>○寿命に関わる損傷と技術基準の充足度から健全度を評価（健全性と体力）</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R="400050" algn="just"/>
            <a:r>
              <a:rPr lang="ja-JP" altLang="ja-JP" sz="2000" kern="0" dirty="0">
                <a:latin typeface="Century" panose="02040604050505020304" pitchFamily="18" charset="0"/>
                <a:ea typeface="ＭＳ 明朝" panose="02020609040205080304" pitchFamily="17" charset="-128"/>
                <a:cs typeface="MS-Mincho"/>
              </a:rPr>
              <a:t>○新設・更新時にはメンテナンスを考慮した設計の実行</a:t>
            </a:r>
            <a:r>
              <a:rPr lang="ja-JP" altLang="en-US" sz="2000" kern="0" dirty="0">
                <a:latin typeface="Century" panose="02040604050505020304" pitchFamily="18" charset="0"/>
                <a:ea typeface="ＭＳ 明朝" panose="02020609040205080304" pitchFamily="17" charset="-128"/>
                <a:cs typeface="MS-Mincho"/>
              </a:rPr>
              <a:t>、検査体制の厳格化。</a:t>
            </a:r>
            <a:r>
              <a:rPr lang="ja-JP" altLang="ja-JP" sz="2000" kern="0" dirty="0">
                <a:latin typeface="Century" panose="02040604050505020304" pitchFamily="18" charset="0"/>
                <a:ea typeface="ＭＳ 明朝" panose="02020609040205080304" pitchFamily="17" charset="-128"/>
                <a:cs typeface="MS-Mincho"/>
              </a:rPr>
              <a:t>施工時の品質管理、完成検査の徹底⇒鬼の検査官</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R="400050" algn="just"/>
            <a:r>
              <a:rPr lang="ja-JP" altLang="ja-JP" sz="2000" kern="0" dirty="0">
                <a:latin typeface="Century" panose="02040604050505020304" pitchFamily="18" charset="0"/>
                <a:ea typeface="ＭＳ 明朝" panose="02020609040205080304" pitchFamily="17" charset="-128"/>
                <a:cs typeface="MS-Mincho"/>
              </a:rPr>
              <a:t>○補修、補強工法の標準化⇒補修、補強設計の可能な限りのパターン化</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R="400050" algn="just"/>
            <a:r>
              <a:rPr lang="ja-JP" altLang="ja-JP" sz="2000" kern="0" dirty="0">
                <a:latin typeface="Century" panose="02040604050505020304" pitchFamily="18" charset="0"/>
                <a:ea typeface="ＭＳ 明朝" panose="02020609040205080304" pitchFamily="17" charset="-128"/>
                <a:cs typeface="MS-Mincho"/>
              </a:rPr>
              <a:t>○</a:t>
            </a:r>
            <a:r>
              <a:rPr lang="en-US" altLang="ja-JP" sz="2000" kern="0" dirty="0">
                <a:latin typeface="Century" panose="02040604050505020304" pitchFamily="18" charset="0"/>
                <a:ea typeface="ＭＳ 明朝" panose="02020609040205080304" pitchFamily="17" charset="-128"/>
                <a:cs typeface="MS-Mincho"/>
              </a:rPr>
              <a:t>PPP</a:t>
            </a:r>
            <a:r>
              <a:rPr lang="ja-JP" altLang="ja-JP" sz="2000" kern="0" dirty="0">
                <a:latin typeface="Century" panose="02040604050505020304" pitchFamily="18" charset="0"/>
                <a:ea typeface="ＭＳ 明朝" panose="02020609040205080304" pitchFamily="17" charset="-128"/>
                <a:cs typeface="MS-Mincho"/>
              </a:rPr>
              <a:t>、</a:t>
            </a:r>
            <a:r>
              <a:rPr lang="en-US" altLang="ja-JP" sz="2000" kern="0" dirty="0">
                <a:latin typeface="Century" panose="02040604050505020304" pitchFamily="18" charset="0"/>
                <a:ea typeface="ＭＳ 明朝" panose="02020609040205080304" pitchFamily="17" charset="-128"/>
                <a:cs typeface="MS-Mincho"/>
              </a:rPr>
              <a:t>NPM</a:t>
            </a:r>
            <a:r>
              <a:rPr lang="ja-JP" altLang="ja-JP" sz="2000" kern="0" dirty="0">
                <a:latin typeface="Century" panose="02040604050505020304" pitchFamily="18" charset="0"/>
                <a:ea typeface="ＭＳ 明朝" panose="02020609040205080304" pitchFamily="17" charset="-128"/>
                <a:cs typeface="MS-Mincho"/>
              </a:rPr>
              <a:t>、包括的維持管理　等新たな仕組みの検討</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R="400050" algn="just"/>
            <a:r>
              <a:rPr lang="ja-JP" altLang="ja-JP" sz="2000" kern="0" dirty="0">
                <a:latin typeface="Century" panose="02040604050505020304" pitchFamily="18" charset="0"/>
                <a:ea typeface="ＭＳ 明朝" panose="02020609040205080304" pitchFamily="17" charset="-128"/>
                <a:cs typeface="MS-Mincho"/>
              </a:rPr>
              <a:t>○モニタリング技術や点検ロボットの的確な採用、導入</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R="400050" algn="just"/>
            <a:r>
              <a:rPr lang="ja-JP" altLang="ja-JP" sz="2000" kern="0" dirty="0">
                <a:latin typeface="Century" panose="02040604050505020304" pitchFamily="18" charset="0"/>
                <a:ea typeface="ＭＳ 明朝" panose="02020609040205080304" pitchFamily="17" charset="-128"/>
                <a:cs typeface="MS-Mincho"/>
              </a:rPr>
              <a:t>○補修新技術の適正な</a:t>
            </a:r>
            <a:r>
              <a:rPr lang="ja-JP" altLang="en-US" sz="2000" kern="0" dirty="0">
                <a:latin typeface="Century" panose="02040604050505020304" pitchFamily="18" charset="0"/>
                <a:ea typeface="ＭＳ 明朝" panose="02020609040205080304" pitchFamily="17" charset="-128"/>
                <a:cs typeface="MS-Mincho"/>
              </a:rPr>
              <a:t>評価、</a:t>
            </a:r>
            <a:r>
              <a:rPr lang="ja-JP" altLang="ja-JP" sz="2000" kern="0" dirty="0">
                <a:latin typeface="Century" panose="02040604050505020304" pitchFamily="18" charset="0"/>
                <a:ea typeface="ＭＳ 明朝" panose="02020609040205080304" pitchFamily="17" charset="-128"/>
                <a:cs typeface="MS-Mincho"/>
              </a:rPr>
              <a:t>判断と採用</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R="400050" algn="just"/>
            <a:r>
              <a:rPr lang="ja-JP" altLang="ja-JP" sz="2000" kern="0" dirty="0">
                <a:latin typeface="Century" panose="02040604050505020304" pitchFamily="18" charset="0"/>
                <a:ea typeface="ＭＳ 明朝" panose="02020609040205080304" pitchFamily="17" charset="-128"/>
                <a:cs typeface="MS-Mincho"/>
              </a:rPr>
              <a:t>〇新技術の活用促進　</a:t>
            </a:r>
            <a:endParaRPr lang="en-US" altLang="ja-JP" sz="2000" kern="0" dirty="0">
              <a:latin typeface="Century" panose="02040604050505020304" pitchFamily="18" charset="0"/>
              <a:ea typeface="ＭＳ 明朝" panose="02020609040205080304" pitchFamily="17" charset="-128"/>
              <a:cs typeface="MS-Mincho"/>
            </a:endParaRPr>
          </a:p>
          <a:p>
            <a:pPr marR="400050" algn="just"/>
            <a:r>
              <a:rPr lang="ja-JP" altLang="en-US" sz="2000" kern="0" dirty="0">
                <a:latin typeface="Century" panose="02040604050505020304" pitchFamily="18" charset="0"/>
                <a:ea typeface="ＭＳ 明朝" panose="02020609040205080304" pitchFamily="17" charset="-128"/>
                <a:cs typeface="MS-Mincho"/>
              </a:rPr>
              <a:t>　</a:t>
            </a:r>
            <a:r>
              <a:rPr lang="ja-JP" altLang="ja-JP" sz="2000" kern="0" dirty="0">
                <a:latin typeface="Century" panose="02040604050505020304" pitchFamily="18" charset="0"/>
                <a:ea typeface="ＭＳ 明朝" panose="02020609040205080304" pitchFamily="17" charset="-128"/>
                <a:cs typeface="MS-Mincho"/>
              </a:rPr>
              <a:t>⇒民間の実証不足　仮称「補修オリンピック」の開催</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R="400050" algn="just"/>
            <a:r>
              <a:rPr lang="ja-JP" altLang="ja-JP" sz="2000" kern="0" dirty="0">
                <a:latin typeface="Century" panose="02040604050505020304" pitchFamily="18" charset="0"/>
                <a:ea typeface="ＭＳ 明朝" panose="02020609040205080304" pitchFamily="17" charset="-128"/>
                <a:cs typeface="MS-Mincho"/>
              </a:rPr>
              <a:t>　・実証の場と実績の提供</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L="1200150" marR="400050" indent="-1200150" algn="just"/>
            <a:r>
              <a:rPr lang="ja-JP" altLang="ja-JP" sz="2000" kern="100" dirty="0">
                <a:latin typeface="Century" panose="02040604050505020304" pitchFamily="18" charset="0"/>
                <a:ea typeface="ＭＳ 明朝" panose="02020609040205080304" pitchFamily="17" charset="-128"/>
                <a:cs typeface="Times New Roman" panose="02020603050405020304" pitchFamily="18" charset="0"/>
              </a:rPr>
              <a:t>〇地元コンサル　⇒　評価制度の創設。</a:t>
            </a:r>
          </a:p>
          <a:p>
            <a:pPr algn="just"/>
            <a:r>
              <a:rPr lang="ja-JP" altLang="ja-JP" sz="2000" kern="100" dirty="0">
                <a:latin typeface="Century" panose="02040604050505020304" pitchFamily="18" charset="0"/>
                <a:ea typeface="ＭＳ 明朝" panose="02020609040205080304" pitchFamily="17" charset="-128"/>
                <a:cs typeface="Times New Roman" panose="02020603050405020304" pitchFamily="18" charset="0"/>
              </a:rPr>
              <a:t>〇コンサルの扱い　⇒頼りすぎは危険。</a:t>
            </a:r>
          </a:p>
          <a:p>
            <a:pPr algn="just"/>
            <a:r>
              <a:rPr lang="ja-JP" altLang="ja-JP" sz="2000" kern="100" dirty="0">
                <a:latin typeface="Century" panose="02040604050505020304" pitchFamily="18" charset="0"/>
                <a:ea typeface="ＭＳ 明朝" panose="02020609040205080304" pitchFamily="17" charset="-128"/>
                <a:cs typeface="Times New Roman" panose="02020603050405020304" pitchFamily="18" charset="0"/>
              </a:rPr>
              <a:t>〇「技術の継承」というけれど　</a:t>
            </a:r>
            <a:endParaRPr lang="en-US"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000" kern="100" dirty="0">
                <a:latin typeface="Century" panose="02040604050505020304" pitchFamily="18" charset="0"/>
                <a:ea typeface="ＭＳ 明朝" panose="02020609040205080304" pitchFamily="17" charset="-128"/>
                <a:cs typeface="Times New Roman" panose="02020603050405020304" pitchFamily="18" charset="0"/>
              </a:rPr>
              <a:t>⇒そもそも、継承するような技術はあるのか？</a:t>
            </a:r>
            <a:endParaRPr lang="en-US"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○マニュアルよりも自分で考える。</a:t>
            </a:r>
            <a:endParaRPr lang="en-US"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　　　　　　　　　　　　　　　　　・・・・・・・・いくらでもある！</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294684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6B06C55-C437-2699-445B-B1CC4CBE49C9}"/>
              </a:ext>
            </a:extLst>
          </p:cNvPr>
          <p:cNvSpPr>
            <a:spLocks noGrp="1"/>
          </p:cNvSpPr>
          <p:nvPr>
            <p:ph type="sldNum" sz="quarter" idx="12"/>
          </p:nvPr>
        </p:nvSpPr>
        <p:spPr/>
        <p:txBody>
          <a:bodyPr/>
          <a:lstStyle/>
          <a:p>
            <a:fld id="{E38FED2D-04CC-4A62-A718-927FC36FD90E}" type="slidenum">
              <a:rPr kumimoji="1" lang="ja-JP" altLang="en-US" smtClean="0"/>
              <a:t>47</a:t>
            </a:fld>
            <a:endParaRPr kumimoji="1" lang="ja-JP" altLang="en-US"/>
          </a:p>
        </p:txBody>
      </p:sp>
      <p:sp>
        <p:nvSpPr>
          <p:cNvPr id="4" name="テキスト ボックス 3">
            <a:extLst>
              <a:ext uri="{FF2B5EF4-FFF2-40B4-BE49-F238E27FC236}">
                <a16:creationId xmlns:a16="http://schemas.microsoft.com/office/drawing/2014/main" id="{6CAEE163-606F-7BB3-8EA5-0C4C5B8B1B8C}"/>
              </a:ext>
            </a:extLst>
          </p:cNvPr>
          <p:cNvSpPr txBox="1"/>
          <p:nvPr/>
        </p:nvSpPr>
        <p:spPr>
          <a:xfrm>
            <a:off x="250722" y="1161055"/>
            <a:ext cx="8642555" cy="4695388"/>
          </a:xfrm>
          <a:prstGeom prst="rect">
            <a:avLst/>
          </a:prstGeom>
          <a:noFill/>
        </p:spPr>
        <p:txBody>
          <a:bodyPr wrap="square">
            <a:spAutoFit/>
          </a:bodyPr>
          <a:lstStyle/>
          <a:p>
            <a:pPr marL="12700">
              <a:lnSpc>
                <a:spcPct val="100000"/>
              </a:lnSpc>
              <a:spcBef>
                <a:spcPts val="125"/>
              </a:spcBef>
            </a:pPr>
            <a:r>
              <a:rPr lang="ja-JP" altLang="en-US" sz="2800" spc="-15" dirty="0"/>
              <a:t>管理水準の設定は如何にあるべきか受注者の創意工夫を促す方策は何か</a:t>
            </a:r>
            <a:endParaRPr lang="en-US" altLang="ja-JP" sz="2800" spc="-15" dirty="0"/>
          </a:p>
          <a:p>
            <a:pPr marL="12700">
              <a:lnSpc>
                <a:spcPct val="100000"/>
              </a:lnSpc>
              <a:spcBef>
                <a:spcPts val="125"/>
              </a:spcBef>
            </a:pPr>
            <a:endParaRPr lang="en-US" altLang="ja-JP" sz="2800" spc="-15" dirty="0"/>
          </a:p>
          <a:p>
            <a:pPr marL="12700">
              <a:lnSpc>
                <a:spcPct val="100000"/>
              </a:lnSpc>
              <a:spcBef>
                <a:spcPts val="125"/>
              </a:spcBef>
            </a:pPr>
            <a:r>
              <a:rPr lang="ja-JP" altLang="en-US" sz="2800" spc="-15" dirty="0"/>
              <a:t>受注者の技術力・体制を確認・確保する放策は何か</a:t>
            </a:r>
            <a:endParaRPr lang="en-US" altLang="ja-JP" sz="2800" spc="-15" dirty="0"/>
          </a:p>
          <a:p>
            <a:pPr marL="12700">
              <a:lnSpc>
                <a:spcPct val="100000"/>
              </a:lnSpc>
              <a:spcBef>
                <a:spcPts val="125"/>
              </a:spcBef>
            </a:pPr>
            <a:endParaRPr lang="en-US" altLang="ja-JP" sz="2800" spc="-15" dirty="0"/>
          </a:p>
          <a:p>
            <a:pPr marL="12700">
              <a:lnSpc>
                <a:spcPct val="100000"/>
              </a:lnSpc>
              <a:spcBef>
                <a:spcPts val="125"/>
              </a:spcBef>
            </a:pPr>
            <a:r>
              <a:rPr lang="ja-JP" altLang="en-US" sz="2800" spc="-15" dirty="0"/>
              <a:t>適切な契約期間はどの程度か</a:t>
            </a:r>
            <a:endParaRPr lang="en-US" altLang="ja-JP" sz="2800" spc="-15" dirty="0"/>
          </a:p>
          <a:p>
            <a:pPr marL="12700">
              <a:lnSpc>
                <a:spcPct val="100000"/>
              </a:lnSpc>
              <a:spcBef>
                <a:spcPts val="125"/>
              </a:spcBef>
            </a:pPr>
            <a:endParaRPr lang="en-US" altLang="ja-JP" sz="2800" spc="-15" dirty="0"/>
          </a:p>
          <a:p>
            <a:pPr marL="12700">
              <a:lnSpc>
                <a:spcPct val="100000"/>
              </a:lnSpc>
              <a:spcBef>
                <a:spcPts val="125"/>
              </a:spcBef>
            </a:pPr>
            <a:r>
              <a:rPr lang="ja-JP" altLang="en-US" sz="2800" spc="-10" dirty="0"/>
              <a:t>本来必要な行政コスト</a:t>
            </a:r>
            <a:r>
              <a:rPr lang="ja-JP" altLang="en-US" sz="2800" dirty="0"/>
              <a:t>（</a:t>
            </a:r>
            <a:r>
              <a:rPr lang="ja-JP" altLang="en-US" sz="2800" spc="-15" dirty="0"/>
              <a:t>技術者の</a:t>
            </a:r>
            <a:r>
              <a:rPr lang="ja-JP" altLang="en-US" sz="2800" spc="-5" dirty="0"/>
              <a:t>人件費を含む</a:t>
            </a:r>
            <a:r>
              <a:rPr lang="ja-JP" altLang="en-US" sz="2800" dirty="0"/>
              <a:t>）</a:t>
            </a:r>
            <a:r>
              <a:rPr lang="ja-JP" altLang="en-US" sz="2800" spc="-15" dirty="0"/>
              <a:t>の計上は、如何にあるべきか</a:t>
            </a:r>
          </a:p>
          <a:p>
            <a:pPr marR="62230" algn="r">
              <a:lnSpc>
                <a:spcPct val="100000"/>
              </a:lnSpc>
              <a:spcBef>
                <a:spcPts val="2625"/>
              </a:spcBef>
            </a:pPr>
            <a:r>
              <a:rPr lang="ja-JP" altLang="en-US" spc="-50" dirty="0"/>
              <a:t>等</a:t>
            </a:r>
            <a:endParaRPr lang="ja-JP" altLang="en-US" dirty="0"/>
          </a:p>
        </p:txBody>
      </p:sp>
    </p:spTree>
    <p:extLst>
      <p:ext uri="{BB962C8B-B14F-4D97-AF65-F5344CB8AC3E}">
        <p14:creationId xmlns:p14="http://schemas.microsoft.com/office/powerpoint/2010/main" val="27290384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36282B8-3464-6519-2776-042A82ED7AEB}"/>
              </a:ext>
            </a:extLst>
          </p:cNvPr>
          <p:cNvSpPr txBox="1"/>
          <p:nvPr/>
        </p:nvSpPr>
        <p:spPr>
          <a:xfrm>
            <a:off x="-387531" y="901337"/>
            <a:ext cx="45719" cy="369332"/>
          </a:xfrm>
          <a:prstGeom prst="rect">
            <a:avLst/>
          </a:prstGeom>
          <a:noFill/>
        </p:spPr>
        <p:txBody>
          <a:bodyPr wrap="square" rtlCol="0">
            <a:spAutoFit/>
          </a:bodyPr>
          <a:lstStyle/>
          <a:p>
            <a:endParaRPr lang="ja-JP" altLang="en-US"/>
          </a:p>
        </p:txBody>
      </p:sp>
      <p:sp>
        <p:nvSpPr>
          <p:cNvPr id="3" name="テキスト ボックス 2">
            <a:extLst>
              <a:ext uri="{FF2B5EF4-FFF2-40B4-BE49-F238E27FC236}">
                <a16:creationId xmlns:a16="http://schemas.microsoft.com/office/drawing/2014/main" id="{E773F89C-87A3-A08E-6A22-739AC29DEDFD}"/>
              </a:ext>
            </a:extLst>
          </p:cNvPr>
          <p:cNvSpPr txBox="1"/>
          <p:nvPr/>
        </p:nvSpPr>
        <p:spPr>
          <a:xfrm>
            <a:off x="272347" y="901337"/>
            <a:ext cx="7263527" cy="5153719"/>
          </a:xfrm>
          <a:prstGeom prst="rect">
            <a:avLst/>
          </a:prstGeom>
          <a:noFill/>
        </p:spPr>
        <p:txBody>
          <a:bodyPr wrap="none" rtlCol="0">
            <a:spAutoFit/>
          </a:bodyPr>
          <a:lstStyle/>
          <a:p>
            <a:r>
              <a:rPr lang="ja-JP" altLang="en-US" sz="2400" b="1" dirty="0"/>
              <a:t>注意事項</a:t>
            </a:r>
            <a:endParaRPr lang="en-US" altLang="ja-JP" sz="2400" b="1" dirty="0"/>
          </a:p>
          <a:p>
            <a:endParaRPr lang="en-US" altLang="ja-JP" sz="2400" b="1" dirty="0"/>
          </a:p>
          <a:p>
            <a:r>
              <a:rPr lang="ja-JP" altLang="en-US" sz="2400"/>
              <a:t>　　「群管理」に</a:t>
            </a:r>
            <a:r>
              <a:rPr lang="ja-JP" altLang="en-US" sz="2400" dirty="0"/>
              <a:t>関しては始まったばかりである。</a:t>
            </a:r>
            <a:endParaRPr lang="en-US" altLang="ja-JP" sz="2400" dirty="0"/>
          </a:p>
          <a:p>
            <a:r>
              <a:rPr lang="ja-JP" altLang="en-US" sz="2400" dirty="0"/>
              <a:t>　　一部のコンサルや民間業者が、したり顔で、</a:t>
            </a:r>
            <a:endParaRPr lang="en-US" altLang="ja-JP" sz="2400" dirty="0"/>
          </a:p>
          <a:p>
            <a:r>
              <a:rPr lang="ja-JP" altLang="en-US" sz="2400" dirty="0"/>
              <a:t>　　セミナーや提案を実施している。</a:t>
            </a:r>
            <a:endParaRPr lang="en-US" altLang="ja-JP" sz="2400" dirty="0"/>
          </a:p>
          <a:p>
            <a:endParaRPr lang="en-US" altLang="ja-JP" sz="2400" dirty="0"/>
          </a:p>
          <a:p>
            <a:r>
              <a:rPr lang="ja-JP" altLang="en-US" sz="2400" dirty="0"/>
              <a:t>悪いことではないが、国の方針をきちんと理解して</a:t>
            </a:r>
            <a:endParaRPr lang="en-US" altLang="ja-JP" sz="2400" dirty="0"/>
          </a:p>
          <a:p>
            <a:r>
              <a:rPr lang="ja-JP" altLang="en-US" sz="2400" dirty="0"/>
              <a:t>実施しないと失敗する。</a:t>
            </a:r>
            <a:endParaRPr lang="en-US" altLang="ja-JP" sz="2400" dirty="0"/>
          </a:p>
          <a:p>
            <a:endParaRPr lang="en-US" altLang="ja-JP" sz="2400" dirty="0"/>
          </a:p>
          <a:p>
            <a:r>
              <a:rPr lang="ja-JP" altLang="en-US" sz="2400" dirty="0"/>
              <a:t>いきなり、その地域の「群管理」と言うのはさらに</a:t>
            </a:r>
            <a:endParaRPr lang="en-US" altLang="ja-JP" sz="2400" dirty="0"/>
          </a:p>
          <a:p>
            <a:r>
              <a:rPr lang="ja-JP" altLang="en-US" sz="2400" dirty="0"/>
              <a:t>注意が必要である。</a:t>
            </a:r>
            <a:endParaRPr lang="en-US" altLang="ja-JP" sz="2400" dirty="0"/>
          </a:p>
          <a:p>
            <a:r>
              <a:rPr lang="ja-JP" altLang="en-US" sz="2400" dirty="0"/>
              <a:t>　</a:t>
            </a:r>
            <a:endParaRPr lang="en-US" altLang="ja-JP" dirty="0"/>
          </a:p>
          <a:p>
            <a:endParaRPr lang="en-US" altLang="ja-JP" dirty="0"/>
          </a:p>
          <a:p>
            <a:endParaRPr lang="ja-JP" altLang="en-US" dirty="0"/>
          </a:p>
        </p:txBody>
      </p:sp>
    </p:spTree>
    <p:extLst>
      <p:ext uri="{BB962C8B-B14F-4D97-AF65-F5344CB8AC3E}">
        <p14:creationId xmlns:p14="http://schemas.microsoft.com/office/powerpoint/2010/main" val="3107752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テキスト ボックス 1">
            <a:extLst>
              <a:ext uri="{FF2B5EF4-FFF2-40B4-BE49-F238E27FC236}">
                <a16:creationId xmlns:a16="http://schemas.microsoft.com/office/drawing/2014/main" id="{7C7C07A6-8D19-4978-7F61-E3A184F43B40}"/>
              </a:ext>
            </a:extLst>
          </p:cNvPr>
          <p:cNvSpPr txBox="1">
            <a:spLocks noChangeArrowheads="1"/>
          </p:cNvSpPr>
          <p:nvPr/>
        </p:nvSpPr>
        <p:spPr bwMode="auto">
          <a:xfrm>
            <a:off x="1403350" y="908050"/>
            <a:ext cx="5737468"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4000" dirty="0">
                <a:latin typeface="Arial" panose="020B0604020202020204" pitchFamily="34" charset="0"/>
              </a:rPr>
              <a:t>お疲れさまでした</a:t>
            </a:r>
            <a:endParaRPr lang="en-US" altLang="ja-JP" sz="4000" dirty="0">
              <a:latin typeface="Arial" panose="020B0604020202020204" pitchFamily="34" charset="0"/>
            </a:endParaRPr>
          </a:p>
          <a:p>
            <a:pPr>
              <a:spcBef>
                <a:spcPct val="0"/>
              </a:spcBef>
              <a:buFontTx/>
              <a:buNone/>
            </a:pPr>
            <a:endParaRPr lang="en-US" altLang="ja-JP" sz="4000" dirty="0">
              <a:latin typeface="Arial" panose="020B0604020202020204" pitchFamily="34" charset="0"/>
            </a:endParaRPr>
          </a:p>
          <a:p>
            <a:pPr>
              <a:spcBef>
                <a:spcPct val="0"/>
              </a:spcBef>
              <a:buFontTx/>
              <a:buNone/>
            </a:pPr>
            <a:r>
              <a:rPr lang="ja-JP" altLang="en-US" sz="4000" dirty="0">
                <a:latin typeface="Arial" panose="020B0604020202020204" pitchFamily="34" charset="0"/>
              </a:rPr>
              <a:t>何かありましたらどうぞ</a:t>
            </a:r>
            <a:endParaRPr lang="en-US" altLang="ja-JP" sz="4000" dirty="0">
              <a:latin typeface="Arial" panose="020B0604020202020204" pitchFamily="34" charset="0"/>
            </a:endParaRPr>
          </a:p>
          <a:p>
            <a:pPr>
              <a:spcBef>
                <a:spcPct val="0"/>
              </a:spcBef>
              <a:buFontTx/>
              <a:buNone/>
            </a:pPr>
            <a:r>
              <a:rPr lang="ja-JP" altLang="en-US" sz="4000" dirty="0">
                <a:latin typeface="Arial" panose="020B0604020202020204" pitchFamily="34" charset="0"/>
              </a:rPr>
              <a:t>お気軽に申し付けください</a:t>
            </a:r>
            <a:endParaRPr lang="en-US" altLang="ja-JP" sz="4000" dirty="0">
              <a:latin typeface="Arial" panose="020B0604020202020204" pitchFamily="34" charset="0"/>
            </a:endParaRPr>
          </a:p>
          <a:p>
            <a:pPr>
              <a:spcBef>
                <a:spcPct val="0"/>
              </a:spcBef>
              <a:buFontTx/>
              <a:buNone/>
            </a:pPr>
            <a:endParaRPr lang="en-US" altLang="ja-JP" sz="4000" dirty="0">
              <a:latin typeface="Arial" panose="020B0604020202020204" pitchFamily="34" charset="0"/>
            </a:endParaRPr>
          </a:p>
          <a:p>
            <a:pPr>
              <a:spcBef>
                <a:spcPct val="0"/>
              </a:spcBef>
              <a:buFontTx/>
              <a:buNone/>
            </a:pPr>
            <a:endParaRPr lang="en-US" altLang="ja-JP" sz="4000" dirty="0">
              <a:latin typeface="Arial" panose="020B0604020202020204" pitchFamily="34" charset="0"/>
            </a:endParaRPr>
          </a:p>
          <a:p>
            <a:pPr>
              <a:spcBef>
                <a:spcPct val="0"/>
              </a:spcBef>
              <a:buFontTx/>
              <a:buNone/>
            </a:pPr>
            <a:r>
              <a:rPr lang="ja-JP" altLang="en-US" sz="4000" dirty="0">
                <a:latin typeface="Arial" panose="020B0604020202020204" pitchFamily="34" charset="0"/>
              </a:rPr>
              <a:t>ｙ</a:t>
            </a:r>
            <a:r>
              <a:rPr lang="en-US" altLang="ja-JP" sz="4000" dirty="0">
                <a:latin typeface="Arial" panose="020B0604020202020204" pitchFamily="34" charset="0"/>
              </a:rPr>
              <a:t>-ueno@uimo.jp</a:t>
            </a:r>
          </a:p>
          <a:p>
            <a:pPr>
              <a:spcBef>
                <a:spcPct val="0"/>
              </a:spcBef>
              <a:buFontTx/>
              <a:buNone/>
            </a:pPr>
            <a:endParaRPr lang="en-US" altLang="ja-JP" sz="4000" dirty="0">
              <a:latin typeface="Arial" panose="020B0604020202020204" pitchFamily="34" charset="0"/>
            </a:endParaRPr>
          </a:p>
          <a:p>
            <a:pPr>
              <a:spcBef>
                <a:spcPct val="0"/>
              </a:spcBef>
              <a:buFontTx/>
              <a:buNone/>
            </a:pPr>
            <a:endParaRPr lang="en-US" altLang="ja-JP" sz="4000" dirty="0">
              <a:latin typeface="Arial" panose="020B0604020202020204" pitchFamily="34" charset="0"/>
            </a:endParaRPr>
          </a:p>
          <a:p>
            <a:pPr>
              <a:spcBef>
                <a:spcPct val="0"/>
              </a:spcBef>
              <a:buFontTx/>
              <a:buNone/>
            </a:pPr>
            <a:endParaRPr lang="en-US" altLang="ja-JP" sz="4000" dirty="0">
              <a:latin typeface="Arial" panose="020B0604020202020204" pitchFamily="34" charset="0"/>
            </a:endParaRPr>
          </a:p>
          <a:p>
            <a:pPr>
              <a:spcBef>
                <a:spcPct val="0"/>
              </a:spcBef>
              <a:buFontTx/>
              <a:buNone/>
            </a:pPr>
            <a:endParaRPr lang="en-US" altLang="ja-JP" sz="1400" dirty="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8C43F86-4F54-C976-06EB-481A55B0FF0C}"/>
              </a:ext>
            </a:extLst>
          </p:cNvPr>
          <p:cNvPicPr>
            <a:picLocks noChangeAspect="1"/>
          </p:cNvPicPr>
          <p:nvPr/>
        </p:nvPicPr>
        <p:blipFill>
          <a:blip r:embed="rId2"/>
          <a:stretch>
            <a:fillRect/>
          </a:stretch>
        </p:blipFill>
        <p:spPr>
          <a:xfrm>
            <a:off x="1356852" y="179173"/>
            <a:ext cx="6858000" cy="6718921"/>
          </a:xfrm>
          <a:prstGeom prst="rect">
            <a:avLst/>
          </a:prstGeom>
        </p:spPr>
      </p:pic>
    </p:spTree>
    <p:extLst>
      <p:ext uri="{BB962C8B-B14F-4D97-AF65-F5344CB8AC3E}">
        <p14:creationId xmlns:p14="http://schemas.microsoft.com/office/powerpoint/2010/main" val="1933415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16E79BD-A61B-7088-110C-B2185C667598}"/>
              </a:ext>
            </a:extLst>
          </p:cNvPr>
          <p:cNvSpPr>
            <a:spLocks noGrp="1"/>
          </p:cNvSpPr>
          <p:nvPr>
            <p:ph type="sldNum" sz="quarter" idx="12"/>
          </p:nvPr>
        </p:nvSpPr>
        <p:spPr/>
        <p:txBody>
          <a:bodyPr/>
          <a:lstStyle/>
          <a:p>
            <a:pPr defTabSz="371446"/>
            <a:fld id="{B424A714-972D-431A-872C-1B0FE76119C1}" type="slidenum">
              <a:rPr kumimoji="0" lang="ja-JP" altLang="en-US" smtClean="0"/>
              <a:pPr defTabSz="371446"/>
              <a:t>6</a:t>
            </a:fld>
            <a:endParaRPr kumimoji="0" lang="ja-JP" altLang="en-US" dirty="0"/>
          </a:p>
        </p:txBody>
      </p:sp>
      <p:pic>
        <p:nvPicPr>
          <p:cNvPr id="4" name="図 3">
            <a:extLst>
              <a:ext uri="{FF2B5EF4-FFF2-40B4-BE49-F238E27FC236}">
                <a16:creationId xmlns:a16="http://schemas.microsoft.com/office/drawing/2014/main" id="{05141387-FAD7-8A30-E4C9-881EEC6E34F9}"/>
              </a:ext>
            </a:extLst>
          </p:cNvPr>
          <p:cNvPicPr>
            <a:picLocks noChangeAspect="1"/>
          </p:cNvPicPr>
          <p:nvPr/>
        </p:nvPicPr>
        <p:blipFill>
          <a:blip r:embed="rId2"/>
          <a:stretch>
            <a:fillRect/>
          </a:stretch>
        </p:blipFill>
        <p:spPr>
          <a:xfrm>
            <a:off x="914400" y="280001"/>
            <a:ext cx="7319065" cy="6301325"/>
          </a:xfrm>
          <a:prstGeom prst="rect">
            <a:avLst/>
          </a:prstGeom>
        </p:spPr>
      </p:pic>
    </p:spTree>
    <p:extLst>
      <p:ext uri="{BB962C8B-B14F-4D97-AF65-F5344CB8AC3E}">
        <p14:creationId xmlns:p14="http://schemas.microsoft.com/office/powerpoint/2010/main" val="2466066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84020" y="1344885"/>
            <a:ext cx="5211428" cy="5246619"/>
          </a:xfrm>
          <a:prstGeom prst="rect">
            <a:avLst/>
          </a:prstGeom>
        </p:spPr>
      </p:pic>
      <p:sp>
        <p:nvSpPr>
          <p:cNvPr id="3" name="object 3"/>
          <p:cNvSpPr txBox="1"/>
          <p:nvPr/>
        </p:nvSpPr>
        <p:spPr>
          <a:xfrm>
            <a:off x="7525447" y="5944690"/>
            <a:ext cx="1182638" cy="537063"/>
          </a:xfrm>
          <a:prstGeom prst="rect">
            <a:avLst/>
          </a:prstGeom>
        </p:spPr>
        <p:txBody>
          <a:bodyPr vert="horz" wrap="square" lIns="0" tIns="14661" rIns="0" bIns="0" rtlCol="0">
            <a:spAutoFit/>
          </a:bodyPr>
          <a:lstStyle/>
          <a:p>
            <a:pPr marL="10860">
              <a:spcBef>
                <a:spcPts val="115"/>
              </a:spcBef>
            </a:pPr>
            <a:r>
              <a:rPr sz="1026" spc="-9" dirty="0">
                <a:latin typeface="Meiryo UI"/>
                <a:cs typeface="Meiryo UI"/>
              </a:rPr>
              <a:t>出典：国土地理院</a:t>
            </a:r>
            <a:endParaRPr sz="1026">
              <a:latin typeface="Meiryo UI"/>
              <a:cs typeface="Meiryo UI"/>
            </a:endParaRPr>
          </a:p>
          <a:p>
            <a:pPr marR="4344" algn="r">
              <a:spcBef>
                <a:spcPts val="1197"/>
              </a:spcBef>
            </a:pPr>
            <a:r>
              <a:rPr sz="1368" spc="-43" dirty="0">
                <a:latin typeface="Meiryo UI"/>
                <a:cs typeface="Meiryo UI"/>
              </a:rPr>
              <a:t>1</a:t>
            </a:r>
            <a:endParaRPr sz="1368">
              <a:latin typeface="Meiryo UI"/>
              <a:cs typeface="Meiryo UI"/>
            </a:endParaRPr>
          </a:p>
        </p:txBody>
      </p:sp>
      <p:grpSp>
        <p:nvGrpSpPr>
          <p:cNvPr id="4" name="object 4"/>
          <p:cNvGrpSpPr/>
          <p:nvPr/>
        </p:nvGrpSpPr>
        <p:grpSpPr>
          <a:xfrm>
            <a:off x="102951" y="284094"/>
            <a:ext cx="8918115" cy="439281"/>
            <a:chOff x="120395" y="103632"/>
            <a:chExt cx="10429240" cy="513715"/>
          </a:xfrm>
        </p:grpSpPr>
        <p:sp>
          <p:nvSpPr>
            <p:cNvPr id="5" name="object 5"/>
            <p:cNvSpPr/>
            <p:nvPr/>
          </p:nvSpPr>
          <p:spPr>
            <a:xfrm>
              <a:off x="134111" y="117348"/>
              <a:ext cx="10401300" cy="486409"/>
            </a:xfrm>
            <a:custGeom>
              <a:avLst/>
              <a:gdLst/>
              <a:ahLst/>
              <a:cxnLst/>
              <a:rect l="l" t="t" r="r" b="b"/>
              <a:pathLst>
                <a:path w="10401300" h="486409">
                  <a:moveTo>
                    <a:pt x="10346436" y="0"/>
                  </a:moveTo>
                  <a:lnTo>
                    <a:pt x="54864" y="0"/>
                  </a:lnTo>
                  <a:lnTo>
                    <a:pt x="33432" y="4286"/>
                  </a:lnTo>
                  <a:lnTo>
                    <a:pt x="16001" y="16001"/>
                  </a:lnTo>
                  <a:lnTo>
                    <a:pt x="4286" y="33432"/>
                  </a:lnTo>
                  <a:lnTo>
                    <a:pt x="0" y="54863"/>
                  </a:lnTo>
                  <a:lnTo>
                    <a:pt x="0" y="432815"/>
                  </a:lnTo>
                  <a:lnTo>
                    <a:pt x="4286" y="453366"/>
                  </a:lnTo>
                  <a:lnTo>
                    <a:pt x="16001" y="470344"/>
                  </a:lnTo>
                  <a:lnTo>
                    <a:pt x="33432" y="481893"/>
                  </a:lnTo>
                  <a:lnTo>
                    <a:pt x="54864" y="486155"/>
                  </a:lnTo>
                  <a:lnTo>
                    <a:pt x="10346436" y="486155"/>
                  </a:lnTo>
                  <a:lnTo>
                    <a:pt x="10367867" y="481893"/>
                  </a:lnTo>
                  <a:lnTo>
                    <a:pt x="10385298" y="470344"/>
                  </a:lnTo>
                  <a:lnTo>
                    <a:pt x="10397013" y="453366"/>
                  </a:lnTo>
                  <a:lnTo>
                    <a:pt x="10401300" y="432815"/>
                  </a:lnTo>
                  <a:lnTo>
                    <a:pt x="10401300" y="54863"/>
                  </a:lnTo>
                  <a:lnTo>
                    <a:pt x="10397013" y="33432"/>
                  </a:lnTo>
                  <a:lnTo>
                    <a:pt x="10385298" y="16001"/>
                  </a:lnTo>
                  <a:lnTo>
                    <a:pt x="10367867" y="4286"/>
                  </a:lnTo>
                  <a:lnTo>
                    <a:pt x="10346436" y="0"/>
                  </a:lnTo>
                  <a:close/>
                </a:path>
              </a:pathLst>
            </a:custGeom>
            <a:solidFill>
              <a:srgbClr val="DBEDF4"/>
            </a:solidFill>
          </p:spPr>
          <p:txBody>
            <a:bodyPr wrap="square" lIns="0" tIns="0" rIns="0" bIns="0" rtlCol="0"/>
            <a:lstStyle/>
            <a:p>
              <a:endParaRPr sz="1749"/>
            </a:p>
          </p:txBody>
        </p:sp>
        <p:sp>
          <p:nvSpPr>
            <p:cNvPr id="6" name="object 6"/>
            <p:cNvSpPr/>
            <p:nvPr/>
          </p:nvSpPr>
          <p:spPr>
            <a:xfrm>
              <a:off x="134111" y="117348"/>
              <a:ext cx="10401300" cy="486409"/>
            </a:xfrm>
            <a:custGeom>
              <a:avLst/>
              <a:gdLst/>
              <a:ahLst/>
              <a:cxnLst/>
              <a:rect l="l" t="t" r="r" b="b"/>
              <a:pathLst>
                <a:path w="10401300" h="486409">
                  <a:moveTo>
                    <a:pt x="0" y="54863"/>
                  </a:moveTo>
                  <a:lnTo>
                    <a:pt x="4286" y="33432"/>
                  </a:lnTo>
                  <a:lnTo>
                    <a:pt x="16001" y="16001"/>
                  </a:lnTo>
                  <a:lnTo>
                    <a:pt x="33432" y="4286"/>
                  </a:lnTo>
                  <a:lnTo>
                    <a:pt x="54864" y="0"/>
                  </a:lnTo>
                  <a:lnTo>
                    <a:pt x="10346436" y="0"/>
                  </a:lnTo>
                  <a:lnTo>
                    <a:pt x="10367867" y="4286"/>
                  </a:lnTo>
                  <a:lnTo>
                    <a:pt x="10385298" y="16001"/>
                  </a:lnTo>
                  <a:lnTo>
                    <a:pt x="10397013" y="33432"/>
                  </a:lnTo>
                  <a:lnTo>
                    <a:pt x="10401300" y="54863"/>
                  </a:lnTo>
                  <a:lnTo>
                    <a:pt x="10401300" y="432815"/>
                  </a:lnTo>
                  <a:lnTo>
                    <a:pt x="10397013" y="453366"/>
                  </a:lnTo>
                  <a:lnTo>
                    <a:pt x="10385298" y="470344"/>
                  </a:lnTo>
                  <a:lnTo>
                    <a:pt x="10367867" y="481893"/>
                  </a:lnTo>
                  <a:lnTo>
                    <a:pt x="10346436" y="486155"/>
                  </a:lnTo>
                  <a:lnTo>
                    <a:pt x="54864" y="486155"/>
                  </a:lnTo>
                  <a:lnTo>
                    <a:pt x="33432" y="481893"/>
                  </a:lnTo>
                  <a:lnTo>
                    <a:pt x="16001" y="470344"/>
                  </a:lnTo>
                  <a:lnTo>
                    <a:pt x="4286" y="453366"/>
                  </a:lnTo>
                  <a:lnTo>
                    <a:pt x="0" y="432815"/>
                  </a:lnTo>
                  <a:lnTo>
                    <a:pt x="0" y="54863"/>
                  </a:lnTo>
                  <a:close/>
                </a:path>
              </a:pathLst>
            </a:custGeom>
            <a:ln w="27432">
              <a:solidFill>
                <a:srgbClr val="000000"/>
              </a:solidFill>
            </a:ln>
          </p:spPr>
          <p:txBody>
            <a:bodyPr wrap="square" lIns="0" tIns="0" rIns="0" bIns="0" rtlCol="0"/>
            <a:lstStyle/>
            <a:p>
              <a:endParaRPr sz="1749"/>
            </a:p>
          </p:txBody>
        </p:sp>
      </p:grpSp>
      <p:sp>
        <p:nvSpPr>
          <p:cNvPr id="7" name="object 7"/>
          <p:cNvSpPr txBox="1">
            <a:spLocks noGrp="1"/>
          </p:cNvSpPr>
          <p:nvPr>
            <p:ph type="title"/>
          </p:nvPr>
        </p:nvSpPr>
        <p:spPr>
          <a:xfrm>
            <a:off x="2942153" y="352729"/>
            <a:ext cx="3246011" cy="577730"/>
          </a:xfrm>
          <a:prstGeom prst="rect">
            <a:avLst/>
          </a:prstGeom>
        </p:spPr>
        <p:txBody>
          <a:bodyPr vert="horz" wrap="square" lIns="0" tIns="11946" rIns="0" bIns="0" rtlCol="0">
            <a:spAutoFit/>
          </a:bodyPr>
          <a:lstStyle/>
          <a:p>
            <a:pPr marL="10860">
              <a:lnSpc>
                <a:spcPct val="100000"/>
              </a:lnSpc>
              <a:spcBef>
                <a:spcPts val="94"/>
              </a:spcBef>
              <a:tabLst>
                <a:tab pos="1827156" algn="l"/>
              </a:tabLst>
            </a:pPr>
            <a:r>
              <a:rPr sz="1838" dirty="0"/>
              <a:t>群マ</a:t>
            </a:r>
            <a:r>
              <a:rPr sz="1838" spc="-9" dirty="0"/>
              <a:t>ネモ</a:t>
            </a:r>
            <a:r>
              <a:rPr sz="1838" dirty="0"/>
              <a:t>デル地</a:t>
            </a:r>
            <a:r>
              <a:rPr sz="1838" spc="-43" dirty="0"/>
              <a:t>域</a:t>
            </a:r>
            <a:r>
              <a:rPr sz="1838" dirty="0"/>
              <a:t>	選定案件一</a:t>
            </a:r>
            <a:r>
              <a:rPr sz="1838" spc="-43" dirty="0"/>
              <a:t>覧</a:t>
            </a:r>
            <a:endParaRPr sz="1838"/>
          </a:p>
        </p:txBody>
      </p:sp>
      <p:sp>
        <p:nvSpPr>
          <p:cNvPr id="8" name="object 8"/>
          <p:cNvSpPr txBox="1"/>
          <p:nvPr/>
        </p:nvSpPr>
        <p:spPr>
          <a:xfrm>
            <a:off x="483046" y="754108"/>
            <a:ext cx="3097231" cy="418222"/>
          </a:xfrm>
          <a:prstGeom prst="rect">
            <a:avLst/>
          </a:prstGeom>
        </p:spPr>
        <p:txBody>
          <a:bodyPr vert="horz" wrap="square" lIns="0" tIns="10317" rIns="0" bIns="0" rtlCol="0">
            <a:spAutoFit/>
          </a:bodyPr>
          <a:lstStyle/>
          <a:p>
            <a:pPr marL="10860">
              <a:spcBef>
                <a:spcPts val="81"/>
              </a:spcBef>
            </a:pPr>
            <a:r>
              <a:rPr sz="1325" b="1" spc="-4" dirty="0">
                <a:latin typeface="Meiryo UI"/>
                <a:cs typeface="Meiryo UI"/>
              </a:rPr>
              <a:t>【選定案件】  </a:t>
            </a:r>
            <a:r>
              <a:rPr sz="1325" b="1" spc="-21" dirty="0">
                <a:solidFill>
                  <a:srgbClr val="FF0000"/>
                </a:solidFill>
                <a:latin typeface="Meiryo UI"/>
                <a:cs typeface="Meiryo UI"/>
              </a:rPr>
              <a:t>計11件</a:t>
            </a:r>
            <a:r>
              <a:rPr sz="1325" b="1" spc="-26" dirty="0">
                <a:solidFill>
                  <a:srgbClr val="FF0000"/>
                </a:solidFill>
                <a:latin typeface="Meiryo UI"/>
                <a:cs typeface="Meiryo UI"/>
              </a:rPr>
              <a:t>（40</a:t>
            </a:r>
            <a:r>
              <a:rPr sz="1325" b="1" spc="-34" dirty="0">
                <a:solidFill>
                  <a:srgbClr val="FF0000"/>
                </a:solidFill>
                <a:latin typeface="Meiryo UI"/>
                <a:cs typeface="Meiryo UI"/>
              </a:rPr>
              <a:t>地方公共団体</a:t>
            </a:r>
            <a:r>
              <a:rPr sz="1325" b="1" spc="-43" dirty="0">
                <a:solidFill>
                  <a:srgbClr val="FF0000"/>
                </a:solidFill>
                <a:latin typeface="Meiryo UI"/>
                <a:cs typeface="Meiryo UI"/>
              </a:rPr>
              <a:t>）</a:t>
            </a:r>
            <a:endParaRPr sz="1325">
              <a:latin typeface="Meiryo UI"/>
              <a:cs typeface="Meiryo UI"/>
            </a:endParaRPr>
          </a:p>
        </p:txBody>
      </p:sp>
      <p:sp>
        <p:nvSpPr>
          <p:cNvPr id="9" name="object 9"/>
          <p:cNvSpPr/>
          <p:nvPr/>
        </p:nvSpPr>
        <p:spPr>
          <a:xfrm>
            <a:off x="7316558" y="2105292"/>
            <a:ext cx="298103" cy="257379"/>
          </a:xfrm>
          <a:custGeom>
            <a:avLst/>
            <a:gdLst/>
            <a:ahLst/>
            <a:cxnLst/>
            <a:rect l="l" t="t" r="r" b="b"/>
            <a:pathLst>
              <a:path w="348615" h="300989">
                <a:moveTo>
                  <a:pt x="123510" y="108001"/>
                </a:moveTo>
                <a:lnTo>
                  <a:pt x="121348" y="112014"/>
                </a:lnTo>
                <a:lnTo>
                  <a:pt x="117143" y="115397"/>
                </a:lnTo>
                <a:lnTo>
                  <a:pt x="342328" y="300990"/>
                </a:lnTo>
                <a:lnTo>
                  <a:pt x="348424" y="293370"/>
                </a:lnTo>
                <a:lnTo>
                  <a:pt x="123510" y="108001"/>
                </a:lnTo>
                <a:close/>
              </a:path>
              <a:path w="348615" h="300989">
                <a:moveTo>
                  <a:pt x="61721" y="0"/>
                </a:moveTo>
                <a:lnTo>
                  <a:pt x="36123" y="7429"/>
                </a:lnTo>
                <a:lnTo>
                  <a:pt x="14668" y="25146"/>
                </a:lnTo>
                <a:lnTo>
                  <a:pt x="2405" y="48934"/>
                </a:lnTo>
                <a:lnTo>
                  <a:pt x="0" y="74866"/>
                </a:lnTo>
                <a:lnTo>
                  <a:pt x="7596" y="99941"/>
                </a:lnTo>
                <a:lnTo>
                  <a:pt x="25336" y="121158"/>
                </a:lnTo>
                <a:lnTo>
                  <a:pt x="49125" y="134088"/>
                </a:lnTo>
                <a:lnTo>
                  <a:pt x="75056" y="136588"/>
                </a:lnTo>
                <a:lnTo>
                  <a:pt x="100131" y="129087"/>
                </a:lnTo>
                <a:lnTo>
                  <a:pt x="117143" y="115397"/>
                </a:lnTo>
                <a:lnTo>
                  <a:pt x="64960" y="72390"/>
                </a:lnTo>
                <a:lnTo>
                  <a:pt x="71056" y="64770"/>
                </a:lnTo>
                <a:lnTo>
                  <a:pt x="136489" y="64770"/>
                </a:lnTo>
                <a:lnTo>
                  <a:pt x="136778" y="61722"/>
                </a:lnTo>
                <a:lnTo>
                  <a:pt x="129278" y="36576"/>
                </a:lnTo>
                <a:lnTo>
                  <a:pt x="112204" y="16002"/>
                </a:lnTo>
                <a:lnTo>
                  <a:pt x="88177" y="2857"/>
                </a:lnTo>
                <a:lnTo>
                  <a:pt x="61721" y="0"/>
                </a:lnTo>
                <a:close/>
              </a:path>
              <a:path w="348615" h="300989">
                <a:moveTo>
                  <a:pt x="71056" y="64770"/>
                </a:moveTo>
                <a:lnTo>
                  <a:pt x="64960" y="72390"/>
                </a:lnTo>
                <a:lnTo>
                  <a:pt x="117143" y="115397"/>
                </a:lnTo>
                <a:lnTo>
                  <a:pt x="121348" y="112014"/>
                </a:lnTo>
                <a:lnTo>
                  <a:pt x="123510" y="108001"/>
                </a:lnTo>
                <a:lnTo>
                  <a:pt x="71056" y="64770"/>
                </a:lnTo>
                <a:close/>
              </a:path>
              <a:path w="348615" h="300989">
                <a:moveTo>
                  <a:pt x="136489" y="64770"/>
                </a:moveTo>
                <a:lnTo>
                  <a:pt x="71056" y="64770"/>
                </a:lnTo>
                <a:lnTo>
                  <a:pt x="123510" y="108001"/>
                </a:lnTo>
                <a:lnTo>
                  <a:pt x="134278" y="88011"/>
                </a:lnTo>
                <a:lnTo>
                  <a:pt x="136489" y="64770"/>
                </a:lnTo>
                <a:close/>
              </a:path>
            </a:pathLst>
          </a:custGeom>
          <a:solidFill>
            <a:srgbClr val="FF4F4F"/>
          </a:solidFill>
        </p:spPr>
        <p:txBody>
          <a:bodyPr wrap="square" lIns="0" tIns="0" rIns="0" bIns="0" rtlCol="0"/>
          <a:lstStyle/>
          <a:p>
            <a:endParaRPr sz="1749"/>
          </a:p>
        </p:txBody>
      </p:sp>
      <p:sp>
        <p:nvSpPr>
          <p:cNvPr id="10" name="object 10"/>
          <p:cNvSpPr txBox="1"/>
          <p:nvPr/>
        </p:nvSpPr>
        <p:spPr>
          <a:xfrm>
            <a:off x="5233583" y="2341819"/>
            <a:ext cx="1167978" cy="206113"/>
          </a:xfrm>
          <a:prstGeom prst="rect">
            <a:avLst/>
          </a:prstGeom>
          <a:solidFill>
            <a:srgbClr val="FF4F4F"/>
          </a:solidFill>
        </p:spPr>
        <p:txBody>
          <a:bodyPr vert="horz" wrap="square" lIns="0" tIns="47783" rIns="0" bIns="0" rtlCol="0">
            <a:spAutoFit/>
          </a:bodyPr>
          <a:lstStyle/>
          <a:p>
            <a:pPr marL="84706">
              <a:spcBef>
                <a:spcPts val="376"/>
              </a:spcBef>
            </a:pPr>
            <a:r>
              <a:rPr sz="1026" b="1" spc="9" dirty="0">
                <a:solidFill>
                  <a:srgbClr val="FFFFFF"/>
                </a:solidFill>
                <a:latin typeface="Meiryo UI"/>
                <a:cs typeface="Meiryo UI"/>
              </a:rPr>
              <a:t>④大阪府 貝塚市</a:t>
            </a:r>
            <a:endParaRPr sz="1026">
              <a:latin typeface="Meiryo UI"/>
              <a:cs typeface="Meiryo UI"/>
            </a:endParaRPr>
          </a:p>
        </p:txBody>
      </p:sp>
      <p:sp>
        <p:nvSpPr>
          <p:cNvPr id="11" name="object 11"/>
          <p:cNvSpPr txBox="1"/>
          <p:nvPr/>
        </p:nvSpPr>
        <p:spPr>
          <a:xfrm>
            <a:off x="7142745" y="4189733"/>
            <a:ext cx="1169064" cy="206662"/>
          </a:xfrm>
          <a:prstGeom prst="rect">
            <a:avLst/>
          </a:prstGeom>
          <a:solidFill>
            <a:srgbClr val="FF4F4F"/>
          </a:solidFill>
        </p:spPr>
        <p:txBody>
          <a:bodyPr vert="horz" wrap="square" lIns="0" tIns="48326" rIns="0" bIns="0" rtlCol="0">
            <a:spAutoFit/>
          </a:bodyPr>
          <a:lstStyle/>
          <a:p>
            <a:pPr marL="85792">
              <a:spcBef>
                <a:spcPts val="381"/>
              </a:spcBef>
            </a:pPr>
            <a:r>
              <a:rPr sz="1026" b="1" spc="9" dirty="0">
                <a:solidFill>
                  <a:srgbClr val="FFFFFF"/>
                </a:solidFill>
                <a:latin typeface="Meiryo UI"/>
                <a:cs typeface="Meiryo UI"/>
              </a:rPr>
              <a:t>⑥奈良県 宇陀市</a:t>
            </a:r>
            <a:endParaRPr sz="1026">
              <a:latin typeface="Meiryo UI"/>
              <a:cs typeface="Meiryo UI"/>
            </a:endParaRPr>
          </a:p>
        </p:txBody>
      </p:sp>
      <p:sp>
        <p:nvSpPr>
          <p:cNvPr id="12" name="object 12"/>
          <p:cNvSpPr txBox="1"/>
          <p:nvPr/>
        </p:nvSpPr>
        <p:spPr>
          <a:xfrm>
            <a:off x="6561526" y="4630209"/>
            <a:ext cx="918744" cy="206662"/>
          </a:xfrm>
          <a:prstGeom prst="rect">
            <a:avLst/>
          </a:prstGeom>
          <a:solidFill>
            <a:srgbClr val="FF4F4F"/>
          </a:solidFill>
        </p:spPr>
        <p:txBody>
          <a:bodyPr vert="horz" wrap="square" lIns="0" tIns="48326" rIns="0" bIns="0" rtlCol="0">
            <a:spAutoFit/>
          </a:bodyPr>
          <a:lstStyle/>
          <a:p>
            <a:pPr marL="85792">
              <a:spcBef>
                <a:spcPts val="381"/>
              </a:spcBef>
            </a:pPr>
            <a:r>
              <a:rPr sz="1026" b="1" spc="-9" dirty="0">
                <a:solidFill>
                  <a:srgbClr val="FFFFFF"/>
                </a:solidFill>
                <a:latin typeface="Meiryo UI"/>
                <a:cs typeface="Meiryo UI"/>
              </a:rPr>
              <a:t>⑦和歌山県</a:t>
            </a:r>
            <a:endParaRPr sz="1026">
              <a:latin typeface="Meiryo UI"/>
              <a:cs typeface="Meiryo UI"/>
            </a:endParaRPr>
          </a:p>
        </p:txBody>
      </p:sp>
      <p:sp>
        <p:nvSpPr>
          <p:cNvPr id="13" name="object 13"/>
          <p:cNvSpPr txBox="1"/>
          <p:nvPr/>
        </p:nvSpPr>
        <p:spPr>
          <a:xfrm>
            <a:off x="4787894" y="5280497"/>
            <a:ext cx="703719" cy="206113"/>
          </a:xfrm>
          <a:prstGeom prst="rect">
            <a:avLst/>
          </a:prstGeom>
          <a:solidFill>
            <a:srgbClr val="FF4F4F"/>
          </a:solidFill>
        </p:spPr>
        <p:txBody>
          <a:bodyPr vert="horz" wrap="square" lIns="0" tIns="47783" rIns="0" bIns="0" rtlCol="0">
            <a:spAutoFit/>
          </a:bodyPr>
          <a:lstStyle/>
          <a:p>
            <a:pPr marL="84706">
              <a:spcBef>
                <a:spcPts val="376"/>
              </a:spcBef>
            </a:pPr>
            <a:r>
              <a:rPr sz="1026" b="1" spc="-13" dirty="0">
                <a:solidFill>
                  <a:srgbClr val="FFFFFF"/>
                </a:solidFill>
                <a:latin typeface="Meiryo UI"/>
                <a:cs typeface="Meiryo UI"/>
              </a:rPr>
              <a:t>⑨広島県</a:t>
            </a:r>
            <a:endParaRPr sz="1026">
              <a:latin typeface="Meiryo UI"/>
              <a:cs typeface="Meiryo UI"/>
            </a:endParaRPr>
          </a:p>
        </p:txBody>
      </p:sp>
      <p:sp>
        <p:nvSpPr>
          <p:cNvPr id="14" name="object 14"/>
          <p:cNvSpPr txBox="1"/>
          <p:nvPr/>
        </p:nvSpPr>
        <p:spPr>
          <a:xfrm>
            <a:off x="5588048" y="5070685"/>
            <a:ext cx="1169064" cy="205017"/>
          </a:xfrm>
          <a:prstGeom prst="rect">
            <a:avLst/>
          </a:prstGeom>
          <a:solidFill>
            <a:srgbClr val="FF4F4F"/>
          </a:solidFill>
        </p:spPr>
        <p:txBody>
          <a:bodyPr vert="horz" wrap="square" lIns="0" tIns="46697" rIns="0" bIns="0" rtlCol="0">
            <a:spAutoFit/>
          </a:bodyPr>
          <a:lstStyle/>
          <a:p>
            <a:pPr marL="84706">
              <a:spcBef>
                <a:spcPts val="368"/>
              </a:spcBef>
            </a:pPr>
            <a:r>
              <a:rPr sz="1026" b="1" spc="9" dirty="0">
                <a:solidFill>
                  <a:srgbClr val="FFFFFF"/>
                </a:solidFill>
                <a:latin typeface="Meiryo UI"/>
                <a:cs typeface="Meiryo UI"/>
              </a:rPr>
              <a:t>⑩広島県 三原市</a:t>
            </a:r>
            <a:endParaRPr sz="1026">
              <a:latin typeface="Meiryo UI"/>
              <a:cs typeface="Meiryo UI"/>
            </a:endParaRPr>
          </a:p>
        </p:txBody>
      </p:sp>
      <p:sp>
        <p:nvSpPr>
          <p:cNvPr id="15" name="object 15"/>
          <p:cNvSpPr/>
          <p:nvPr/>
        </p:nvSpPr>
        <p:spPr>
          <a:xfrm>
            <a:off x="5913366" y="2700194"/>
            <a:ext cx="1594770" cy="1406895"/>
          </a:xfrm>
          <a:custGeom>
            <a:avLst/>
            <a:gdLst/>
            <a:ahLst/>
            <a:cxnLst/>
            <a:rect l="l" t="t" r="r" b="b"/>
            <a:pathLst>
              <a:path w="1864995" h="1645285">
                <a:moveTo>
                  <a:pt x="1728774" y="659892"/>
                </a:moveTo>
                <a:lnTo>
                  <a:pt x="1724202" y="650748"/>
                </a:lnTo>
                <a:lnTo>
                  <a:pt x="124231" y="1540446"/>
                </a:lnTo>
                <a:lnTo>
                  <a:pt x="109524" y="1522818"/>
                </a:lnTo>
                <a:lnTo>
                  <a:pt x="86283" y="1510665"/>
                </a:lnTo>
                <a:lnTo>
                  <a:pt x="60185" y="1508239"/>
                </a:lnTo>
                <a:lnTo>
                  <a:pt x="34086" y="1516380"/>
                </a:lnTo>
                <a:lnTo>
                  <a:pt x="13957" y="1534121"/>
                </a:lnTo>
                <a:lnTo>
                  <a:pt x="2273" y="1557718"/>
                </a:lnTo>
                <a:lnTo>
                  <a:pt x="0" y="1583893"/>
                </a:lnTo>
                <a:lnTo>
                  <a:pt x="8178" y="1609344"/>
                </a:lnTo>
                <a:lnTo>
                  <a:pt x="25704" y="1630349"/>
                </a:lnTo>
                <a:lnTo>
                  <a:pt x="48945" y="1642503"/>
                </a:lnTo>
                <a:lnTo>
                  <a:pt x="75044" y="1644929"/>
                </a:lnTo>
                <a:lnTo>
                  <a:pt x="101142" y="1636776"/>
                </a:lnTo>
                <a:lnTo>
                  <a:pt x="122110" y="1619046"/>
                </a:lnTo>
                <a:lnTo>
                  <a:pt x="134099" y="1595437"/>
                </a:lnTo>
                <a:lnTo>
                  <a:pt x="135229" y="1580388"/>
                </a:lnTo>
                <a:lnTo>
                  <a:pt x="136067" y="1569275"/>
                </a:lnTo>
                <a:lnTo>
                  <a:pt x="128600" y="1548218"/>
                </a:lnTo>
                <a:lnTo>
                  <a:pt x="1728774" y="659892"/>
                </a:lnTo>
                <a:close/>
              </a:path>
              <a:path w="1864995" h="1645285">
                <a:moveTo>
                  <a:pt x="1864410" y="120396"/>
                </a:moveTo>
                <a:lnTo>
                  <a:pt x="1152004" y="67525"/>
                </a:lnTo>
                <a:lnTo>
                  <a:pt x="1151369" y="62484"/>
                </a:lnTo>
                <a:lnTo>
                  <a:pt x="1149337" y="46088"/>
                </a:lnTo>
                <a:lnTo>
                  <a:pt x="1136116" y="23431"/>
                </a:lnTo>
                <a:lnTo>
                  <a:pt x="1115187" y="7366"/>
                </a:lnTo>
                <a:lnTo>
                  <a:pt x="1088694" y="0"/>
                </a:lnTo>
                <a:lnTo>
                  <a:pt x="1061618" y="3340"/>
                </a:lnTo>
                <a:lnTo>
                  <a:pt x="1038974" y="16383"/>
                </a:lnTo>
                <a:lnTo>
                  <a:pt x="1022896" y="36868"/>
                </a:lnTo>
                <a:lnTo>
                  <a:pt x="1015542" y="62484"/>
                </a:lnTo>
                <a:lnTo>
                  <a:pt x="1018895" y="89776"/>
                </a:lnTo>
                <a:lnTo>
                  <a:pt x="1032116" y="112776"/>
                </a:lnTo>
                <a:lnTo>
                  <a:pt x="1053045" y="128930"/>
                </a:lnTo>
                <a:lnTo>
                  <a:pt x="1079550" y="135636"/>
                </a:lnTo>
                <a:lnTo>
                  <a:pt x="1105979" y="132524"/>
                </a:lnTo>
                <a:lnTo>
                  <a:pt x="1128687" y="119837"/>
                </a:lnTo>
                <a:lnTo>
                  <a:pt x="1145120" y="99428"/>
                </a:lnTo>
                <a:lnTo>
                  <a:pt x="1151293" y="78028"/>
                </a:lnTo>
                <a:lnTo>
                  <a:pt x="1862886" y="129540"/>
                </a:lnTo>
                <a:lnTo>
                  <a:pt x="1864410" y="120396"/>
                </a:lnTo>
                <a:close/>
              </a:path>
            </a:pathLst>
          </a:custGeom>
          <a:solidFill>
            <a:srgbClr val="FF4F4F"/>
          </a:solidFill>
        </p:spPr>
        <p:txBody>
          <a:bodyPr wrap="square" lIns="0" tIns="0" rIns="0" bIns="0" rtlCol="0"/>
          <a:lstStyle/>
          <a:p>
            <a:endParaRPr sz="1749"/>
          </a:p>
        </p:txBody>
      </p:sp>
      <p:sp>
        <p:nvSpPr>
          <p:cNvPr id="16" name="object 16"/>
          <p:cNvSpPr txBox="1"/>
          <p:nvPr/>
        </p:nvSpPr>
        <p:spPr>
          <a:xfrm>
            <a:off x="7611891" y="2234959"/>
            <a:ext cx="1169064" cy="206113"/>
          </a:xfrm>
          <a:prstGeom prst="rect">
            <a:avLst/>
          </a:prstGeom>
          <a:solidFill>
            <a:srgbClr val="FF4F4F"/>
          </a:solidFill>
        </p:spPr>
        <p:txBody>
          <a:bodyPr vert="horz" wrap="square" lIns="0" tIns="47783" rIns="0" bIns="0" rtlCol="0">
            <a:spAutoFit/>
          </a:bodyPr>
          <a:lstStyle/>
          <a:p>
            <a:pPr marL="84706">
              <a:spcBef>
                <a:spcPts val="376"/>
              </a:spcBef>
            </a:pPr>
            <a:r>
              <a:rPr sz="1026" b="1" spc="9" dirty="0">
                <a:solidFill>
                  <a:srgbClr val="FFFFFF"/>
                </a:solidFill>
                <a:latin typeface="Meiryo UI"/>
                <a:cs typeface="Meiryo UI"/>
              </a:rPr>
              <a:t>①北海道 幕別町</a:t>
            </a:r>
            <a:endParaRPr sz="1026">
              <a:latin typeface="Meiryo UI"/>
              <a:cs typeface="Meiryo UI"/>
            </a:endParaRPr>
          </a:p>
        </p:txBody>
      </p:sp>
      <p:sp>
        <p:nvSpPr>
          <p:cNvPr id="17" name="object 17"/>
          <p:cNvSpPr txBox="1"/>
          <p:nvPr/>
        </p:nvSpPr>
        <p:spPr>
          <a:xfrm>
            <a:off x="7465934" y="2701498"/>
            <a:ext cx="1167978" cy="206662"/>
          </a:xfrm>
          <a:prstGeom prst="rect">
            <a:avLst/>
          </a:prstGeom>
          <a:solidFill>
            <a:srgbClr val="FF4F4F"/>
          </a:solidFill>
        </p:spPr>
        <p:txBody>
          <a:bodyPr vert="horz" wrap="square" lIns="0" tIns="48326" rIns="0" bIns="0" rtlCol="0">
            <a:spAutoFit/>
          </a:bodyPr>
          <a:lstStyle/>
          <a:p>
            <a:pPr marL="84163">
              <a:spcBef>
                <a:spcPts val="381"/>
              </a:spcBef>
            </a:pPr>
            <a:r>
              <a:rPr sz="1026" b="1" spc="9" dirty="0">
                <a:solidFill>
                  <a:srgbClr val="FFFFFF"/>
                </a:solidFill>
                <a:latin typeface="Meiryo UI"/>
                <a:cs typeface="Meiryo UI"/>
              </a:rPr>
              <a:t>②秋田県 大館市</a:t>
            </a:r>
            <a:endParaRPr sz="1026">
              <a:latin typeface="Meiryo UI"/>
              <a:cs typeface="Meiryo UI"/>
            </a:endParaRPr>
          </a:p>
        </p:txBody>
      </p:sp>
      <p:sp>
        <p:nvSpPr>
          <p:cNvPr id="18" name="object 18"/>
          <p:cNvSpPr txBox="1"/>
          <p:nvPr/>
        </p:nvSpPr>
        <p:spPr>
          <a:xfrm>
            <a:off x="7389047" y="3136761"/>
            <a:ext cx="1169064" cy="205017"/>
          </a:xfrm>
          <a:prstGeom prst="rect">
            <a:avLst/>
          </a:prstGeom>
          <a:solidFill>
            <a:srgbClr val="FF4F4F"/>
          </a:solidFill>
        </p:spPr>
        <p:txBody>
          <a:bodyPr vert="horz" wrap="square" lIns="0" tIns="46697" rIns="0" bIns="0" rtlCol="0">
            <a:spAutoFit/>
          </a:bodyPr>
          <a:lstStyle/>
          <a:p>
            <a:pPr marL="85792">
              <a:spcBef>
                <a:spcPts val="368"/>
              </a:spcBef>
            </a:pPr>
            <a:r>
              <a:rPr sz="1026" b="1" spc="9" dirty="0">
                <a:solidFill>
                  <a:srgbClr val="FFFFFF"/>
                </a:solidFill>
                <a:latin typeface="Meiryo UI"/>
                <a:cs typeface="Meiryo UI"/>
              </a:rPr>
              <a:t>③滋賀県 草津市</a:t>
            </a:r>
            <a:endParaRPr sz="1026">
              <a:latin typeface="Meiryo UI"/>
              <a:cs typeface="Meiryo UI"/>
            </a:endParaRPr>
          </a:p>
        </p:txBody>
      </p:sp>
      <p:sp>
        <p:nvSpPr>
          <p:cNvPr id="19" name="object 19"/>
          <p:cNvSpPr/>
          <p:nvPr/>
        </p:nvSpPr>
        <p:spPr>
          <a:xfrm>
            <a:off x="4232738" y="2589424"/>
            <a:ext cx="2911528" cy="2706819"/>
          </a:xfrm>
          <a:custGeom>
            <a:avLst/>
            <a:gdLst/>
            <a:ahLst/>
            <a:cxnLst/>
            <a:rect l="l" t="t" r="r" b="b"/>
            <a:pathLst>
              <a:path w="3404870" h="3165475">
                <a:moveTo>
                  <a:pt x="983716" y="1937181"/>
                </a:moveTo>
                <a:lnTo>
                  <a:pt x="975550" y="1912061"/>
                </a:lnTo>
                <a:lnTo>
                  <a:pt x="958519" y="1891792"/>
                </a:lnTo>
                <a:lnTo>
                  <a:pt x="934212" y="1879092"/>
                </a:lnTo>
                <a:lnTo>
                  <a:pt x="906945" y="1876806"/>
                </a:lnTo>
                <a:lnTo>
                  <a:pt x="881824" y="1884807"/>
                </a:lnTo>
                <a:lnTo>
                  <a:pt x="861555" y="1901380"/>
                </a:lnTo>
                <a:lnTo>
                  <a:pt x="851039" y="1920798"/>
                </a:lnTo>
                <a:lnTo>
                  <a:pt x="3048" y="1674876"/>
                </a:lnTo>
                <a:lnTo>
                  <a:pt x="0" y="1684020"/>
                </a:lnTo>
                <a:lnTo>
                  <a:pt x="848423" y="1930069"/>
                </a:lnTo>
                <a:lnTo>
                  <a:pt x="846594" y="1952078"/>
                </a:lnTo>
                <a:lnTo>
                  <a:pt x="854773" y="1977212"/>
                </a:lnTo>
                <a:lnTo>
                  <a:pt x="871791" y="1997468"/>
                </a:lnTo>
                <a:lnTo>
                  <a:pt x="896112" y="2010156"/>
                </a:lnTo>
                <a:lnTo>
                  <a:pt x="923366" y="2012442"/>
                </a:lnTo>
                <a:lnTo>
                  <a:pt x="948499" y="2004441"/>
                </a:lnTo>
                <a:lnTo>
                  <a:pt x="968756" y="1987867"/>
                </a:lnTo>
                <a:lnTo>
                  <a:pt x="981456" y="1964436"/>
                </a:lnTo>
                <a:lnTo>
                  <a:pt x="982713" y="1949196"/>
                </a:lnTo>
                <a:lnTo>
                  <a:pt x="983716" y="1937181"/>
                </a:lnTo>
                <a:close/>
              </a:path>
              <a:path w="3404870" h="3165475">
                <a:moveTo>
                  <a:pt x="1289304" y="1819656"/>
                </a:moveTo>
                <a:lnTo>
                  <a:pt x="1288554" y="1813560"/>
                </a:lnTo>
                <a:lnTo>
                  <a:pt x="1285963" y="1792351"/>
                </a:lnTo>
                <a:lnTo>
                  <a:pt x="1272921" y="1769173"/>
                </a:lnTo>
                <a:lnTo>
                  <a:pt x="1252435" y="1752587"/>
                </a:lnTo>
                <a:lnTo>
                  <a:pt x="1226820" y="1744980"/>
                </a:lnTo>
                <a:lnTo>
                  <a:pt x="1199502" y="1748104"/>
                </a:lnTo>
                <a:lnTo>
                  <a:pt x="1176337" y="1760804"/>
                </a:lnTo>
                <a:lnTo>
                  <a:pt x="1168247" y="1770735"/>
                </a:lnTo>
                <a:lnTo>
                  <a:pt x="1155763" y="1763826"/>
                </a:lnTo>
                <a:lnTo>
                  <a:pt x="1129665" y="1760791"/>
                </a:lnTo>
                <a:lnTo>
                  <a:pt x="1104138" y="1767776"/>
                </a:lnTo>
                <a:lnTo>
                  <a:pt x="1087488" y="1780451"/>
                </a:lnTo>
                <a:lnTo>
                  <a:pt x="19812" y="862584"/>
                </a:lnTo>
                <a:lnTo>
                  <a:pt x="12192" y="870204"/>
                </a:lnTo>
                <a:lnTo>
                  <a:pt x="1079995" y="1788185"/>
                </a:lnTo>
                <a:lnTo>
                  <a:pt x="1068870" y="1807756"/>
                </a:lnTo>
                <a:lnTo>
                  <a:pt x="1072819" y="1859191"/>
                </a:lnTo>
                <a:lnTo>
                  <a:pt x="1113472" y="1893785"/>
                </a:lnTo>
                <a:lnTo>
                  <a:pt x="1139571" y="1896808"/>
                </a:lnTo>
                <a:lnTo>
                  <a:pt x="1165098" y="1889836"/>
                </a:lnTo>
                <a:lnTo>
                  <a:pt x="1186802" y="1873300"/>
                </a:lnTo>
                <a:lnTo>
                  <a:pt x="1188351" y="1874545"/>
                </a:lnTo>
                <a:lnTo>
                  <a:pt x="1208887" y="1880489"/>
                </a:lnTo>
                <a:lnTo>
                  <a:pt x="1098804" y="3165348"/>
                </a:lnTo>
                <a:lnTo>
                  <a:pt x="1109472" y="3165348"/>
                </a:lnTo>
                <a:lnTo>
                  <a:pt x="1219415" y="1882140"/>
                </a:lnTo>
                <a:lnTo>
                  <a:pt x="1219466" y="1881593"/>
                </a:lnTo>
                <a:lnTo>
                  <a:pt x="1241717" y="1879028"/>
                </a:lnTo>
                <a:lnTo>
                  <a:pt x="1264539" y="1866328"/>
                </a:lnTo>
                <a:lnTo>
                  <a:pt x="1281061" y="1845932"/>
                </a:lnTo>
                <a:lnTo>
                  <a:pt x="1289304" y="1819656"/>
                </a:lnTo>
                <a:close/>
              </a:path>
              <a:path w="3404870" h="3165475">
                <a:moveTo>
                  <a:pt x="1802320" y="1642300"/>
                </a:moveTo>
                <a:lnTo>
                  <a:pt x="1802028" y="1639824"/>
                </a:lnTo>
                <a:lnTo>
                  <a:pt x="1799285" y="1616379"/>
                </a:lnTo>
                <a:lnTo>
                  <a:pt x="1786128" y="1592580"/>
                </a:lnTo>
                <a:lnTo>
                  <a:pt x="1764906" y="1575752"/>
                </a:lnTo>
                <a:lnTo>
                  <a:pt x="1739836" y="1568767"/>
                </a:lnTo>
                <a:lnTo>
                  <a:pt x="1713903" y="1571802"/>
                </a:lnTo>
                <a:lnTo>
                  <a:pt x="1694903" y="1582305"/>
                </a:lnTo>
                <a:lnTo>
                  <a:pt x="731520" y="455676"/>
                </a:lnTo>
                <a:lnTo>
                  <a:pt x="723900" y="461772"/>
                </a:lnTo>
                <a:lnTo>
                  <a:pt x="1686636" y="1589354"/>
                </a:lnTo>
                <a:lnTo>
                  <a:pt x="1673275" y="1606181"/>
                </a:lnTo>
                <a:lnTo>
                  <a:pt x="1666303" y="1631251"/>
                </a:lnTo>
                <a:lnTo>
                  <a:pt x="1669326" y="1657184"/>
                </a:lnTo>
                <a:lnTo>
                  <a:pt x="1682496" y="1680972"/>
                </a:lnTo>
                <a:lnTo>
                  <a:pt x="1703705" y="1697812"/>
                </a:lnTo>
                <a:lnTo>
                  <a:pt x="1728787" y="1704784"/>
                </a:lnTo>
                <a:lnTo>
                  <a:pt x="1754708" y="1701761"/>
                </a:lnTo>
                <a:lnTo>
                  <a:pt x="1778508" y="1688592"/>
                </a:lnTo>
                <a:lnTo>
                  <a:pt x="1795335" y="1667383"/>
                </a:lnTo>
                <a:lnTo>
                  <a:pt x="1802320" y="1642300"/>
                </a:lnTo>
                <a:close/>
              </a:path>
              <a:path w="3404870" h="3165475">
                <a:moveTo>
                  <a:pt x="2153412" y="2919984"/>
                </a:moveTo>
                <a:lnTo>
                  <a:pt x="1396936" y="1924862"/>
                </a:lnTo>
                <a:lnTo>
                  <a:pt x="1411147" y="1908810"/>
                </a:lnTo>
                <a:lnTo>
                  <a:pt x="1419796" y="1883664"/>
                </a:lnTo>
                <a:lnTo>
                  <a:pt x="1419161" y="1871472"/>
                </a:lnTo>
                <a:lnTo>
                  <a:pt x="1418437" y="1857375"/>
                </a:lnTo>
                <a:lnTo>
                  <a:pt x="1406652" y="1833372"/>
                </a:lnTo>
                <a:lnTo>
                  <a:pt x="1386281" y="1815160"/>
                </a:lnTo>
                <a:lnTo>
                  <a:pt x="1361503" y="1806511"/>
                </a:lnTo>
                <a:lnTo>
                  <a:pt x="1335278" y="1807870"/>
                </a:lnTo>
                <a:lnTo>
                  <a:pt x="1310640" y="1819656"/>
                </a:lnTo>
                <a:lnTo>
                  <a:pt x="1292415" y="1840026"/>
                </a:lnTo>
                <a:lnTo>
                  <a:pt x="1283766" y="1864804"/>
                </a:lnTo>
                <a:lnTo>
                  <a:pt x="1285125" y="1891030"/>
                </a:lnTo>
                <a:lnTo>
                  <a:pt x="1296924" y="1915668"/>
                </a:lnTo>
                <a:lnTo>
                  <a:pt x="1317498" y="1933892"/>
                </a:lnTo>
                <a:lnTo>
                  <a:pt x="1342644" y="1942528"/>
                </a:lnTo>
                <a:lnTo>
                  <a:pt x="1368933" y="1941182"/>
                </a:lnTo>
                <a:lnTo>
                  <a:pt x="1389367" y="1931136"/>
                </a:lnTo>
                <a:lnTo>
                  <a:pt x="2144268" y="2926080"/>
                </a:lnTo>
                <a:lnTo>
                  <a:pt x="2153412" y="2919984"/>
                </a:lnTo>
                <a:close/>
              </a:path>
              <a:path w="3404870" h="3165475">
                <a:moveTo>
                  <a:pt x="3404616" y="2011680"/>
                </a:moveTo>
                <a:lnTo>
                  <a:pt x="2090445" y="1856486"/>
                </a:lnTo>
                <a:lnTo>
                  <a:pt x="2089797" y="1848612"/>
                </a:lnTo>
                <a:lnTo>
                  <a:pt x="2088680" y="1834997"/>
                </a:lnTo>
                <a:lnTo>
                  <a:pt x="2076450" y="1811655"/>
                </a:lnTo>
                <a:lnTo>
                  <a:pt x="2056206" y="1794611"/>
                </a:lnTo>
                <a:lnTo>
                  <a:pt x="2029968" y="1786128"/>
                </a:lnTo>
                <a:lnTo>
                  <a:pt x="2003298" y="1788350"/>
                </a:lnTo>
                <a:lnTo>
                  <a:pt x="1980057" y="1800415"/>
                </a:lnTo>
                <a:lnTo>
                  <a:pt x="1965731" y="1817141"/>
                </a:lnTo>
                <a:lnTo>
                  <a:pt x="1956816" y="1804606"/>
                </a:lnTo>
                <a:lnTo>
                  <a:pt x="1934857" y="1790585"/>
                </a:lnTo>
                <a:lnTo>
                  <a:pt x="1913547" y="1787055"/>
                </a:lnTo>
                <a:lnTo>
                  <a:pt x="1913521" y="1786128"/>
                </a:lnTo>
                <a:lnTo>
                  <a:pt x="1857756" y="0"/>
                </a:lnTo>
                <a:lnTo>
                  <a:pt x="1847088" y="0"/>
                </a:lnTo>
                <a:lnTo>
                  <a:pt x="1902891" y="1787347"/>
                </a:lnTo>
                <a:lnTo>
                  <a:pt x="1881492" y="1792376"/>
                </a:lnTo>
                <a:lnTo>
                  <a:pt x="1860232" y="1807464"/>
                </a:lnTo>
                <a:lnTo>
                  <a:pt x="1846110" y="1829422"/>
                </a:lnTo>
                <a:lnTo>
                  <a:pt x="1840992" y="1856232"/>
                </a:lnTo>
                <a:lnTo>
                  <a:pt x="1847469" y="1882787"/>
                </a:lnTo>
                <a:lnTo>
                  <a:pt x="1859610" y="1899335"/>
                </a:lnTo>
                <a:lnTo>
                  <a:pt x="1852942" y="1914410"/>
                </a:lnTo>
                <a:lnTo>
                  <a:pt x="1860842" y="1965413"/>
                </a:lnTo>
                <a:lnTo>
                  <a:pt x="1903069" y="1997570"/>
                </a:lnTo>
                <a:lnTo>
                  <a:pt x="1929193" y="1998929"/>
                </a:lnTo>
                <a:lnTo>
                  <a:pt x="1953882" y="1990280"/>
                </a:lnTo>
                <a:lnTo>
                  <a:pt x="1969604" y="1975739"/>
                </a:lnTo>
                <a:lnTo>
                  <a:pt x="2720340" y="2535936"/>
                </a:lnTo>
                <a:lnTo>
                  <a:pt x="2726436" y="2526792"/>
                </a:lnTo>
                <a:lnTo>
                  <a:pt x="1976056" y="1966861"/>
                </a:lnTo>
                <a:lnTo>
                  <a:pt x="1985365" y="1947418"/>
                </a:lnTo>
                <a:lnTo>
                  <a:pt x="1986457" y="1926336"/>
                </a:lnTo>
                <a:lnTo>
                  <a:pt x="1986711" y="1921192"/>
                </a:lnTo>
                <a:lnTo>
                  <a:pt x="1981898" y="1907400"/>
                </a:lnTo>
                <a:lnTo>
                  <a:pt x="1988718" y="1913293"/>
                </a:lnTo>
                <a:lnTo>
                  <a:pt x="2014728" y="1921764"/>
                </a:lnTo>
                <a:lnTo>
                  <a:pt x="2042058" y="1919770"/>
                </a:lnTo>
                <a:lnTo>
                  <a:pt x="2065401" y="1908048"/>
                </a:lnTo>
                <a:lnTo>
                  <a:pt x="2082444" y="1888337"/>
                </a:lnTo>
                <a:lnTo>
                  <a:pt x="2089353" y="1867128"/>
                </a:lnTo>
                <a:lnTo>
                  <a:pt x="3403092" y="2020824"/>
                </a:lnTo>
                <a:lnTo>
                  <a:pt x="3404616" y="2011680"/>
                </a:lnTo>
                <a:close/>
              </a:path>
            </a:pathLst>
          </a:custGeom>
          <a:solidFill>
            <a:srgbClr val="FF4F4F"/>
          </a:solidFill>
        </p:spPr>
        <p:txBody>
          <a:bodyPr wrap="square" lIns="0" tIns="0" rIns="0" bIns="0" rtlCol="0"/>
          <a:lstStyle/>
          <a:p>
            <a:endParaRPr sz="1749"/>
          </a:p>
        </p:txBody>
      </p:sp>
      <p:sp>
        <p:nvSpPr>
          <p:cNvPr id="20" name="object 20"/>
          <p:cNvSpPr txBox="1"/>
          <p:nvPr/>
        </p:nvSpPr>
        <p:spPr>
          <a:xfrm>
            <a:off x="6855611" y="944373"/>
            <a:ext cx="1700654" cy="488395"/>
          </a:xfrm>
          <a:prstGeom prst="rect">
            <a:avLst/>
          </a:prstGeom>
        </p:spPr>
        <p:txBody>
          <a:bodyPr vert="horz" wrap="square" lIns="0" tIns="14661" rIns="0" bIns="0" rtlCol="0">
            <a:spAutoFit/>
          </a:bodyPr>
          <a:lstStyle/>
          <a:p>
            <a:pPr marL="10860">
              <a:spcBef>
                <a:spcPts val="115"/>
              </a:spcBef>
            </a:pPr>
            <a:r>
              <a:rPr sz="1026" spc="-4" dirty="0">
                <a:latin typeface="Meiryo UI"/>
                <a:cs typeface="Meiryo UI"/>
              </a:rPr>
              <a:t>※旗あげの自治体名は、</a:t>
            </a:r>
            <a:endParaRPr sz="1026">
              <a:latin typeface="Meiryo UI"/>
              <a:cs typeface="Meiryo UI"/>
            </a:endParaRPr>
          </a:p>
          <a:p>
            <a:pPr marL="146064">
              <a:spcBef>
                <a:spcPts val="30"/>
              </a:spcBef>
            </a:pPr>
            <a:r>
              <a:rPr sz="1026" spc="-4" dirty="0">
                <a:latin typeface="Meiryo UI"/>
                <a:cs typeface="Meiryo UI"/>
              </a:rPr>
              <a:t>応募の代表自治体のみ記載</a:t>
            </a:r>
            <a:endParaRPr sz="1026">
              <a:latin typeface="Meiryo UI"/>
              <a:cs typeface="Meiryo UI"/>
            </a:endParaRPr>
          </a:p>
        </p:txBody>
      </p:sp>
      <p:graphicFrame>
        <p:nvGraphicFramePr>
          <p:cNvPr id="21" name="object 21"/>
          <p:cNvGraphicFramePr>
            <a:graphicFrameLocks noGrp="1"/>
          </p:cNvGraphicFramePr>
          <p:nvPr/>
        </p:nvGraphicFramePr>
        <p:xfrm>
          <a:off x="454159" y="1002799"/>
          <a:ext cx="3134696" cy="5571547"/>
        </p:xfrm>
        <a:graphic>
          <a:graphicData uri="http://schemas.openxmlformats.org/drawingml/2006/table">
            <a:tbl>
              <a:tblPr firstRow="1" bandRow="1">
                <a:tableStyleId>{2D5ABB26-0587-4C30-8999-92F81FD0307C}</a:tableStyleId>
              </a:tblPr>
              <a:tblGrid>
                <a:gridCol w="283985">
                  <a:extLst>
                    <a:ext uri="{9D8B030D-6E8A-4147-A177-3AD203B41FA5}">
                      <a16:colId xmlns:a16="http://schemas.microsoft.com/office/drawing/2014/main" val="20000"/>
                    </a:ext>
                  </a:extLst>
                </a:gridCol>
                <a:gridCol w="489780">
                  <a:extLst>
                    <a:ext uri="{9D8B030D-6E8A-4147-A177-3AD203B41FA5}">
                      <a16:colId xmlns:a16="http://schemas.microsoft.com/office/drawing/2014/main" val="20001"/>
                    </a:ext>
                  </a:extLst>
                </a:gridCol>
                <a:gridCol w="721095">
                  <a:extLst>
                    <a:ext uri="{9D8B030D-6E8A-4147-A177-3AD203B41FA5}">
                      <a16:colId xmlns:a16="http://schemas.microsoft.com/office/drawing/2014/main" val="20002"/>
                    </a:ext>
                  </a:extLst>
                </a:gridCol>
                <a:gridCol w="287242">
                  <a:extLst>
                    <a:ext uri="{9D8B030D-6E8A-4147-A177-3AD203B41FA5}">
                      <a16:colId xmlns:a16="http://schemas.microsoft.com/office/drawing/2014/main" val="20003"/>
                    </a:ext>
                  </a:extLst>
                </a:gridCol>
                <a:gridCol w="609781">
                  <a:extLst>
                    <a:ext uri="{9D8B030D-6E8A-4147-A177-3AD203B41FA5}">
                      <a16:colId xmlns:a16="http://schemas.microsoft.com/office/drawing/2014/main" val="20004"/>
                    </a:ext>
                  </a:extLst>
                </a:gridCol>
                <a:gridCol w="742813">
                  <a:extLst>
                    <a:ext uri="{9D8B030D-6E8A-4147-A177-3AD203B41FA5}">
                      <a16:colId xmlns:a16="http://schemas.microsoft.com/office/drawing/2014/main" val="20005"/>
                    </a:ext>
                  </a:extLst>
                </a:gridCol>
              </a:tblGrid>
              <a:tr h="332312">
                <a:tc>
                  <a:txBody>
                    <a:bodyPr/>
                    <a:lstStyle/>
                    <a:p>
                      <a:pPr algn="ctr">
                        <a:lnSpc>
                          <a:spcPct val="100000"/>
                        </a:lnSpc>
                        <a:spcBef>
                          <a:spcPts val="900"/>
                        </a:spcBef>
                      </a:pPr>
                      <a:r>
                        <a:rPr sz="1000" b="1" spc="-25" dirty="0">
                          <a:latin typeface="Meiryo UI"/>
                          <a:cs typeface="Meiryo UI"/>
                        </a:rPr>
                        <a:t>No.</a:t>
                      </a:r>
                      <a:endParaRPr sz="1000">
                        <a:latin typeface="Meiryo UI"/>
                        <a:cs typeface="Meiryo UI"/>
                      </a:endParaRPr>
                    </a:p>
                  </a:txBody>
                  <a:tcPr marL="0" marR="0" marT="97739"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gridSpan="2">
                  <a:txBody>
                    <a:bodyPr/>
                    <a:lstStyle/>
                    <a:p>
                      <a:pPr marR="15875" algn="ctr">
                        <a:lnSpc>
                          <a:spcPct val="100000"/>
                        </a:lnSpc>
                        <a:spcBef>
                          <a:spcPts val="180"/>
                        </a:spcBef>
                      </a:pPr>
                      <a:r>
                        <a:rPr sz="1000" b="1" spc="-15" dirty="0">
                          <a:latin typeface="Meiryo UI"/>
                          <a:cs typeface="Meiryo UI"/>
                        </a:rPr>
                        <a:t>自治体名</a:t>
                      </a:r>
                      <a:endParaRPr sz="1000">
                        <a:latin typeface="Meiryo UI"/>
                        <a:cs typeface="Meiryo UI"/>
                      </a:endParaRPr>
                    </a:p>
                    <a:p>
                      <a:pPr marR="15875" algn="ctr">
                        <a:lnSpc>
                          <a:spcPts val="1350"/>
                        </a:lnSpc>
                        <a:spcBef>
                          <a:spcPts val="50"/>
                        </a:spcBef>
                      </a:pPr>
                      <a:r>
                        <a:rPr sz="1000" dirty="0">
                          <a:latin typeface="Meiryo UI"/>
                          <a:cs typeface="Meiryo UI"/>
                        </a:rPr>
                        <a:t>（＊応募自治体</a:t>
                      </a:r>
                      <a:r>
                        <a:rPr sz="1000" spc="-50" dirty="0">
                          <a:latin typeface="Meiryo UI"/>
                          <a:cs typeface="Meiryo UI"/>
                        </a:rPr>
                        <a:t>）</a:t>
                      </a:r>
                      <a:endParaRPr sz="1000">
                        <a:latin typeface="Meiryo UI"/>
                        <a:cs typeface="Meiryo UI"/>
                      </a:endParaRPr>
                    </a:p>
                  </a:txBody>
                  <a:tcPr marL="0" marR="0" marT="19548" marB="0">
                    <a:lnL w="635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8D8D8"/>
                    </a:solidFill>
                  </a:tcPr>
                </a:tc>
                <a:tc hMerge="1">
                  <a:txBody>
                    <a:bodyPr/>
                    <a:lstStyle/>
                    <a:p>
                      <a:endParaRPr/>
                    </a:p>
                  </a:txBody>
                  <a:tcPr marL="0" marR="0" marT="0" marB="0"/>
                </a:tc>
                <a:tc>
                  <a:txBody>
                    <a:bodyPr/>
                    <a:lstStyle/>
                    <a:p>
                      <a:pPr marL="28575" algn="ctr">
                        <a:lnSpc>
                          <a:spcPct val="100000"/>
                        </a:lnSpc>
                        <a:spcBef>
                          <a:spcPts val="865"/>
                        </a:spcBef>
                      </a:pPr>
                      <a:r>
                        <a:rPr sz="1000" b="1" spc="-25" dirty="0">
                          <a:latin typeface="Meiryo UI"/>
                          <a:cs typeface="Meiryo UI"/>
                        </a:rPr>
                        <a:t>No.</a:t>
                      </a:r>
                      <a:endParaRPr sz="1000">
                        <a:latin typeface="Meiryo UI"/>
                        <a:cs typeface="Meiryo UI"/>
                      </a:endParaRPr>
                    </a:p>
                  </a:txBody>
                  <a:tcPr marL="0" marR="0" marT="93938"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gridSpan="2">
                  <a:txBody>
                    <a:bodyPr/>
                    <a:lstStyle/>
                    <a:p>
                      <a:pPr marL="2540" algn="ctr">
                        <a:lnSpc>
                          <a:spcPct val="100000"/>
                        </a:lnSpc>
                        <a:spcBef>
                          <a:spcPts val="155"/>
                        </a:spcBef>
                      </a:pPr>
                      <a:r>
                        <a:rPr sz="1000" b="1" spc="-15" dirty="0">
                          <a:latin typeface="Meiryo UI"/>
                          <a:cs typeface="Meiryo UI"/>
                        </a:rPr>
                        <a:t>自治体名</a:t>
                      </a:r>
                      <a:endParaRPr sz="1000">
                        <a:latin typeface="Meiryo UI"/>
                        <a:cs typeface="Meiryo UI"/>
                      </a:endParaRPr>
                    </a:p>
                    <a:p>
                      <a:pPr marL="2540" algn="ctr">
                        <a:lnSpc>
                          <a:spcPts val="1375"/>
                        </a:lnSpc>
                        <a:spcBef>
                          <a:spcPts val="50"/>
                        </a:spcBef>
                      </a:pPr>
                      <a:r>
                        <a:rPr sz="1000" dirty="0">
                          <a:latin typeface="Meiryo UI"/>
                          <a:cs typeface="Meiryo UI"/>
                        </a:rPr>
                        <a:t>（＊応募自治体</a:t>
                      </a:r>
                      <a:r>
                        <a:rPr sz="1000" spc="-50" dirty="0">
                          <a:latin typeface="Meiryo UI"/>
                          <a:cs typeface="Meiryo UI"/>
                        </a:rPr>
                        <a:t>）</a:t>
                      </a:r>
                      <a:endParaRPr sz="1000">
                        <a:latin typeface="Meiryo UI"/>
                        <a:cs typeface="Meiryo UI"/>
                      </a:endParaRPr>
                    </a:p>
                  </a:txBody>
                  <a:tcPr marL="0" marR="0" marT="16833" marB="0">
                    <a:lnL w="635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8D8D8"/>
                    </a:solidFill>
                  </a:tcPr>
                </a:tc>
                <a:tc hMerge="1">
                  <a:txBody>
                    <a:bodyPr/>
                    <a:lstStyle/>
                    <a:p>
                      <a:endParaRPr/>
                    </a:p>
                  </a:txBody>
                  <a:tcPr marL="0" marR="0" marT="0" marB="0"/>
                </a:tc>
                <a:extLst>
                  <a:ext uri="{0D108BD9-81ED-4DB2-BD59-A6C34878D82A}">
                    <a16:rowId xmlns:a16="http://schemas.microsoft.com/office/drawing/2014/main" val="10000"/>
                  </a:ext>
                </a:extLst>
              </a:tr>
              <a:tr h="236745">
                <a:tc rowSpan="2">
                  <a:txBody>
                    <a:bodyPr/>
                    <a:lstStyle/>
                    <a:p>
                      <a:pPr>
                        <a:lnSpc>
                          <a:spcPct val="100000"/>
                        </a:lnSpc>
                        <a:spcBef>
                          <a:spcPts val="225"/>
                        </a:spcBef>
                      </a:pPr>
                      <a:endParaRPr sz="1000">
                        <a:latin typeface="Times New Roman"/>
                        <a:cs typeface="Times New Roman"/>
                      </a:endParaRPr>
                    </a:p>
                    <a:p>
                      <a:pPr marL="90805">
                        <a:lnSpc>
                          <a:spcPct val="100000"/>
                        </a:lnSpc>
                      </a:pPr>
                      <a:r>
                        <a:rPr sz="1000" b="1" spc="-50" dirty="0">
                          <a:latin typeface="Meiryo UI"/>
                          <a:cs typeface="Meiryo UI"/>
                        </a:rPr>
                        <a:t>①</a:t>
                      </a:r>
                      <a:endParaRPr sz="1000">
                        <a:latin typeface="Meiryo UI"/>
                        <a:cs typeface="Meiryo UI"/>
                      </a:endParaRPr>
                    </a:p>
                  </a:txBody>
                  <a:tcPr marL="0" marR="0" marT="24435"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rowSpan="2">
                  <a:txBody>
                    <a:bodyPr/>
                    <a:lstStyle/>
                    <a:p>
                      <a:pPr>
                        <a:lnSpc>
                          <a:spcPct val="100000"/>
                        </a:lnSpc>
                        <a:spcBef>
                          <a:spcPts val="225"/>
                        </a:spcBef>
                      </a:pPr>
                      <a:endParaRPr sz="1000">
                        <a:latin typeface="Times New Roman"/>
                        <a:cs typeface="Times New Roman"/>
                      </a:endParaRPr>
                    </a:p>
                    <a:p>
                      <a:pPr marL="60325">
                        <a:lnSpc>
                          <a:spcPct val="100000"/>
                        </a:lnSpc>
                      </a:pPr>
                      <a:r>
                        <a:rPr sz="1000" spc="-20" dirty="0">
                          <a:latin typeface="Meiryo UI"/>
                          <a:cs typeface="Meiryo UI"/>
                        </a:rPr>
                        <a:t>北海道</a:t>
                      </a:r>
                      <a:endParaRPr sz="1000">
                        <a:latin typeface="Meiryo UI"/>
                        <a:cs typeface="Meiryo UI"/>
                      </a:endParaRPr>
                    </a:p>
                  </a:txBody>
                  <a:tcPr marL="0" marR="0" marT="24435"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4925">
                        <a:lnSpc>
                          <a:spcPct val="100000"/>
                        </a:lnSpc>
                        <a:spcBef>
                          <a:spcPts val="455"/>
                        </a:spcBef>
                      </a:pPr>
                      <a:r>
                        <a:rPr sz="1000" spc="-15" dirty="0">
                          <a:latin typeface="Meiryo UI"/>
                          <a:cs typeface="Meiryo UI"/>
                        </a:rPr>
                        <a:t>幕別町＊</a:t>
                      </a:r>
                      <a:endParaRPr sz="1000">
                        <a:latin typeface="Meiryo UI"/>
                        <a:cs typeface="Meiryo UI"/>
                      </a:endParaRPr>
                    </a:p>
                  </a:txBody>
                  <a:tcPr marL="0" marR="0" marT="49412" marB="0">
                    <a:lnL w="6350">
                      <a:solidFill>
                        <a:srgbClr val="000000"/>
                      </a:solidFill>
                      <a:prstDash val="solid"/>
                    </a:lnL>
                    <a:lnR w="28575">
                      <a:solidFill>
                        <a:srgbClr val="000000"/>
                      </a:solidFill>
                      <a:prstDash val="solid"/>
                    </a:lnR>
                    <a:lnT w="28575">
                      <a:solidFill>
                        <a:srgbClr val="000000"/>
                      </a:solidFill>
                      <a:prstDash val="solid"/>
                    </a:lnT>
                    <a:lnB w="6350">
                      <a:solidFill>
                        <a:srgbClr val="000000"/>
                      </a:solidFill>
                      <a:prstDash val="solid"/>
                    </a:lnB>
                  </a:tcPr>
                </a:tc>
                <a:tc rowSpan="5">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830"/>
                        </a:spcBef>
                      </a:pPr>
                      <a:endParaRPr sz="1000">
                        <a:latin typeface="Times New Roman"/>
                        <a:cs typeface="Times New Roman"/>
                      </a:endParaRPr>
                    </a:p>
                    <a:p>
                      <a:pPr marL="105410">
                        <a:lnSpc>
                          <a:spcPct val="100000"/>
                        </a:lnSpc>
                        <a:spcBef>
                          <a:spcPts val="5"/>
                        </a:spcBef>
                      </a:pPr>
                      <a:r>
                        <a:rPr sz="1000" b="1" spc="-50" dirty="0">
                          <a:latin typeface="Meiryo UI"/>
                          <a:cs typeface="Meiryo UI"/>
                        </a:rPr>
                        <a:t>⑥</a:t>
                      </a:r>
                      <a:endParaRPr sz="1000">
                        <a:latin typeface="Meiryo UI"/>
                        <a:cs typeface="Meiryo UI"/>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rowSpan="5">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830"/>
                        </a:spcBef>
                      </a:pPr>
                      <a:endParaRPr sz="1000">
                        <a:latin typeface="Times New Roman"/>
                        <a:cs typeface="Times New Roman"/>
                      </a:endParaRPr>
                    </a:p>
                    <a:p>
                      <a:pPr marL="130810">
                        <a:lnSpc>
                          <a:spcPct val="100000"/>
                        </a:lnSpc>
                        <a:spcBef>
                          <a:spcPts val="5"/>
                        </a:spcBef>
                      </a:pPr>
                      <a:r>
                        <a:rPr sz="1000" spc="-20" dirty="0">
                          <a:latin typeface="Meiryo UI"/>
                          <a:cs typeface="Meiryo UI"/>
                        </a:rPr>
                        <a:t>奈良県</a:t>
                      </a:r>
                      <a:endParaRPr sz="1000">
                        <a:latin typeface="Meiryo UI"/>
                        <a:cs typeface="Meiryo UI"/>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6195">
                        <a:lnSpc>
                          <a:spcPct val="100000"/>
                        </a:lnSpc>
                        <a:spcBef>
                          <a:spcPts val="430"/>
                        </a:spcBef>
                      </a:pPr>
                      <a:r>
                        <a:rPr sz="1000" spc="-15" dirty="0">
                          <a:latin typeface="Meiryo UI"/>
                          <a:cs typeface="Meiryo UI"/>
                        </a:rPr>
                        <a:t>宇陀市＊</a:t>
                      </a:r>
                      <a:endParaRPr sz="1000">
                        <a:latin typeface="Meiryo UI"/>
                        <a:cs typeface="Meiryo UI"/>
                      </a:endParaRPr>
                    </a:p>
                  </a:txBody>
                  <a:tcPr marL="0" marR="0" marT="46697" marB="0">
                    <a:lnL w="6350">
                      <a:solidFill>
                        <a:srgbClr val="000000"/>
                      </a:solidFill>
                      <a:prstDash val="solid"/>
                    </a:lnL>
                    <a:lnR w="28575">
                      <a:solidFill>
                        <a:srgbClr val="000000"/>
                      </a:solidFill>
                      <a:prstDash val="solid"/>
                    </a:lnR>
                    <a:lnT w="28575">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36745">
                <a:tc vMerge="1">
                  <a:txBody>
                    <a:bodyPr/>
                    <a:lstStyle/>
                    <a:p>
                      <a:endParaRPr/>
                    </a:p>
                  </a:txBody>
                  <a:tcPr marL="0" marR="0" marT="28575"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28575"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4925">
                        <a:lnSpc>
                          <a:spcPct val="100000"/>
                        </a:lnSpc>
                        <a:spcBef>
                          <a:spcPts val="455"/>
                        </a:spcBef>
                      </a:pPr>
                      <a:r>
                        <a:rPr sz="1000" spc="-20" dirty="0">
                          <a:latin typeface="Meiryo UI"/>
                          <a:cs typeface="Meiryo UI"/>
                        </a:rPr>
                        <a:t>音更町</a:t>
                      </a:r>
                      <a:endParaRPr sz="1000">
                        <a:latin typeface="Meiryo UI"/>
                        <a:cs typeface="Meiryo UI"/>
                      </a:endParaRPr>
                    </a:p>
                  </a:txBody>
                  <a:tcPr marL="0" marR="0" marT="49412" marB="0">
                    <a:lnL w="6350">
                      <a:solidFill>
                        <a:srgbClr val="000000"/>
                      </a:solidFill>
                      <a:prstDash val="solid"/>
                    </a:lnL>
                    <a:lnR w="28575">
                      <a:solidFill>
                        <a:srgbClr val="000000"/>
                      </a:solidFill>
                      <a:prstDash val="solid"/>
                    </a:lnR>
                    <a:lnT w="6350">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6195">
                        <a:lnSpc>
                          <a:spcPct val="100000"/>
                        </a:lnSpc>
                        <a:spcBef>
                          <a:spcPts val="430"/>
                        </a:spcBef>
                      </a:pPr>
                      <a:r>
                        <a:rPr sz="1000" spc="-20" dirty="0">
                          <a:latin typeface="Meiryo UI"/>
                          <a:cs typeface="Meiryo UI"/>
                        </a:rPr>
                        <a:t>曽爾村</a:t>
                      </a:r>
                      <a:endParaRPr sz="1000">
                        <a:latin typeface="Meiryo UI"/>
                        <a:cs typeface="Meiryo UI"/>
                      </a:endParaRPr>
                    </a:p>
                  </a:txBody>
                  <a:tcPr marL="0" marR="0" marT="46697" marB="0">
                    <a:lnL w="6350">
                      <a:solidFill>
                        <a:srgbClr val="000000"/>
                      </a:solidFill>
                      <a:prstDash val="solid"/>
                    </a:lnL>
                    <a:lnR w="285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36745">
                <a:tc>
                  <a:txBody>
                    <a:bodyPr/>
                    <a:lstStyle/>
                    <a:p>
                      <a:pPr marL="1270" algn="ctr">
                        <a:lnSpc>
                          <a:spcPct val="100000"/>
                        </a:lnSpc>
                        <a:spcBef>
                          <a:spcPts val="455"/>
                        </a:spcBef>
                      </a:pPr>
                      <a:r>
                        <a:rPr sz="1000" b="1" spc="-50" dirty="0">
                          <a:latin typeface="Meiryo UI"/>
                          <a:cs typeface="Meiryo UI"/>
                        </a:rPr>
                        <a:t>②</a:t>
                      </a:r>
                      <a:endParaRPr sz="1000">
                        <a:latin typeface="Meiryo UI"/>
                        <a:cs typeface="Meiryo UI"/>
                      </a:endParaRPr>
                    </a:p>
                  </a:txBody>
                  <a:tcPr marL="0" marR="0" marT="49412"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a:txBody>
                    <a:bodyPr/>
                    <a:lstStyle/>
                    <a:p>
                      <a:pPr marL="1270" algn="ctr">
                        <a:lnSpc>
                          <a:spcPct val="100000"/>
                        </a:lnSpc>
                        <a:spcBef>
                          <a:spcPts val="455"/>
                        </a:spcBef>
                      </a:pPr>
                      <a:r>
                        <a:rPr sz="1000" spc="-20" dirty="0">
                          <a:latin typeface="Meiryo UI"/>
                          <a:cs typeface="Meiryo UI"/>
                        </a:rPr>
                        <a:t>秋田県</a:t>
                      </a:r>
                      <a:endParaRPr sz="1000">
                        <a:latin typeface="Meiryo UI"/>
                        <a:cs typeface="Meiryo UI"/>
                      </a:endParaRPr>
                    </a:p>
                  </a:txBody>
                  <a:tcPr marL="0" marR="0" marT="49412"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4925">
                        <a:lnSpc>
                          <a:spcPct val="100000"/>
                        </a:lnSpc>
                        <a:spcBef>
                          <a:spcPts val="455"/>
                        </a:spcBef>
                      </a:pPr>
                      <a:r>
                        <a:rPr sz="1000" spc="-15" dirty="0">
                          <a:latin typeface="Meiryo UI"/>
                          <a:cs typeface="Meiryo UI"/>
                        </a:rPr>
                        <a:t>大館市＊</a:t>
                      </a:r>
                      <a:endParaRPr sz="1000">
                        <a:latin typeface="Meiryo UI"/>
                        <a:cs typeface="Meiryo UI"/>
                      </a:endParaRPr>
                    </a:p>
                  </a:txBody>
                  <a:tcPr marL="0" marR="0" marT="49412" marB="0">
                    <a:lnL w="635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6195">
                        <a:lnSpc>
                          <a:spcPct val="100000"/>
                        </a:lnSpc>
                        <a:spcBef>
                          <a:spcPts val="430"/>
                        </a:spcBef>
                      </a:pPr>
                      <a:r>
                        <a:rPr sz="1000" spc="-20" dirty="0">
                          <a:latin typeface="Meiryo UI"/>
                          <a:cs typeface="Meiryo UI"/>
                        </a:rPr>
                        <a:t>御杖村</a:t>
                      </a:r>
                      <a:endParaRPr sz="1000">
                        <a:latin typeface="Meiryo UI"/>
                        <a:cs typeface="Meiryo UI"/>
                      </a:endParaRPr>
                    </a:p>
                  </a:txBody>
                  <a:tcPr marL="0" marR="0" marT="46697" marB="0">
                    <a:lnL w="6350">
                      <a:solidFill>
                        <a:srgbClr val="000000"/>
                      </a:solidFill>
                      <a:prstDash val="solid"/>
                    </a:lnL>
                    <a:lnR w="285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36745">
                <a:tc>
                  <a:txBody>
                    <a:bodyPr/>
                    <a:lstStyle/>
                    <a:p>
                      <a:pPr marL="1270" algn="ctr">
                        <a:lnSpc>
                          <a:spcPct val="100000"/>
                        </a:lnSpc>
                        <a:spcBef>
                          <a:spcPts val="455"/>
                        </a:spcBef>
                      </a:pPr>
                      <a:r>
                        <a:rPr sz="1000" b="1" spc="-50" dirty="0">
                          <a:latin typeface="Meiryo UI"/>
                          <a:cs typeface="Meiryo UI"/>
                        </a:rPr>
                        <a:t>③</a:t>
                      </a:r>
                      <a:endParaRPr sz="1000">
                        <a:latin typeface="Meiryo UI"/>
                        <a:cs typeface="Meiryo UI"/>
                      </a:endParaRPr>
                    </a:p>
                  </a:txBody>
                  <a:tcPr marL="0" marR="0" marT="49412"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a:txBody>
                    <a:bodyPr/>
                    <a:lstStyle/>
                    <a:p>
                      <a:pPr marL="1270" algn="ctr">
                        <a:lnSpc>
                          <a:spcPct val="100000"/>
                        </a:lnSpc>
                        <a:spcBef>
                          <a:spcPts val="455"/>
                        </a:spcBef>
                      </a:pPr>
                      <a:r>
                        <a:rPr sz="1000" spc="-20" dirty="0">
                          <a:latin typeface="Meiryo UI"/>
                          <a:cs typeface="Meiryo UI"/>
                        </a:rPr>
                        <a:t>滋賀県</a:t>
                      </a:r>
                      <a:endParaRPr sz="1000">
                        <a:latin typeface="Meiryo UI"/>
                        <a:cs typeface="Meiryo UI"/>
                      </a:endParaRPr>
                    </a:p>
                  </a:txBody>
                  <a:tcPr marL="0" marR="0" marT="49412"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4925">
                        <a:lnSpc>
                          <a:spcPct val="100000"/>
                        </a:lnSpc>
                        <a:spcBef>
                          <a:spcPts val="455"/>
                        </a:spcBef>
                      </a:pPr>
                      <a:r>
                        <a:rPr sz="1000" spc="-15" dirty="0">
                          <a:latin typeface="Meiryo UI"/>
                          <a:cs typeface="Meiryo UI"/>
                        </a:rPr>
                        <a:t>草津市＊</a:t>
                      </a:r>
                      <a:endParaRPr sz="1000">
                        <a:latin typeface="Meiryo UI"/>
                        <a:cs typeface="Meiryo UI"/>
                      </a:endParaRPr>
                    </a:p>
                  </a:txBody>
                  <a:tcPr marL="0" marR="0" marT="49412" marB="0">
                    <a:lnL w="635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6195">
                        <a:lnSpc>
                          <a:spcPct val="100000"/>
                        </a:lnSpc>
                        <a:spcBef>
                          <a:spcPts val="430"/>
                        </a:spcBef>
                      </a:pPr>
                      <a:r>
                        <a:rPr sz="1000" spc="-15" dirty="0">
                          <a:latin typeface="Meiryo UI"/>
                          <a:cs typeface="Meiryo UI"/>
                        </a:rPr>
                        <a:t>東吉野村</a:t>
                      </a:r>
                      <a:endParaRPr sz="1000">
                        <a:latin typeface="Meiryo UI"/>
                        <a:cs typeface="Meiryo UI"/>
                      </a:endParaRPr>
                    </a:p>
                  </a:txBody>
                  <a:tcPr marL="0" marR="0" marT="46697" marB="0">
                    <a:lnL w="6350">
                      <a:solidFill>
                        <a:srgbClr val="000000"/>
                      </a:solidFill>
                      <a:prstDash val="solid"/>
                    </a:lnL>
                    <a:lnR w="285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35659">
                <a:tc rowSpan="13">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350"/>
                        </a:spcBef>
                      </a:pPr>
                      <a:endParaRPr sz="1000">
                        <a:latin typeface="Times New Roman"/>
                        <a:cs typeface="Times New Roman"/>
                      </a:endParaRPr>
                    </a:p>
                    <a:p>
                      <a:pPr marL="90805">
                        <a:lnSpc>
                          <a:spcPct val="100000"/>
                        </a:lnSpc>
                      </a:pPr>
                      <a:r>
                        <a:rPr sz="1000" b="1" spc="-50" dirty="0">
                          <a:latin typeface="Meiryo UI"/>
                          <a:cs typeface="Meiryo UI"/>
                        </a:rPr>
                        <a:t>④</a:t>
                      </a:r>
                      <a:endParaRPr sz="1000">
                        <a:latin typeface="Meiryo UI"/>
                        <a:cs typeface="Meiryo UI"/>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rowSpan="13">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350"/>
                        </a:spcBef>
                      </a:pPr>
                      <a:endParaRPr sz="1000">
                        <a:latin typeface="Times New Roman"/>
                        <a:cs typeface="Times New Roman"/>
                      </a:endParaRPr>
                    </a:p>
                    <a:p>
                      <a:pPr marL="60325">
                        <a:lnSpc>
                          <a:spcPct val="100000"/>
                        </a:lnSpc>
                      </a:pPr>
                      <a:r>
                        <a:rPr sz="1000" spc="-20" dirty="0">
                          <a:latin typeface="Meiryo UI"/>
                          <a:cs typeface="Meiryo UI"/>
                        </a:rPr>
                        <a:t>大阪府</a:t>
                      </a:r>
                      <a:endParaRPr sz="1000">
                        <a:latin typeface="Meiryo UI"/>
                        <a:cs typeface="Meiryo UI"/>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4925">
                        <a:lnSpc>
                          <a:spcPct val="100000"/>
                        </a:lnSpc>
                        <a:spcBef>
                          <a:spcPts val="455"/>
                        </a:spcBef>
                      </a:pPr>
                      <a:r>
                        <a:rPr sz="1000" spc="-15" dirty="0">
                          <a:latin typeface="Meiryo UI"/>
                          <a:cs typeface="Meiryo UI"/>
                        </a:rPr>
                        <a:t>岸和田市</a:t>
                      </a:r>
                      <a:endParaRPr sz="1000">
                        <a:latin typeface="Meiryo UI"/>
                        <a:cs typeface="Meiryo UI"/>
                      </a:endParaRPr>
                    </a:p>
                  </a:txBody>
                  <a:tcPr marL="0" marR="0" marT="49412" marB="0">
                    <a:lnL w="6350">
                      <a:solidFill>
                        <a:srgbClr val="000000"/>
                      </a:solidFill>
                      <a:prstDash val="solid"/>
                    </a:lnL>
                    <a:lnR w="28575">
                      <a:solidFill>
                        <a:srgbClr val="000000"/>
                      </a:solidFill>
                      <a:prstDash val="solid"/>
                    </a:lnR>
                    <a:lnT w="28575">
                      <a:solidFill>
                        <a:srgbClr val="000000"/>
                      </a:solidFill>
                      <a:prstDash val="solid"/>
                    </a:lnT>
                    <a:lnB w="6350">
                      <a:solidFill>
                        <a:srgbClr val="000000"/>
                      </a:solidFill>
                      <a:prstDash val="solid"/>
                    </a:lnB>
                  </a:tcPr>
                </a:tc>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6195">
                        <a:lnSpc>
                          <a:spcPct val="100000"/>
                        </a:lnSpc>
                        <a:spcBef>
                          <a:spcPts val="434"/>
                        </a:spcBef>
                      </a:pPr>
                      <a:r>
                        <a:rPr sz="1000" spc="-20" dirty="0">
                          <a:latin typeface="Meiryo UI"/>
                          <a:cs typeface="Meiryo UI"/>
                        </a:rPr>
                        <a:t>奈良県</a:t>
                      </a:r>
                      <a:endParaRPr sz="1000">
                        <a:latin typeface="Meiryo UI"/>
                        <a:cs typeface="Meiryo UI"/>
                      </a:endParaRPr>
                    </a:p>
                  </a:txBody>
                  <a:tcPr marL="0" marR="0" marT="47240" marB="0">
                    <a:lnL w="6350">
                      <a:solidFill>
                        <a:srgbClr val="000000"/>
                      </a:solidFill>
                      <a:prstDash val="solid"/>
                    </a:lnL>
                    <a:lnR w="28575">
                      <a:solidFill>
                        <a:srgbClr val="000000"/>
                      </a:solidFill>
                      <a:prstDash val="solid"/>
                    </a:lnR>
                    <a:lnT w="6350">
                      <a:solidFill>
                        <a:srgbClr val="000000"/>
                      </a:solidFill>
                      <a:prstDash val="solid"/>
                    </a:lnT>
                    <a:lnB w="28575">
                      <a:solidFill>
                        <a:srgbClr val="000000"/>
                      </a:solidFill>
                      <a:prstDash val="solid"/>
                    </a:lnB>
                  </a:tcPr>
                </a:tc>
                <a:extLst>
                  <a:ext uri="{0D108BD9-81ED-4DB2-BD59-A6C34878D82A}">
                    <a16:rowId xmlns:a16="http://schemas.microsoft.com/office/drawing/2014/main" val="10005"/>
                  </a:ext>
                </a:extLst>
              </a:tr>
              <a:tr h="238374">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4925">
                        <a:lnSpc>
                          <a:spcPct val="100000"/>
                        </a:lnSpc>
                        <a:spcBef>
                          <a:spcPts val="480"/>
                        </a:spcBef>
                      </a:pPr>
                      <a:r>
                        <a:rPr sz="1000" spc="-15" dirty="0">
                          <a:latin typeface="Meiryo UI"/>
                          <a:cs typeface="Meiryo UI"/>
                        </a:rPr>
                        <a:t>泉大津市</a:t>
                      </a:r>
                      <a:endParaRPr sz="1000">
                        <a:latin typeface="Meiryo UI"/>
                        <a:cs typeface="Meiryo UI"/>
                      </a:endParaRPr>
                    </a:p>
                  </a:txBody>
                  <a:tcPr marL="0" marR="0" marT="52127" marB="0">
                    <a:lnL w="6350">
                      <a:solidFill>
                        <a:srgbClr val="000000"/>
                      </a:solidFill>
                      <a:prstDash val="solid"/>
                    </a:lnL>
                    <a:lnR w="28575">
                      <a:solidFill>
                        <a:srgbClr val="000000"/>
                      </a:solidFill>
                      <a:prstDash val="solid"/>
                    </a:lnR>
                    <a:lnT w="6350">
                      <a:solidFill>
                        <a:srgbClr val="000000"/>
                      </a:solidFill>
                      <a:prstDash val="solid"/>
                    </a:lnT>
                    <a:lnB w="6350">
                      <a:solidFill>
                        <a:srgbClr val="000000"/>
                      </a:solidFill>
                      <a:prstDash val="solid"/>
                    </a:lnB>
                  </a:tcPr>
                </a:tc>
                <a:tc rowSpan="5">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855"/>
                        </a:spcBef>
                      </a:pPr>
                      <a:endParaRPr sz="1000">
                        <a:latin typeface="Times New Roman"/>
                        <a:cs typeface="Times New Roman"/>
                      </a:endParaRPr>
                    </a:p>
                    <a:p>
                      <a:pPr marL="105410">
                        <a:lnSpc>
                          <a:spcPct val="100000"/>
                        </a:lnSpc>
                      </a:pPr>
                      <a:r>
                        <a:rPr sz="1000" b="1" spc="-50" dirty="0">
                          <a:latin typeface="Meiryo UI"/>
                          <a:cs typeface="Meiryo UI"/>
                        </a:rPr>
                        <a:t>⑦</a:t>
                      </a:r>
                      <a:endParaRPr sz="1000">
                        <a:latin typeface="Meiryo UI"/>
                        <a:cs typeface="Meiryo UI"/>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rowSpan="5">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855"/>
                        </a:spcBef>
                      </a:pPr>
                      <a:endParaRPr sz="1000">
                        <a:latin typeface="Times New Roman"/>
                        <a:cs typeface="Times New Roman"/>
                      </a:endParaRPr>
                    </a:p>
                    <a:p>
                      <a:pPr marL="55880">
                        <a:lnSpc>
                          <a:spcPct val="100000"/>
                        </a:lnSpc>
                      </a:pPr>
                      <a:r>
                        <a:rPr sz="1000" spc="-15" dirty="0">
                          <a:latin typeface="Meiryo UI"/>
                          <a:cs typeface="Meiryo UI"/>
                        </a:rPr>
                        <a:t>和歌山県</a:t>
                      </a:r>
                      <a:endParaRPr sz="1000">
                        <a:latin typeface="Meiryo UI"/>
                        <a:cs typeface="Meiryo UI"/>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6195">
                        <a:lnSpc>
                          <a:spcPct val="100000"/>
                        </a:lnSpc>
                        <a:spcBef>
                          <a:spcPts val="445"/>
                        </a:spcBef>
                      </a:pPr>
                      <a:r>
                        <a:rPr sz="1000" spc="-10" dirty="0">
                          <a:latin typeface="Meiryo UI"/>
                          <a:cs typeface="Meiryo UI"/>
                        </a:rPr>
                        <a:t>和歌山県＊</a:t>
                      </a:r>
                      <a:endParaRPr sz="1000">
                        <a:latin typeface="Meiryo UI"/>
                        <a:cs typeface="Meiryo UI"/>
                      </a:endParaRPr>
                    </a:p>
                  </a:txBody>
                  <a:tcPr marL="0" marR="0" marT="48326" marB="0">
                    <a:lnL w="6350">
                      <a:solidFill>
                        <a:srgbClr val="000000"/>
                      </a:solidFill>
                      <a:prstDash val="solid"/>
                    </a:lnL>
                    <a:lnR w="28575">
                      <a:solidFill>
                        <a:srgbClr val="000000"/>
                      </a:solidFill>
                      <a:prstDash val="solid"/>
                    </a:lnR>
                    <a:lnT w="28575">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237831">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4925">
                        <a:lnSpc>
                          <a:spcPct val="100000"/>
                        </a:lnSpc>
                        <a:spcBef>
                          <a:spcPts val="470"/>
                        </a:spcBef>
                      </a:pPr>
                      <a:r>
                        <a:rPr sz="1000" spc="-15" dirty="0">
                          <a:latin typeface="Meiryo UI"/>
                          <a:cs typeface="Meiryo UI"/>
                        </a:rPr>
                        <a:t>貝塚市＊</a:t>
                      </a:r>
                      <a:endParaRPr sz="1000">
                        <a:latin typeface="Meiryo UI"/>
                        <a:cs typeface="Meiryo UI"/>
                      </a:endParaRPr>
                    </a:p>
                  </a:txBody>
                  <a:tcPr marL="0" marR="0" marT="51041" marB="0">
                    <a:lnL w="6350">
                      <a:solidFill>
                        <a:srgbClr val="000000"/>
                      </a:solidFill>
                      <a:prstDash val="solid"/>
                    </a:lnL>
                    <a:lnR w="2857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6195">
                        <a:lnSpc>
                          <a:spcPct val="100000"/>
                        </a:lnSpc>
                        <a:spcBef>
                          <a:spcPts val="445"/>
                        </a:spcBef>
                      </a:pPr>
                      <a:r>
                        <a:rPr sz="1000" spc="-20" dirty="0">
                          <a:latin typeface="Meiryo UI"/>
                          <a:cs typeface="Meiryo UI"/>
                        </a:rPr>
                        <a:t>橋本市</a:t>
                      </a:r>
                      <a:endParaRPr sz="1000">
                        <a:latin typeface="Meiryo UI"/>
                        <a:cs typeface="Meiryo UI"/>
                      </a:endParaRPr>
                    </a:p>
                  </a:txBody>
                  <a:tcPr marL="0" marR="0" marT="48326" marB="0">
                    <a:lnL w="6350">
                      <a:solidFill>
                        <a:srgbClr val="000000"/>
                      </a:solidFill>
                      <a:prstDash val="solid"/>
                    </a:lnL>
                    <a:lnR w="285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236745">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4925">
                        <a:lnSpc>
                          <a:spcPct val="100000"/>
                        </a:lnSpc>
                        <a:spcBef>
                          <a:spcPts val="459"/>
                        </a:spcBef>
                      </a:pPr>
                      <a:r>
                        <a:rPr sz="1000" spc="-15" dirty="0">
                          <a:latin typeface="Meiryo UI"/>
                          <a:cs typeface="Meiryo UI"/>
                        </a:rPr>
                        <a:t>泉佐野市</a:t>
                      </a:r>
                      <a:endParaRPr sz="1000">
                        <a:latin typeface="Meiryo UI"/>
                        <a:cs typeface="Meiryo UI"/>
                      </a:endParaRPr>
                    </a:p>
                  </a:txBody>
                  <a:tcPr marL="0" marR="0" marT="49954" marB="0">
                    <a:lnL w="6350">
                      <a:solidFill>
                        <a:srgbClr val="000000"/>
                      </a:solidFill>
                      <a:prstDash val="solid"/>
                    </a:lnL>
                    <a:lnR w="2857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6195">
                        <a:lnSpc>
                          <a:spcPct val="100000"/>
                        </a:lnSpc>
                        <a:spcBef>
                          <a:spcPts val="439"/>
                        </a:spcBef>
                      </a:pPr>
                      <a:r>
                        <a:rPr sz="1000" spc="-10" dirty="0">
                          <a:latin typeface="Meiryo UI"/>
                          <a:cs typeface="Meiryo UI"/>
                        </a:rPr>
                        <a:t>かつらぎ町</a:t>
                      </a:r>
                      <a:endParaRPr sz="1000">
                        <a:latin typeface="Meiryo UI"/>
                        <a:cs typeface="Meiryo UI"/>
                      </a:endParaRPr>
                    </a:p>
                  </a:txBody>
                  <a:tcPr marL="0" marR="0" marT="47783" marB="0">
                    <a:lnL w="6350">
                      <a:solidFill>
                        <a:srgbClr val="000000"/>
                      </a:solidFill>
                      <a:prstDash val="solid"/>
                    </a:lnL>
                    <a:lnR w="285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237831">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4925">
                        <a:lnSpc>
                          <a:spcPct val="100000"/>
                        </a:lnSpc>
                        <a:spcBef>
                          <a:spcPts val="464"/>
                        </a:spcBef>
                      </a:pPr>
                      <a:r>
                        <a:rPr sz="1000" spc="-20" dirty="0">
                          <a:latin typeface="Meiryo UI"/>
                          <a:cs typeface="Meiryo UI"/>
                        </a:rPr>
                        <a:t>和泉市</a:t>
                      </a:r>
                      <a:endParaRPr sz="1000">
                        <a:latin typeface="Meiryo UI"/>
                        <a:cs typeface="Meiryo UI"/>
                      </a:endParaRPr>
                    </a:p>
                  </a:txBody>
                  <a:tcPr marL="0" marR="0" marT="50497" marB="0">
                    <a:lnL w="6350">
                      <a:solidFill>
                        <a:srgbClr val="000000"/>
                      </a:solidFill>
                      <a:prstDash val="solid"/>
                    </a:lnL>
                    <a:lnR w="2857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6195">
                        <a:lnSpc>
                          <a:spcPct val="100000"/>
                        </a:lnSpc>
                        <a:spcBef>
                          <a:spcPts val="439"/>
                        </a:spcBef>
                      </a:pPr>
                      <a:r>
                        <a:rPr sz="1000" spc="-15" dirty="0">
                          <a:latin typeface="Meiryo UI"/>
                          <a:cs typeface="Meiryo UI"/>
                        </a:rPr>
                        <a:t>九度山町</a:t>
                      </a:r>
                      <a:endParaRPr sz="1000">
                        <a:latin typeface="Meiryo UI"/>
                        <a:cs typeface="Meiryo UI"/>
                      </a:endParaRPr>
                    </a:p>
                  </a:txBody>
                  <a:tcPr marL="0" marR="0" marT="47783" marB="0">
                    <a:lnL w="6350">
                      <a:solidFill>
                        <a:srgbClr val="000000"/>
                      </a:solidFill>
                      <a:prstDash val="solid"/>
                    </a:lnL>
                    <a:lnR w="285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235659">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4925">
                        <a:lnSpc>
                          <a:spcPct val="100000"/>
                        </a:lnSpc>
                        <a:spcBef>
                          <a:spcPts val="455"/>
                        </a:spcBef>
                      </a:pPr>
                      <a:r>
                        <a:rPr sz="1000" spc="-20" dirty="0">
                          <a:latin typeface="Meiryo UI"/>
                          <a:cs typeface="Meiryo UI"/>
                        </a:rPr>
                        <a:t>高石市</a:t>
                      </a:r>
                      <a:endParaRPr sz="1000">
                        <a:latin typeface="Meiryo UI"/>
                        <a:cs typeface="Meiryo UI"/>
                      </a:endParaRPr>
                    </a:p>
                  </a:txBody>
                  <a:tcPr marL="0" marR="0" marT="49412" marB="0">
                    <a:lnL w="6350">
                      <a:solidFill>
                        <a:srgbClr val="000000"/>
                      </a:solidFill>
                      <a:prstDash val="solid"/>
                    </a:lnL>
                    <a:lnR w="2857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6195">
                        <a:lnSpc>
                          <a:spcPct val="100000"/>
                        </a:lnSpc>
                        <a:spcBef>
                          <a:spcPts val="430"/>
                        </a:spcBef>
                      </a:pPr>
                      <a:r>
                        <a:rPr sz="1000" spc="-20" dirty="0">
                          <a:latin typeface="Meiryo UI"/>
                          <a:cs typeface="Meiryo UI"/>
                        </a:rPr>
                        <a:t>高野町</a:t>
                      </a:r>
                      <a:endParaRPr sz="1000">
                        <a:latin typeface="Meiryo UI"/>
                        <a:cs typeface="Meiryo UI"/>
                      </a:endParaRPr>
                    </a:p>
                  </a:txBody>
                  <a:tcPr marL="0" marR="0" marT="46697" marB="0">
                    <a:lnL w="6350">
                      <a:solidFill>
                        <a:srgbClr val="000000"/>
                      </a:solidFill>
                      <a:prstDash val="solid"/>
                    </a:lnL>
                    <a:lnR w="28575">
                      <a:solidFill>
                        <a:srgbClr val="000000"/>
                      </a:solidFill>
                      <a:prstDash val="solid"/>
                    </a:lnR>
                    <a:lnT w="6350">
                      <a:solidFill>
                        <a:srgbClr val="000000"/>
                      </a:solidFill>
                      <a:prstDash val="solid"/>
                    </a:lnT>
                    <a:lnB w="28575">
                      <a:solidFill>
                        <a:srgbClr val="000000"/>
                      </a:solidFill>
                      <a:prstDash val="solid"/>
                    </a:lnB>
                  </a:tcPr>
                </a:tc>
                <a:extLst>
                  <a:ext uri="{0D108BD9-81ED-4DB2-BD59-A6C34878D82A}">
                    <a16:rowId xmlns:a16="http://schemas.microsoft.com/office/drawing/2014/main" val="10010"/>
                  </a:ext>
                </a:extLst>
              </a:tr>
              <a:tr h="238374">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4925">
                        <a:lnSpc>
                          <a:spcPct val="100000"/>
                        </a:lnSpc>
                        <a:spcBef>
                          <a:spcPts val="470"/>
                        </a:spcBef>
                      </a:pPr>
                      <a:r>
                        <a:rPr sz="1000" spc="-20" dirty="0">
                          <a:latin typeface="Meiryo UI"/>
                          <a:cs typeface="Meiryo UI"/>
                        </a:rPr>
                        <a:t>泉南市</a:t>
                      </a:r>
                      <a:endParaRPr sz="1000">
                        <a:latin typeface="Meiryo UI"/>
                        <a:cs typeface="Meiryo UI"/>
                      </a:endParaRPr>
                    </a:p>
                  </a:txBody>
                  <a:tcPr marL="0" marR="0" marT="51041" marB="0">
                    <a:lnL w="6350">
                      <a:solidFill>
                        <a:srgbClr val="000000"/>
                      </a:solidFill>
                      <a:prstDash val="solid"/>
                    </a:lnL>
                    <a:lnR w="28575">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1305"/>
                        </a:spcBef>
                      </a:pPr>
                      <a:endParaRPr sz="1000">
                        <a:latin typeface="Times New Roman"/>
                        <a:cs typeface="Times New Roman"/>
                      </a:endParaRPr>
                    </a:p>
                    <a:p>
                      <a:pPr marL="105410">
                        <a:lnSpc>
                          <a:spcPct val="100000"/>
                        </a:lnSpc>
                      </a:pPr>
                      <a:r>
                        <a:rPr sz="1000" b="1" spc="-50" dirty="0">
                          <a:latin typeface="Meiryo UI"/>
                          <a:cs typeface="Meiryo UI"/>
                        </a:rPr>
                        <a:t>⑧</a:t>
                      </a:r>
                      <a:endParaRPr sz="1000">
                        <a:latin typeface="Meiryo UI"/>
                        <a:cs typeface="Meiryo UI"/>
                      </a:endParaRPr>
                    </a:p>
                  </a:txBody>
                  <a:tcPr marL="0" marR="0" marT="141721"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rowSpan="3">
                  <a:txBody>
                    <a:bodyPr/>
                    <a:lstStyle/>
                    <a:p>
                      <a:pPr>
                        <a:lnSpc>
                          <a:spcPct val="100000"/>
                        </a:lnSpc>
                        <a:spcBef>
                          <a:spcPts val="1305"/>
                        </a:spcBef>
                      </a:pPr>
                      <a:endParaRPr sz="1000">
                        <a:latin typeface="Times New Roman"/>
                        <a:cs typeface="Times New Roman"/>
                      </a:endParaRPr>
                    </a:p>
                    <a:p>
                      <a:pPr marL="130810">
                        <a:lnSpc>
                          <a:spcPct val="100000"/>
                        </a:lnSpc>
                      </a:pPr>
                      <a:r>
                        <a:rPr sz="1000" spc="-20" dirty="0">
                          <a:latin typeface="Meiryo UI"/>
                          <a:cs typeface="Meiryo UI"/>
                        </a:rPr>
                        <a:t>島根県</a:t>
                      </a:r>
                      <a:endParaRPr sz="1000">
                        <a:latin typeface="Meiryo UI"/>
                        <a:cs typeface="Meiryo UI"/>
                      </a:endParaRPr>
                    </a:p>
                  </a:txBody>
                  <a:tcPr marL="0" marR="0" marT="141721"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6195">
                        <a:lnSpc>
                          <a:spcPct val="100000"/>
                        </a:lnSpc>
                        <a:spcBef>
                          <a:spcPts val="445"/>
                        </a:spcBef>
                      </a:pPr>
                      <a:r>
                        <a:rPr sz="1000" spc="-15" dirty="0">
                          <a:latin typeface="Meiryo UI"/>
                          <a:cs typeface="Meiryo UI"/>
                        </a:rPr>
                        <a:t>益田市＊</a:t>
                      </a:r>
                      <a:endParaRPr sz="1000">
                        <a:latin typeface="Meiryo UI"/>
                        <a:cs typeface="Meiryo UI"/>
                      </a:endParaRPr>
                    </a:p>
                  </a:txBody>
                  <a:tcPr marL="0" marR="0" marT="48326" marB="0">
                    <a:lnL w="6350">
                      <a:solidFill>
                        <a:srgbClr val="000000"/>
                      </a:solidFill>
                      <a:prstDash val="solid"/>
                    </a:lnL>
                    <a:lnR w="28575">
                      <a:solidFill>
                        <a:srgbClr val="000000"/>
                      </a:solidFill>
                      <a:prstDash val="solid"/>
                    </a:lnR>
                    <a:lnT w="28575">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236745">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4925">
                        <a:lnSpc>
                          <a:spcPct val="100000"/>
                        </a:lnSpc>
                        <a:spcBef>
                          <a:spcPts val="455"/>
                        </a:spcBef>
                      </a:pPr>
                      <a:r>
                        <a:rPr sz="1000" spc="-20" dirty="0">
                          <a:latin typeface="Meiryo UI"/>
                          <a:cs typeface="Meiryo UI"/>
                        </a:rPr>
                        <a:t>阪南市</a:t>
                      </a:r>
                      <a:endParaRPr sz="1000">
                        <a:latin typeface="Meiryo UI"/>
                        <a:cs typeface="Meiryo UI"/>
                      </a:endParaRPr>
                    </a:p>
                  </a:txBody>
                  <a:tcPr marL="0" marR="0" marT="49412" marB="0">
                    <a:lnL w="6350">
                      <a:solidFill>
                        <a:srgbClr val="000000"/>
                      </a:solidFill>
                      <a:prstDash val="solid"/>
                    </a:lnL>
                    <a:lnR w="2857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165735"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165735"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6195">
                        <a:lnSpc>
                          <a:spcPct val="100000"/>
                        </a:lnSpc>
                        <a:spcBef>
                          <a:spcPts val="430"/>
                        </a:spcBef>
                      </a:pPr>
                      <a:r>
                        <a:rPr sz="1000" spc="-15" dirty="0">
                          <a:latin typeface="Meiryo UI"/>
                          <a:cs typeface="Meiryo UI"/>
                        </a:rPr>
                        <a:t>津和野町</a:t>
                      </a:r>
                      <a:endParaRPr sz="1000">
                        <a:latin typeface="Meiryo UI"/>
                        <a:cs typeface="Meiryo UI"/>
                      </a:endParaRPr>
                    </a:p>
                  </a:txBody>
                  <a:tcPr marL="0" marR="0" marT="46697" marB="0">
                    <a:lnL w="6350">
                      <a:solidFill>
                        <a:srgbClr val="000000"/>
                      </a:solidFill>
                      <a:prstDash val="solid"/>
                    </a:lnL>
                    <a:lnR w="285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235659">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4925">
                        <a:lnSpc>
                          <a:spcPct val="100000"/>
                        </a:lnSpc>
                        <a:spcBef>
                          <a:spcPts val="455"/>
                        </a:spcBef>
                      </a:pPr>
                      <a:r>
                        <a:rPr sz="1000" spc="-20" dirty="0">
                          <a:latin typeface="Meiryo UI"/>
                          <a:cs typeface="Meiryo UI"/>
                        </a:rPr>
                        <a:t>忠岡町</a:t>
                      </a:r>
                      <a:endParaRPr sz="1000">
                        <a:latin typeface="Meiryo UI"/>
                        <a:cs typeface="Meiryo UI"/>
                      </a:endParaRPr>
                    </a:p>
                  </a:txBody>
                  <a:tcPr marL="0" marR="0" marT="49412" marB="0">
                    <a:lnL w="6350">
                      <a:solidFill>
                        <a:srgbClr val="000000"/>
                      </a:solidFill>
                      <a:prstDash val="solid"/>
                    </a:lnL>
                    <a:lnR w="2857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165735"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165735"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6195">
                        <a:lnSpc>
                          <a:spcPct val="100000"/>
                        </a:lnSpc>
                        <a:spcBef>
                          <a:spcPts val="430"/>
                        </a:spcBef>
                      </a:pPr>
                      <a:r>
                        <a:rPr sz="1000" spc="-20" dirty="0">
                          <a:latin typeface="Meiryo UI"/>
                          <a:cs typeface="Meiryo UI"/>
                        </a:rPr>
                        <a:t>吉賀町</a:t>
                      </a:r>
                      <a:endParaRPr sz="1000">
                        <a:latin typeface="Meiryo UI"/>
                        <a:cs typeface="Meiryo UI"/>
                      </a:endParaRPr>
                    </a:p>
                  </a:txBody>
                  <a:tcPr marL="0" marR="0" marT="46697" marB="0">
                    <a:lnL w="6350">
                      <a:solidFill>
                        <a:srgbClr val="000000"/>
                      </a:solidFill>
                      <a:prstDash val="solid"/>
                    </a:lnL>
                    <a:lnR w="28575">
                      <a:solidFill>
                        <a:srgbClr val="000000"/>
                      </a:solidFill>
                      <a:prstDash val="solid"/>
                    </a:lnR>
                    <a:lnT w="6350">
                      <a:solidFill>
                        <a:srgbClr val="000000"/>
                      </a:solidFill>
                      <a:prstDash val="solid"/>
                    </a:lnT>
                    <a:lnB w="28575">
                      <a:solidFill>
                        <a:srgbClr val="000000"/>
                      </a:solidFill>
                      <a:prstDash val="solid"/>
                    </a:lnB>
                  </a:tcPr>
                </a:tc>
                <a:extLst>
                  <a:ext uri="{0D108BD9-81ED-4DB2-BD59-A6C34878D82A}">
                    <a16:rowId xmlns:a16="http://schemas.microsoft.com/office/drawing/2014/main" val="10013"/>
                  </a:ext>
                </a:extLst>
              </a:tr>
              <a:tr h="238374">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4925">
                        <a:lnSpc>
                          <a:spcPct val="100000"/>
                        </a:lnSpc>
                        <a:spcBef>
                          <a:spcPts val="470"/>
                        </a:spcBef>
                      </a:pPr>
                      <a:r>
                        <a:rPr sz="1000" spc="-20" dirty="0">
                          <a:latin typeface="Meiryo UI"/>
                          <a:cs typeface="Meiryo UI"/>
                        </a:rPr>
                        <a:t>熊取町</a:t>
                      </a:r>
                      <a:endParaRPr sz="1000">
                        <a:latin typeface="Meiryo UI"/>
                        <a:cs typeface="Meiryo UI"/>
                      </a:endParaRPr>
                    </a:p>
                  </a:txBody>
                  <a:tcPr marL="0" marR="0" marT="51041" marB="0">
                    <a:lnL w="6350">
                      <a:solidFill>
                        <a:srgbClr val="000000"/>
                      </a:solidFill>
                      <a:prstDash val="solid"/>
                    </a:lnL>
                    <a:lnR w="28575">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1305"/>
                        </a:spcBef>
                      </a:pPr>
                      <a:endParaRPr sz="1000">
                        <a:latin typeface="Times New Roman"/>
                        <a:cs typeface="Times New Roman"/>
                      </a:endParaRPr>
                    </a:p>
                    <a:p>
                      <a:pPr marL="105410">
                        <a:lnSpc>
                          <a:spcPct val="100000"/>
                        </a:lnSpc>
                      </a:pPr>
                      <a:r>
                        <a:rPr sz="1000" b="1" spc="-50" dirty="0">
                          <a:latin typeface="Meiryo UI"/>
                          <a:cs typeface="Meiryo UI"/>
                        </a:rPr>
                        <a:t>⑨</a:t>
                      </a:r>
                      <a:endParaRPr sz="1000">
                        <a:latin typeface="Meiryo UI"/>
                        <a:cs typeface="Meiryo UI"/>
                      </a:endParaRPr>
                    </a:p>
                  </a:txBody>
                  <a:tcPr marL="0" marR="0" marT="141721"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rowSpan="3">
                  <a:txBody>
                    <a:bodyPr/>
                    <a:lstStyle/>
                    <a:p>
                      <a:pPr>
                        <a:lnSpc>
                          <a:spcPct val="100000"/>
                        </a:lnSpc>
                        <a:spcBef>
                          <a:spcPts val="1305"/>
                        </a:spcBef>
                      </a:pPr>
                      <a:endParaRPr sz="1000">
                        <a:latin typeface="Times New Roman"/>
                        <a:cs typeface="Times New Roman"/>
                      </a:endParaRPr>
                    </a:p>
                    <a:p>
                      <a:pPr marL="130810">
                        <a:lnSpc>
                          <a:spcPct val="100000"/>
                        </a:lnSpc>
                      </a:pPr>
                      <a:r>
                        <a:rPr sz="1000" spc="-20" dirty="0">
                          <a:latin typeface="Meiryo UI"/>
                          <a:cs typeface="Meiryo UI"/>
                        </a:rPr>
                        <a:t>広島県</a:t>
                      </a:r>
                      <a:endParaRPr sz="1000">
                        <a:latin typeface="Meiryo UI"/>
                        <a:cs typeface="Meiryo UI"/>
                      </a:endParaRPr>
                    </a:p>
                  </a:txBody>
                  <a:tcPr marL="0" marR="0" marT="141721"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6195">
                        <a:lnSpc>
                          <a:spcPct val="100000"/>
                        </a:lnSpc>
                        <a:spcBef>
                          <a:spcPts val="445"/>
                        </a:spcBef>
                      </a:pPr>
                      <a:r>
                        <a:rPr sz="1000" spc="-15" dirty="0">
                          <a:latin typeface="Meiryo UI"/>
                          <a:cs typeface="Meiryo UI"/>
                        </a:rPr>
                        <a:t>広島県＊</a:t>
                      </a:r>
                      <a:endParaRPr sz="1000">
                        <a:latin typeface="Meiryo UI"/>
                        <a:cs typeface="Meiryo UI"/>
                      </a:endParaRPr>
                    </a:p>
                  </a:txBody>
                  <a:tcPr marL="0" marR="0" marT="48326" marB="0">
                    <a:lnL w="6350">
                      <a:solidFill>
                        <a:srgbClr val="000000"/>
                      </a:solidFill>
                      <a:prstDash val="solid"/>
                    </a:lnL>
                    <a:lnR w="28575">
                      <a:solidFill>
                        <a:srgbClr val="000000"/>
                      </a:solidFill>
                      <a:prstDash val="solid"/>
                    </a:lnR>
                    <a:lnT w="28575">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r h="236745">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4925">
                        <a:lnSpc>
                          <a:spcPct val="100000"/>
                        </a:lnSpc>
                        <a:spcBef>
                          <a:spcPts val="455"/>
                        </a:spcBef>
                      </a:pPr>
                      <a:r>
                        <a:rPr sz="1000" spc="-20" dirty="0">
                          <a:latin typeface="Meiryo UI"/>
                          <a:cs typeface="Meiryo UI"/>
                        </a:rPr>
                        <a:t>田尻町</a:t>
                      </a:r>
                      <a:endParaRPr sz="1000">
                        <a:latin typeface="Meiryo UI"/>
                        <a:cs typeface="Meiryo UI"/>
                      </a:endParaRPr>
                    </a:p>
                  </a:txBody>
                  <a:tcPr marL="0" marR="0" marT="49412" marB="0">
                    <a:lnL w="6350">
                      <a:solidFill>
                        <a:srgbClr val="000000"/>
                      </a:solidFill>
                      <a:prstDash val="solid"/>
                    </a:lnL>
                    <a:lnR w="2857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165735"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165735"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6195">
                        <a:lnSpc>
                          <a:spcPct val="100000"/>
                        </a:lnSpc>
                        <a:spcBef>
                          <a:spcPts val="434"/>
                        </a:spcBef>
                      </a:pPr>
                      <a:r>
                        <a:rPr sz="1000" spc="-10" dirty="0">
                          <a:latin typeface="Meiryo UI"/>
                          <a:cs typeface="Meiryo UI"/>
                        </a:rPr>
                        <a:t>安芸太田町</a:t>
                      </a:r>
                      <a:endParaRPr sz="1000">
                        <a:latin typeface="Meiryo UI"/>
                        <a:cs typeface="Meiryo UI"/>
                      </a:endParaRPr>
                    </a:p>
                  </a:txBody>
                  <a:tcPr marL="0" marR="0" marT="47240" marB="0">
                    <a:lnL w="6350">
                      <a:solidFill>
                        <a:srgbClr val="000000"/>
                      </a:solidFill>
                      <a:prstDash val="solid"/>
                    </a:lnL>
                    <a:lnR w="28575">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5"/>
                  </a:ext>
                </a:extLst>
              </a:tr>
              <a:tr h="235659">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4925">
                        <a:lnSpc>
                          <a:spcPct val="100000"/>
                        </a:lnSpc>
                        <a:spcBef>
                          <a:spcPts val="455"/>
                        </a:spcBef>
                      </a:pPr>
                      <a:r>
                        <a:rPr sz="1000" spc="-25" dirty="0">
                          <a:latin typeface="Meiryo UI"/>
                          <a:cs typeface="Meiryo UI"/>
                        </a:rPr>
                        <a:t>岬町</a:t>
                      </a:r>
                      <a:endParaRPr sz="1000">
                        <a:latin typeface="Meiryo UI"/>
                        <a:cs typeface="Meiryo UI"/>
                      </a:endParaRPr>
                    </a:p>
                  </a:txBody>
                  <a:tcPr marL="0" marR="0" marT="49412" marB="0">
                    <a:lnL w="6350">
                      <a:solidFill>
                        <a:srgbClr val="000000"/>
                      </a:solidFill>
                      <a:prstDash val="solid"/>
                    </a:lnL>
                    <a:lnR w="28575">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165735"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165735"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6195">
                        <a:lnSpc>
                          <a:spcPct val="100000"/>
                        </a:lnSpc>
                        <a:spcBef>
                          <a:spcPts val="430"/>
                        </a:spcBef>
                      </a:pPr>
                      <a:r>
                        <a:rPr sz="1000" spc="-15" dirty="0">
                          <a:latin typeface="Meiryo UI"/>
                          <a:cs typeface="Meiryo UI"/>
                        </a:rPr>
                        <a:t>北広島町</a:t>
                      </a:r>
                      <a:endParaRPr sz="1000">
                        <a:latin typeface="Meiryo UI"/>
                        <a:cs typeface="Meiryo UI"/>
                      </a:endParaRPr>
                    </a:p>
                  </a:txBody>
                  <a:tcPr marL="0" marR="0" marT="46697" marB="0">
                    <a:lnL w="6350">
                      <a:solidFill>
                        <a:srgbClr val="000000"/>
                      </a:solidFill>
                      <a:prstDash val="solid"/>
                    </a:lnL>
                    <a:lnR w="28575">
                      <a:solidFill>
                        <a:srgbClr val="000000"/>
                      </a:solidFill>
                      <a:prstDash val="solid"/>
                    </a:lnR>
                    <a:lnT w="6350">
                      <a:solidFill>
                        <a:srgbClr val="000000"/>
                      </a:solidFill>
                      <a:prstDash val="solid"/>
                    </a:lnT>
                    <a:lnB w="28575">
                      <a:solidFill>
                        <a:srgbClr val="000000"/>
                      </a:solidFill>
                      <a:prstDash val="solid"/>
                    </a:lnB>
                  </a:tcPr>
                </a:tc>
                <a:extLst>
                  <a:ext uri="{0D108BD9-81ED-4DB2-BD59-A6C34878D82A}">
                    <a16:rowId xmlns:a16="http://schemas.microsoft.com/office/drawing/2014/main" val="10016"/>
                  </a:ext>
                </a:extLst>
              </a:tr>
              <a:tr h="238374">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4925">
                        <a:lnSpc>
                          <a:spcPct val="100000"/>
                        </a:lnSpc>
                        <a:spcBef>
                          <a:spcPts val="480"/>
                        </a:spcBef>
                      </a:pPr>
                      <a:r>
                        <a:rPr sz="1000" spc="-20" dirty="0">
                          <a:latin typeface="Meiryo UI"/>
                          <a:cs typeface="Meiryo UI"/>
                        </a:rPr>
                        <a:t>大阪府</a:t>
                      </a:r>
                      <a:endParaRPr sz="1000">
                        <a:latin typeface="Meiryo UI"/>
                        <a:cs typeface="Meiryo UI"/>
                      </a:endParaRPr>
                    </a:p>
                  </a:txBody>
                  <a:tcPr marL="0" marR="0" marT="52127" marB="0">
                    <a:lnL w="6350">
                      <a:solidFill>
                        <a:srgbClr val="000000"/>
                      </a:solidFill>
                      <a:prstDash val="solid"/>
                    </a:lnL>
                    <a:lnR w="28575">
                      <a:solidFill>
                        <a:srgbClr val="000000"/>
                      </a:solidFill>
                      <a:prstDash val="solid"/>
                    </a:lnR>
                    <a:lnT w="6350">
                      <a:solidFill>
                        <a:srgbClr val="000000"/>
                      </a:solidFill>
                      <a:prstDash val="solid"/>
                    </a:lnT>
                    <a:lnB w="28575">
                      <a:solidFill>
                        <a:srgbClr val="000000"/>
                      </a:solidFill>
                      <a:prstDash val="solid"/>
                    </a:lnB>
                  </a:tcPr>
                </a:tc>
                <a:tc>
                  <a:txBody>
                    <a:bodyPr/>
                    <a:lstStyle/>
                    <a:p>
                      <a:pPr marL="26670" algn="ctr">
                        <a:lnSpc>
                          <a:spcPct val="100000"/>
                        </a:lnSpc>
                        <a:spcBef>
                          <a:spcPts val="445"/>
                        </a:spcBef>
                      </a:pPr>
                      <a:r>
                        <a:rPr sz="1000" b="1" spc="-50" dirty="0">
                          <a:latin typeface="Meiryo UI"/>
                          <a:cs typeface="Meiryo UI"/>
                        </a:rPr>
                        <a:t>⑩</a:t>
                      </a:r>
                      <a:endParaRPr sz="1000">
                        <a:latin typeface="Meiryo UI"/>
                        <a:cs typeface="Meiryo UI"/>
                      </a:endParaRPr>
                    </a:p>
                  </a:txBody>
                  <a:tcPr marL="0" marR="0" marT="48326"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a:txBody>
                    <a:bodyPr/>
                    <a:lstStyle/>
                    <a:p>
                      <a:pPr marL="1270" algn="ctr">
                        <a:lnSpc>
                          <a:spcPct val="100000"/>
                        </a:lnSpc>
                        <a:spcBef>
                          <a:spcPts val="445"/>
                        </a:spcBef>
                      </a:pPr>
                      <a:r>
                        <a:rPr sz="1000" spc="-20" dirty="0">
                          <a:latin typeface="Meiryo UI"/>
                          <a:cs typeface="Meiryo UI"/>
                        </a:rPr>
                        <a:t>広島県</a:t>
                      </a:r>
                      <a:endParaRPr sz="1000">
                        <a:latin typeface="Meiryo UI"/>
                        <a:cs typeface="Meiryo UI"/>
                      </a:endParaRPr>
                    </a:p>
                  </a:txBody>
                  <a:tcPr marL="0" marR="0" marT="48326"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6195">
                        <a:lnSpc>
                          <a:spcPct val="100000"/>
                        </a:lnSpc>
                        <a:spcBef>
                          <a:spcPts val="445"/>
                        </a:spcBef>
                      </a:pPr>
                      <a:r>
                        <a:rPr sz="1000" spc="-15" dirty="0">
                          <a:latin typeface="Meiryo UI"/>
                          <a:cs typeface="Meiryo UI"/>
                        </a:rPr>
                        <a:t>三原市＊</a:t>
                      </a:r>
                      <a:endParaRPr sz="1000">
                        <a:latin typeface="Meiryo UI"/>
                        <a:cs typeface="Meiryo UI"/>
                      </a:endParaRPr>
                    </a:p>
                  </a:txBody>
                  <a:tcPr marL="0" marR="0" marT="48326" marB="0">
                    <a:lnL w="635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17"/>
                  </a:ext>
                </a:extLst>
              </a:tr>
              <a:tr h="235659">
                <a:tc rowSpan="5">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869"/>
                        </a:spcBef>
                      </a:pPr>
                      <a:endParaRPr sz="1000">
                        <a:latin typeface="Times New Roman"/>
                        <a:cs typeface="Times New Roman"/>
                      </a:endParaRPr>
                    </a:p>
                    <a:p>
                      <a:pPr marL="90805">
                        <a:lnSpc>
                          <a:spcPct val="100000"/>
                        </a:lnSpc>
                      </a:pPr>
                      <a:r>
                        <a:rPr sz="1000" b="1" spc="-50" dirty="0">
                          <a:latin typeface="Meiryo UI"/>
                          <a:cs typeface="Meiryo UI"/>
                        </a:rPr>
                        <a:t>⑤</a:t>
                      </a:r>
                      <a:endParaRPr sz="1000">
                        <a:latin typeface="Meiryo UI"/>
                        <a:cs typeface="Meiryo UI"/>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rowSpan="5">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869"/>
                        </a:spcBef>
                      </a:pPr>
                      <a:endParaRPr sz="1000">
                        <a:latin typeface="Times New Roman"/>
                        <a:cs typeface="Times New Roman"/>
                      </a:endParaRPr>
                    </a:p>
                    <a:p>
                      <a:pPr marL="60325">
                        <a:lnSpc>
                          <a:spcPct val="100000"/>
                        </a:lnSpc>
                      </a:pPr>
                      <a:r>
                        <a:rPr sz="1000" spc="-20" dirty="0">
                          <a:latin typeface="Meiryo UI"/>
                          <a:cs typeface="Meiryo UI"/>
                        </a:rPr>
                        <a:t>兵庫県</a:t>
                      </a:r>
                      <a:endParaRPr sz="1000">
                        <a:latin typeface="Meiryo UI"/>
                        <a:cs typeface="Meiryo UI"/>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4925">
                        <a:lnSpc>
                          <a:spcPct val="100000"/>
                        </a:lnSpc>
                        <a:spcBef>
                          <a:spcPts val="470"/>
                        </a:spcBef>
                      </a:pPr>
                      <a:r>
                        <a:rPr sz="1000" spc="-15" dirty="0">
                          <a:latin typeface="Meiryo UI"/>
                          <a:cs typeface="Meiryo UI"/>
                        </a:rPr>
                        <a:t>養父市＊</a:t>
                      </a:r>
                      <a:endParaRPr sz="1000">
                        <a:latin typeface="Meiryo UI"/>
                        <a:cs typeface="Meiryo UI"/>
                      </a:endParaRPr>
                    </a:p>
                  </a:txBody>
                  <a:tcPr marL="0" marR="0" marT="51041" marB="0">
                    <a:lnL w="6350">
                      <a:solidFill>
                        <a:srgbClr val="000000"/>
                      </a:solidFill>
                      <a:prstDash val="solid"/>
                    </a:lnL>
                    <a:lnR w="28575">
                      <a:solidFill>
                        <a:srgbClr val="000000"/>
                      </a:solidFill>
                      <a:prstDash val="solid"/>
                    </a:lnR>
                    <a:lnT w="28575">
                      <a:solidFill>
                        <a:srgbClr val="000000"/>
                      </a:solidFill>
                      <a:prstDash val="solid"/>
                    </a:lnT>
                    <a:lnB w="6350">
                      <a:solidFill>
                        <a:srgbClr val="000000"/>
                      </a:solidFill>
                      <a:prstDash val="solid"/>
                    </a:lnB>
                  </a:tcPr>
                </a:tc>
                <a:tc>
                  <a:txBody>
                    <a:bodyPr/>
                    <a:lstStyle/>
                    <a:p>
                      <a:pPr marL="26670" algn="ctr">
                        <a:lnSpc>
                          <a:spcPct val="100000"/>
                        </a:lnSpc>
                        <a:spcBef>
                          <a:spcPts val="430"/>
                        </a:spcBef>
                      </a:pPr>
                      <a:r>
                        <a:rPr sz="1000" b="1" spc="-50" dirty="0">
                          <a:latin typeface="Meiryo UI"/>
                          <a:cs typeface="Meiryo UI"/>
                        </a:rPr>
                        <a:t>⑪</a:t>
                      </a:r>
                      <a:endParaRPr sz="1000">
                        <a:latin typeface="Meiryo UI"/>
                        <a:cs typeface="Meiryo UI"/>
                      </a:endParaRPr>
                    </a:p>
                  </a:txBody>
                  <a:tcPr marL="0" marR="0" marT="46697"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a:txBody>
                    <a:bodyPr/>
                    <a:lstStyle/>
                    <a:p>
                      <a:pPr marL="1270" algn="ctr">
                        <a:lnSpc>
                          <a:spcPct val="100000"/>
                        </a:lnSpc>
                        <a:spcBef>
                          <a:spcPts val="430"/>
                        </a:spcBef>
                      </a:pPr>
                      <a:r>
                        <a:rPr sz="1000" spc="-20" dirty="0">
                          <a:latin typeface="Meiryo UI"/>
                          <a:cs typeface="Meiryo UI"/>
                        </a:rPr>
                        <a:t>山口県</a:t>
                      </a:r>
                      <a:endParaRPr sz="1000">
                        <a:latin typeface="Meiryo UI"/>
                        <a:cs typeface="Meiryo UI"/>
                      </a:endParaRPr>
                    </a:p>
                  </a:txBody>
                  <a:tcPr marL="0" marR="0" marT="46697"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6195">
                        <a:lnSpc>
                          <a:spcPct val="100000"/>
                        </a:lnSpc>
                        <a:spcBef>
                          <a:spcPts val="430"/>
                        </a:spcBef>
                      </a:pPr>
                      <a:r>
                        <a:rPr sz="1000" spc="-15" dirty="0">
                          <a:latin typeface="Meiryo UI"/>
                          <a:cs typeface="Meiryo UI"/>
                        </a:rPr>
                        <a:t>下関市＊</a:t>
                      </a:r>
                      <a:endParaRPr sz="1000">
                        <a:latin typeface="Meiryo UI"/>
                        <a:cs typeface="Meiryo UI"/>
                      </a:endParaRPr>
                    </a:p>
                  </a:txBody>
                  <a:tcPr marL="0" marR="0" marT="46697" marB="0">
                    <a:lnL w="635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18"/>
                  </a:ext>
                </a:extLst>
              </a:tr>
              <a:tr h="240546">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4925">
                        <a:lnSpc>
                          <a:spcPct val="100000"/>
                        </a:lnSpc>
                        <a:spcBef>
                          <a:spcPts val="480"/>
                        </a:spcBef>
                      </a:pPr>
                      <a:r>
                        <a:rPr sz="1000" spc="-20" dirty="0">
                          <a:latin typeface="Meiryo UI"/>
                          <a:cs typeface="Meiryo UI"/>
                        </a:rPr>
                        <a:t>豊岡市</a:t>
                      </a:r>
                      <a:endParaRPr sz="1000">
                        <a:latin typeface="Meiryo UI"/>
                        <a:cs typeface="Meiryo UI"/>
                      </a:endParaRPr>
                    </a:p>
                  </a:txBody>
                  <a:tcPr marL="0" marR="0" marT="52127" marB="0">
                    <a:lnL w="6350">
                      <a:solidFill>
                        <a:srgbClr val="000000"/>
                      </a:solidFill>
                      <a:prstDash val="solid"/>
                    </a:lnL>
                    <a:lnR w="28575">
                      <a:solidFill>
                        <a:srgbClr val="000000"/>
                      </a:solidFill>
                      <a:prstDash val="solid"/>
                    </a:lnR>
                    <a:lnT w="6350">
                      <a:solidFill>
                        <a:srgbClr val="000000"/>
                      </a:solidFill>
                      <a:prstDash val="solid"/>
                    </a:lnT>
                    <a:lnB w="6350">
                      <a:solidFill>
                        <a:srgbClr val="000000"/>
                      </a:solidFill>
                      <a:prstDash val="solid"/>
                    </a:lnB>
                  </a:tcPr>
                </a:tc>
                <a:tc rowSpan="4" gridSpan="3">
                  <a:txBody>
                    <a:bodyPr/>
                    <a:lstStyle/>
                    <a:p>
                      <a:pPr>
                        <a:lnSpc>
                          <a:spcPct val="100000"/>
                        </a:lnSpc>
                      </a:pPr>
                      <a:endParaRPr sz="1000">
                        <a:latin typeface="Times New Roman"/>
                        <a:cs typeface="Times New Roman"/>
                      </a:endParaRPr>
                    </a:p>
                  </a:txBody>
                  <a:tcPr marL="0" marR="0" marT="0" marB="0">
                    <a:lnL w="28575">
                      <a:solidFill>
                        <a:srgbClr val="000000"/>
                      </a:solidFill>
                      <a:prstDash val="solid"/>
                    </a:lnL>
                    <a:lnT w="28575">
                      <a:solidFill>
                        <a:srgbClr val="000000"/>
                      </a:solidFill>
                      <a:prstDash val="solid"/>
                    </a:lnT>
                  </a:tcPr>
                </a:tc>
                <a:tc rowSpan="4" hMerge="1">
                  <a:txBody>
                    <a:bodyPr/>
                    <a:lstStyle/>
                    <a:p>
                      <a:endParaRPr/>
                    </a:p>
                  </a:txBody>
                  <a:tcPr marL="0" marR="0" marT="0" marB="0"/>
                </a:tc>
                <a:tc rowSpan="4" hMerge="1">
                  <a:txBody>
                    <a:bodyPr/>
                    <a:lstStyle/>
                    <a:p>
                      <a:endParaRPr/>
                    </a:p>
                  </a:txBody>
                  <a:tcPr marL="0" marR="0" marT="0" marB="0"/>
                </a:tc>
                <a:extLst>
                  <a:ext uri="{0D108BD9-81ED-4DB2-BD59-A6C34878D82A}">
                    <a16:rowId xmlns:a16="http://schemas.microsoft.com/office/drawing/2014/main" val="10019"/>
                  </a:ext>
                </a:extLst>
              </a:tr>
              <a:tr h="236745">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4925">
                        <a:lnSpc>
                          <a:spcPct val="100000"/>
                        </a:lnSpc>
                        <a:spcBef>
                          <a:spcPts val="445"/>
                        </a:spcBef>
                      </a:pPr>
                      <a:r>
                        <a:rPr sz="1000" spc="-20" dirty="0">
                          <a:latin typeface="Meiryo UI"/>
                          <a:cs typeface="Meiryo UI"/>
                        </a:rPr>
                        <a:t>朝来市</a:t>
                      </a:r>
                      <a:endParaRPr sz="1000">
                        <a:latin typeface="Meiryo UI"/>
                        <a:cs typeface="Meiryo UI"/>
                      </a:endParaRPr>
                    </a:p>
                  </a:txBody>
                  <a:tcPr marL="0" marR="0" marT="48326" marB="0">
                    <a:lnL w="6350">
                      <a:solidFill>
                        <a:srgbClr val="000000"/>
                      </a:solidFill>
                      <a:prstDash val="solid"/>
                    </a:lnL>
                    <a:lnR w="28575">
                      <a:solidFill>
                        <a:srgbClr val="000000"/>
                      </a:solidFill>
                      <a:prstDash val="solid"/>
                    </a:lnR>
                    <a:lnT w="6350">
                      <a:solidFill>
                        <a:srgbClr val="000000"/>
                      </a:solidFill>
                      <a:prstDash val="solid"/>
                    </a:lnT>
                    <a:lnB w="6350">
                      <a:solidFill>
                        <a:srgbClr val="000000"/>
                      </a:solidFill>
                      <a:prstDash val="solid"/>
                    </a:lnB>
                  </a:tcPr>
                </a:tc>
                <a:tc gridSpan="3" vMerge="1">
                  <a:txBody>
                    <a:bodyPr/>
                    <a:lstStyle/>
                    <a:p>
                      <a:endParaRPr/>
                    </a:p>
                  </a:txBody>
                  <a:tcPr marL="0" marR="0" marT="0" marB="0">
                    <a:lnL w="28575">
                      <a:solidFill>
                        <a:srgbClr val="000000"/>
                      </a:solidFill>
                      <a:prstDash val="solid"/>
                    </a:lnL>
                    <a:lnT w="28575">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20"/>
                  </a:ext>
                </a:extLst>
              </a:tr>
              <a:tr h="236745">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4925">
                        <a:lnSpc>
                          <a:spcPct val="100000"/>
                        </a:lnSpc>
                        <a:spcBef>
                          <a:spcPts val="445"/>
                        </a:spcBef>
                      </a:pPr>
                      <a:r>
                        <a:rPr sz="1000" spc="-20" dirty="0">
                          <a:latin typeface="Meiryo UI"/>
                          <a:cs typeface="Meiryo UI"/>
                        </a:rPr>
                        <a:t>香美町</a:t>
                      </a:r>
                      <a:endParaRPr sz="1000">
                        <a:latin typeface="Meiryo UI"/>
                        <a:cs typeface="Meiryo UI"/>
                      </a:endParaRPr>
                    </a:p>
                  </a:txBody>
                  <a:tcPr marL="0" marR="0" marT="48326" marB="0">
                    <a:lnL w="6350">
                      <a:solidFill>
                        <a:srgbClr val="000000"/>
                      </a:solidFill>
                      <a:prstDash val="solid"/>
                    </a:lnL>
                    <a:lnR w="28575">
                      <a:solidFill>
                        <a:srgbClr val="000000"/>
                      </a:solidFill>
                      <a:prstDash val="solid"/>
                    </a:lnR>
                    <a:lnT w="6350">
                      <a:solidFill>
                        <a:srgbClr val="000000"/>
                      </a:solidFill>
                      <a:prstDash val="solid"/>
                    </a:lnT>
                    <a:lnB w="6350">
                      <a:solidFill>
                        <a:srgbClr val="000000"/>
                      </a:solidFill>
                      <a:prstDash val="solid"/>
                    </a:lnB>
                  </a:tcPr>
                </a:tc>
                <a:tc gridSpan="3" vMerge="1">
                  <a:txBody>
                    <a:bodyPr/>
                    <a:lstStyle/>
                    <a:p>
                      <a:endParaRPr/>
                    </a:p>
                  </a:txBody>
                  <a:tcPr marL="0" marR="0" marT="0" marB="0">
                    <a:lnL w="28575">
                      <a:solidFill>
                        <a:srgbClr val="000000"/>
                      </a:solidFill>
                      <a:prstDash val="solid"/>
                    </a:lnL>
                    <a:lnT w="28575">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21"/>
                  </a:ext>
                </a:extLst>
              </a:tr>
              <a:tr h="236745">
                <a:tc vMerge="1">
                  <a:txBody>
                    <a:bodyPr/>
                    <a:lstStyle/>
                    <a:p>
                      <a:endParaRPr/>
                    </a:p>
                  </a:txBody>
                  <a:tcPr marL="0" marR="0" marT="0" marB="0">
                    <a:lnL w="28575">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solidFill>
                      <a:srgbClr val="D8D8D8"/>
                    </a:solidFill>
                  </a:tcPr>
                </a:tc>
                <a:tc vMerge="1">
                  <a:txBody>
                    <a:bodyPr/>
                    <a:lstStyle/>
                    <a:p>
                      <a:endParaRPr/>
                    </a:p>
                  </a:txBody>
                  <a:tcPr marL="0" marR="0" marT="0" marB="0">
                    <a:lnL w="6350">
                      <a:solidFill>
                        <a:srgbClr val="000000"/>
                      </a:solidFill>
                      <a:prstDash val="solid"/>
                    </a:lnL>
                    <a:lnR w="6350">
                      <a:solidFill>
                        <a:srgbClr val="000000"/>
                      </a:solidFill>
                      <a:prstDash val="solid"/>
                    </a:lnR>
                    <a:lnT w="28575">
                      <a:solidFill>
                        <a:srgbClr val="000000"/>
                      </a:solidFill>
                      <a:prstDash val="solid"/>
                    </a:lnT>
                    <a:lnB w="28575">
                      <a:solidFill>
                        <a:srgbClr val="000000"/>
                      </a:solidFill>
                      <a:prstDash val="solid"/>
                    </a:lnB>
                  </a:tcPr>
                </a:tc>
                <a:tc>
                  <a:txBody>
                    <a:bodyPr/>
                    <a:lstStyle/>
                    <a:p>
                      <a:pPr marL="34925">
                        <a:lnSpc>
                          <a:spcPct val="100000"/>
                        </a:lnSpc>
                        <a:spcBef>
                          <a:spcPts val="445"/>
                        </a:spcBef>
                      </a:pPr>
                      <a:r>
                        <a:rPr sz="1000" spc="-15" dirty="0">
                          <a:latin typeface="Meiryo UI"/>
                          <a:cs typeface="Meiryo UI"/>
                        </a:rPr>
                        <a:t>新温泉町</a:t>
                      </a:r>
                      <a:endParaRPr sz="1000">
                        <a:latin typeface="Meiryo UI"/>
                        <a:cs typeface="Meiryo UI"/>
                      </a:endParaRPr>
                    </a:p>
                  </a:txBody>
                  <a:tcPr marL="0" marR="0" marT="48326" marB="0">
                    <a:lnL w="6350">
                      <a:solidFill>
                        <a:srgbClr val="000000"/>
                      </a:solidFill>
                      <a:prstDash val="solid"/>
                    </a:lnL>
                    <a:lnR w="28575">
                      <a:solidFill>
                        <a:srgbClr val="000000"/>
                      </a:solidFill>
                      <a:prstDash val="solid"/>
                    </a:lnR>
                    <a:lnT w="6350">
                      <a:solidFill>
                        <a:srgbClr val="000000"/>
                      </a:solidFill>
                      <a:prstDash val="solid"/>
                    </a:lnT>
                    <a:lnB w="28575">
                      <a:solidFill>
                        <a:srgbClr val="000000"/>
                      </a:solidFill>
                      <a:prstDash val="solid"/>
                    </a:lnB>
                  </a:tcPr>
                </a:tc>
                <a:tc gridSpan="3" vMerge="1">
                  <a:txBody>
                    <a:bodyPr/>
                    <a:lstStyle/>
                    <a:p>
                      <a:endParaRPr/>
                    </a:p>
                  </a:txBody>
                  <a:tcPr marL="0" marR="0" marT="0" marB="0">
                    <a:lnL w="28575">
                      <a:solidFill>
                        <a:srgbClr val="000000"/>
                      </a:solidFill>
                      <a:prstDash val="solid"/>
                    </a:lnL>
                    <a:lnT w="28575">
                      <a:solidFill>
                        <a:srgbClr val="000000"/>
                      </a:solidFill>
                      <a:prstDash val="solid"/>
                    </a:lnT>
                  </a:tcPr>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22"/>
                  </a:ext>
                </a:extLst>
              </a:tr>
            </a:tbl>
          </a:graphicData>
        </a:graphic>
      </p:graphicFrame>
      <p:sp>
        <p:nvSpPr>
          <p:cNvPr id="22" name="object 22"/>
          <p:cNvSpPr txBox="1"/>
          <p:nvPr/>
        </p:nvSpPr>
        <p:spPr>
          <a:xfrm>
            <a:off x="4090691" y="2787509"/>
            <a:ext cx="1169064" cy="206113"/>
          </a:xfrm>
          <a:prstGeom prst="rect">
            <a:avLst/>
          </a:prstGeom>
          <a:solidFill>
            <a:srgbClr val="FF4F4F"/>
          </a:solidFill>
        </p:spPr>
        <p:txBody>
          <a:bodyPr vert="horz" wrap="square" lIns="0" tIns="47783" rIns="0" bIns="0" rtlCol="0">
            <a:spAutoFit/>
          </a:bodyPr>
          <a:lstStyle/>
          <a:p>
            <a:pPr marL="84706">
              <a:spcBef>
                <a:spcPts val="376"/>
              </a:spcBef>
            </a:pPr>
            <a:r>
              <a:rPr sz="1026" b="1" spc="9" dirty="0">
                <a:solidFill>
                  <a:srgbClr val="FFFFFF"/>
                </a:solidFill>
                <a:latin typeface="Meiryo UI"/>
                <a:cs typeface="Meiryo UI"/>
              </a:rPr>
              <a:t>⑤兵庫県 養父市</a:t>
            </a:r>
            <a:endParaRPr sz="1026">
              <a:latin typeface="Meiryo UI"/>
              <a:cs typeface="Meiryo UI"/>
            </a:endParaRPr>
          </a:p>
        </p:txBody>
      </p:sp>
      <p:sp>
        <p:nvSpPr>
          <p:cNvPr id="23" name="object 23"/>
          <p:cNvSpPr txBox="1"/>
          <p:nvPr/>
        </p:nvSpPr>
        <p:spPr>
          <a:xfrm>
            <a:off x="3728407" y="3315297"/>
            <a:ext cx="1169064" cy="206662"/>
          </a:xfrm>
          <a:prstGeom prst="rect">
            <a:avLst/>
          </a:prstGeom>
          <a:solidFill>
            <a:srgbClr val="FF4F4F"/>
          </a:solidFill>
        </p:spPr>
        <p:txBody>
          <a:bodyPr vert="horz" wrap="square" lIns="0" tIns="48326" rIns="0" bIns="0" rtlCol="0">
            <a:spAutoFit/>
          </a:bodyPr>
          <a:lstStyle/>
          <a:p>
            <a:pPr marL="85792">
              <a:spcBef>
                <a:spcPts val="381"/>
              </a:spcBef>
            </a:pPr>
            <a:r>
              <a:rPr sz="1026" b="1" spc="9" dirty="0">
                <a:solidFill>
                  <a:srgbClr val="FFFFFF"/>
                </a:solidFill>
                <a:latin typeface="Meiryo UI"/>
                <a:cs typeface="Meiryo UI"/>
              </a:rPr>
              <a:t>⑧島根県 益田市</a:t>
            </a:r>
            <a:endParaRPr sz="1026">
              <a:latin typeface="Meiryo UI"/>
              <a:cs typeface="Meiryo UI"/>
            </a:endParaRPr>
          </a:p>
        </p:txBody>
      </p:sp>
      <p:sp>
        <p:nvSpPr>
          <p:cNvPr id="24" name="object 24"/>
          <p:cNvSpPr txBox="1"/>
          <p:nvPr/>
        </p:nvSpPr>
        <p:spPr>
          <a:xfrm>
            <a:off x="3650215" y="3777928"/>
            <a:ext cx="1169064" cy="206662"/>
          </a:xfrm>
          <a:prstGeom prst="rect">
            <a:avLst/>
          </a:prstGeom>
          <a:solidFill>
            <a:srgbClr val="FF4F4F"/>
          </a:solidFill>
        </p:spPr>
        <p:txBody>
          <a:bodyPr vert="horz" wrap="square" lIns="0" tIns="48326" rIns="0" bIns="0" rtlCol="0">
            <a:spAutoFit/>
          </a:bodyPr>
          <a:lstStyle/>
          <a:p>
            <a:pPr marL="84706">
              <a:spcBef>
                <a:spcPts val="381"/>
              </a:spcBef>
            </a:pPr>
            <a:r>
              <a:rPr sz="1026" b="1" spc="9" dirty="0">
                <a:solidFill>
                  <a:srgbClr val="FFFFFF"/>
                </a:solidFill>
                <a:latin typeface="Meiryo UI"/>
                <a:cs typeface="Meiryo UI"/>
              </a:rPr>
              <a:t>⑪山口県 下関市</a:t>
            </a:r>
            <a:endParaRPr sz="1026">
              <a:latin typeface="Meiryo UI"/>
              <a:cs typeface="Meiryo UI"/>
            </a:endParaRPr>
          </a:p>
        </p:txBody>
      </p:sp>
      <p:sp>
        <p:nvSpPr>
          <p:cNvPr id="25" name="object 25"/>
          <p:cNvSpPr txBox="1"/>
          <p:nvPr/>
        </p:nvSpPr>
        <p:spPr>
          <a:xfrm>
            <a:off x="5005091" y="5536793"/>
            <a:ext cx="485436" cy="234745"/>
          </a:xfrm>
          <a:prstGeom prst="rect">
            <a:avLst/>
          </a:prstGeom>
        </p:spPr>
        <p:txBody>
          <a:bodyPr vert="horz" wrap="square" lIns="0" tIns="10860" rIns="0" bIns="0" rtlCol="0">
            <a:spAutoFit/>
          </a:bodyPr>
          <a:lstStyle/>
          <a:p>
            <a:pPr marL="10860">
              <a:spcBef>
                <a:spcPts val="86"/>
              </a:spcBef>
            </a:pPr>
            <a:r>
              <a:rPr sz="727" spc="-9" dirty="0">
                <a:latin typeface="Meiryo UI"/>
                <a:cs typeface="Meiryo UI"/>
              </a:rPr>
              <a:t>【垂直連携】</a:t>
            </a:r>
            <a:endParaRPr sz="727">
              <a:latin typeface="Meiryo UI"/>
              <a:cs typeface="Meiryo UI"/>
            </a:endParaRPr>
          </a:p>
        </p:txBody>
      </p:sp>
      <p:sp>
        <p:nvSpPr>
          <p:cNvPr id="26" name="object 26"/>
          <p:cNvSpPr txBox="1"/>
          <p:nvPr/>
        </p:nvSpPr>
        <p:spPr>
          <a:xfrm>
            <a:off x="6962471" y="4873470"/>
            <a:ext cx="485436" cy="234745"/>
          </a:xfrm>
          <a:prstGeom prst="rect">
            <a:avLst/>
          </a:prstGeom>
        </p:spPr>
        <p:txBody>
          <a:bodyPr vert="horz" wrap="square" lIns="0" tIns="10860" rIns="0" bIns="0" rtlCol="0">
            <a:spAutoFit/>
          </a:bodyPr>
          <a:lstStyle/>
          <a:p>
            <a:pPr marL="10860">
              <a:spcBef>
                <a:spcPts val="86"/>
              </a:spcBef>
            </a:pPr>
            <a:r>
              <a:rPr sz="727" spc="-9" dirty="0">
                <a:latin typeface="Meiryo UI"/>
                <a:cs typeface="Meiryo UI"/>
              </a:rPr>
              <a:t>【垂直連携】</a:t>
            </a:r>
            <a:endParaRPr sz="727">
              <a:latin typeface="Meiryo UI"/>
              <a:cs typeface="Meiryo UI"/>
            </a:endParaRPr>
          </a:p>
        </p:txBody>
      </p:sp>
      <p:sp>
        <p:nvSpPr>
          <p:cNvPr id="27" name="object 27"/>
          <p:cNvSpPr txBox="1"/>
          <p:nvPr/>
        </p:nvSpPr>
        <p:spPr>
          <a:xfrm>
            <a:off x="6360400" y="5313945"/>
            <a:ext cx="392041" cy="122856"/>
          </a:xfrm>
          <a:prstGeom prst="rect">
            <a:avLst/>
          </a:prstGeom>
        </p:spPr>
        <p:txBody>
          <a:bodyPr vert="horz" wrap="square" lIns="0" tIns="10860" rIns="0" bIns="0" rtlCol="0">
            <a:spAutoFit/>
          </a:bodyPr>
          <a:lstStyle/>
          <a:p>
            <a:pPr marL="10860">
              <a:spcBef>
                <a:spcPts val="86"/>
              </a:spcBef>
            </a:pPr>
            <a:r>
              <a:rPr sz="727" spc="-13" dirty="0">
                <a:latin typeface="Meiryo UI"/>
                <a:cs typeface="Meiryo UI"/>
              </a:rPr>
              <a:t>＜単独＞</a:t>
            </a:r>
            <a:endParaRPr sz="727">
              <a:latin typeface="Meiryo UI"/>
              <a:cs typeface="Meiryo UI"/>
            </a:endParaRPr>
          </a:p>
        </p:txBody>
      </p:sp>
      <p:sp>
        <p:nvSpPr>
          <p:cNvPr id="28" name="object 28"/>
          <p:cNvSpPr txBox="1"/>
          <p:nvPr/>
        </p:nvSpPr>
        <p:spPr>
          <a:xfrm>
            <a:off x="4366530" y="3545526"/>
            <a:ext cx="485436" cy="234745"/>
          </a:xfrm>
          <a:prstGeom prst="rect">
            <a:avLst/>
          </a:prstGeom>
        </p:spPr>
        <p:txBody>
          <a:bodyPr vert="horz" wrap="square" lIns="0" tIns="10860" rIns="0" bIns="0" rtlCol="0">
            <a:spAutoFit/>
          </a:bodyPr>
          <a:lstStyle/>
          <a:p>
            <a:pPr marL="10860">
              <a:spcBef>
                <a:spcPts val="86"/>
              </a:spcBef>
            </a:pPr>
            <a:r>
              <a:rPr sz="727" spc="-9" dirty="0">
                <a:latin typeface="Meiryo UI"/>
                <a:cs typeface="Meiryo UI"/>
              </a:rPr>
              <a:t>【水平連携】</a:t>
            </a:r>
            <a:endParaRPr sz="727">
              <a:latin typeface="Meiryo UI"/>
              <a:cs typeface="Meiryo UI"/>
            </a:endParaRPr>
          </a:p>
        </p:txBody>
      </p:sp>
      <p:sp>
        <p:nvSpPr>
          <p:cNvPr id="29" name="object 29"/>
          <p:cNvSpPr txBox="1"/>
          <p:nvPr/>
        </p:nvSpPr>
        <p:spPr>
          <a:xfrm>
            <a:off x="8218739" y="2473006"/>
            <a:ext cx="485436" cy="234745"/>
          </a:xfrm>
          <a:prstGeom prst="rect">
            <a:avLst/>
          </a:prstGeom>
        </p:spPr>
        <p:txBody>
          <a:bodyPr vert="horz" wrap="square" lIns="0" tIns="10860" rIns="0" bIns="0" rtlCol="0">
            <a:spAutoFit/>
          </a:bodyPr>
          <a:lstStyle/>
          <a:p>
            <a:pPr marL="10860">
              <a:spcBef>
                <a:spcPts val="86"/>
              </a:spcBef>
            </a:pPr>
            <a:r>
              <a:rPr sz="727" spc="-9" dirty="0">
                <a:latin typeface="Meiryo UI"/>
                <a:cs typeface="Meiryo UI"/>
              </a:rPr>
              <a:t>【水平連携】</a:t>
            </a:r>
            <a:endParaRPr sz="727">
              <a:latin typeface="Meiryo UI"/>
              <a:cs typeface="Meiryo UI"/>
            </a:endParaRPr>
          </a:p>
        </p:txBody>
      </p:sp>
      <p:sp>
        <p:nvSpPr>
          <p:cNvPr id="30" name="object 30"/>
          <p:cNvSpPr txBox="1"/>
          <p:nvPr/>
        </p:nvSpPr>
        <p:spPr>
          <a:xfrm>
            <a:off x="5876919" y="2588990"/>
            <a:ext cx="485436" cy="234745"/>
          </a:xfrm>
          <a:prstGeom prst="rect">
            <a:avLst/>
          </a:prstGeom>
        </p:spPr>
        <p:txBody>
          <a:bodyPr vert="horz" wrap="square" lIns="0" tIns="10860" rIns="0" bIns="0" rtlCol="0">
            <a:spAutoFit/>
          </a:bodyPr>
          <a:lstStyle/>
          <a:p>
            <a:pPr marL="10860">
              <a:spcBef>
                <a:spcPts val="86"/>
              </a:spcBef>
            </a:pPr>
            <a:r>
              <a:rPr sz="727" spc="-9" dirty="0">
                <a:latin typeface="Meiryo UI"/>
                <a:cs typeface="Meiryo UI"/>
              </a:rPr>
              <a:t>【水平連携】</a:t>
            </a:r>
            <a:endParaRPr sz="727">
              <a:latin typeface="Meiryo UI"/>
              <a:cs typeface="Meiryo UI"/>
            </a:endParaRPr>
          </a:p>
        </p:txBody>
      </p:sp>
      <p:sp>
        <p:nvSpPr>
          <p:cNvPr id="31" name="object 31"/>
          <p:cNvSpPr txBox="1"/>
          <p:nvPr/>
        </p:nvSpPr>
        <p:spPr>
          <a:xfrm>
            <a:off x="4749666" y="3033375"/>
            <a:ext cx="485436" cy="234745"/>
          </a:xfrm>
          <a:prstGeom prst="rect">
            <a:avLst/>
          </a:prstGeom>
        </p:spPr>
        <p:txBody>
          <a:bodyPr vert="horz" wrap="square" lIns="0" tIns="10860" rIns="0" bIns="0" rtlCol="0">
            <a:spAutoFit/>
          </a:bodyPr>
          <a:lstStyle/>
          <a:p>
            <a:pPr marL="10860">
              <a:spcBef>
                <a:spcPts val="86"/>
              </a:spcBef>
            </a:pPr>
            <a:r>
              <a:rPr sz="727" spc="-9" dirty="0">
                <a:latin typeface="Meiryo UI"/>
                <a:cs typeface="Meiryo UI"/>
              </a:rPr>
              <a:t>【水平連携】</a:t>
            </a:r>
            <a:endParaRPr sz="727">
              <a:latin typeface="Meiryo UI"/>
              <a:cs typeface="Meiryo UI"/>
            </a:endParaRPr>
          </a:p>
        </p:txBody>
      </p:sp>
      <p:sp>
        <p:nvSpPr>
          <p:cNvPr id="32" name="object 32"/>
          <p:cNvSpPr txBox="1"/>
          <p:nvPr/>
        </p:nvSpPr>
        <p:spPr>
          <a:xfrm>
            <a:off x="7779566" y="4435600"/>
            <a:ext cx="485436" cy="234745"/>
          </a:xfrm>
          <a:prstGeom prst="rect">
            <a:avLst/>
          </a:prstGeom>
        </p:spPr>
        <p:txBody>
          <a:bodyPr vert="horz" wrap="square" lIns="0" tIns="10860" rIns="0" bIns="0" rtlCol="0">
            <a:spAutoFit/>
          </a:bodyPr>
          <a:lstStyle/>
          <a:p>
            <a:pPr marL="10860">
              <a:spcBef>
                <a:spcPts val="86"/>
              </a:spcBef>
            </a:pPr>
            <a:r>
              <a:rPr sz="727" spc="-9" dirty="0">
                <a:latin typeface="Meiryo UI"/>
                <a:cs typeface="Meiryo UI"/>
              </a:rPr>
              <a:t>【水平連携】</a:t>
            </a:r>
            <a:endParaRPr sz="727">
              <a:latin typeface="Meiryo UI"/>
              <a:cs typeface="Meiryo UI"/>
            </a:endParaRPr>
          </a:p>
        </p:txBody>
      </p:sp>
      <p:sp>
        <p:nvSpPr>
          <p:cNvPr id="33" name="object 33"/>
          <p:cNvSpPr txBox="1"/>
          <p:nvPr/>
        </p:nvSpPr>
        <p:spPr>
          <a:xfrm>
            <a:off x="4406929" y="4017278"/>
            <a:ext cx="392041" cy="122856"/>
          </a:xfrm>
          <a:prstGeom prst="rect">
            <a:avLst/>
          </a:prstGeom>
        </p:spPr>
        <p:txBody>
          <a:bodyPr vert="horz" wrap="square" lIns="0" tIns="10860" rIns="0" bIns="0" rtlCol="0">
            <a:spAutoFit/>
          </a:bodyPr>
          <a:lstStyle/>
          <a:p>
            <a:pPr marL="10860">
              <a:spcBef>
                <a:spcPts val="86"/>
              </a:spcBef>
            </a:pPr>
            <a:r>
              <a:rPr sz="727" spc="-13" dirty="0">
                <a:latin typeface="Meiryo UI"/>
                <a:cs typeface="Meiryo UI"/>
              </a:rPr>
              <a:t>＜単独＞</a:t>
            </a:r>
            <a:endParaRPr sz="727">
              <a:latin typeface="Meiryo UI"/>
              <a:cs typeface="Meiryo UI"/>
            </a:endParaRPr>
          </a:p>
        </p:txBody>
      </p:sp>
      <p:sp>
        <p:nvSpPr>
          <p:cNvPr id="34" name="object 34"/>
          <p:cNvSpPr txBox="1"/>
          <p:nvPr/>
        </p:nvSpPr>
        <p:spPr>
          <a:xfrm>
            <a:off x="8242197" y="2946061"/>
            <a:ext cx="392041" cy="122856"/>
          </a:xfrm>
          <a:prstGeom prst="rect">
            <a:avLst/>
          </a:prstGeom>
        </p:spPr>
        <p:txBody>
          <a:bodyPr vert="horz" wrap="square" lIns="0" tIns="10860" rIns="0" bIns="0" rtlCol="0">
            <a:spAutoFit/>
          </a:bodyPr>
          <a:lstStyle/>
          <a:p>
            <a:pPr marL="10860">
              <a:spcBef>
                <a:spcPts val="86"/>
              </a:spcBef>
            </a:pPr>
            <a:r>
              <a:rPr sz="727" spc="-13" dirty="0">
                <a:latin typeface="Meiryo UI"/>
                <a:cs typeface="Meiryo UI"/>
              </a:rPr>
              <a:t>＜単独＞</a:t>
            </a:r>
            <a:endParaRPr sz="727">
              <a:latin typeface="Meiryo UI"/>
              <a:cs typeface="Meiryo UI"/>
            </a:endParaRPr>
          </a:p>
        </p:txBody>
      </p:sp>
      <p:sp>
        <p:nvSpPr>
          <p:cNvPr id="35" name="object 35"/>
          <p:cNvSpPr txBox="1"/>
          <p:nvPr/>
        </p:nvSpPr>
        <p:spPr>
          <a:xfrm>
            <a:off x="8169218" y="3372203"/>
            <a:ext cx="392041" cy="122856"/>
          </a:xfrm>
          <a:prstGeom prst="rect">
            <a:avLst/>
          </a:prstGeom>
        </p:spPr>
        <p:txBody>
          <a:bodyPr vert="horz" wrap="square" lIns="0" tIns="10860" rIns="0" bIns="0" rtlCol="0">
            <a:spAutoFit/>
          </a:bodyPr>
          <a:lstStyle/>
          <a:p>
            <a:pPr marL="10860">
              <a:spcBef>
                <a:spcPts val="86"/>
              </a:spcBef>
            </a:pPr>
            <a:r>
              <a:rPr sz="727" spc="-13" dirty="0">
                <a:latin typeface="Meiryo UI"/>
                <a:cs typeface="Meiryo UI"/>
              </a:rPr>
              <a:t>＜単独＞</a:t>
            </a:r>
            <a:endParaRPr sz="727">
              <a:latin typeface="Meiryo UI"/>
              <a:cs typeface="Meiryo UI"/>
            </a:endParaRPr>
          </a:p>
        </p:txBody>
      </p:sp>
      <p:sp>
        <p:nvSpPr>
          <p:cNvPr id="36" name="object 36"/>
          <p:cNvSpPr txBox="1"/>
          <p:nvPr/>
        </p:nvSpPr>
        <p:spPr>
          <a:xfrm>
            <a:off x="6498974" y="370104"/>
            <a:ext cx="2510256" cy="233643"/>
          </a:xfrm>
          <a:prstGeom prst="rect">
            <a:avLst/>
          </a:prstGeom>
          <a:solidFill>
            <a:srgbClr val="FFFFFF"/>
          </a:solidFill>
          <a:ln w="13715">
            <a:solidFill>
              <a:srgbClr val="000000"/>
            </a:solidFill>
          </a:ln>
        </p:spPr>
        <p:txBody>
          <a:bodyPr vert="horz" wrap="square" lIns="0" tIns="61901" rIns="0" bIns="0" rtlCol="0">
            <a:spAutoFit/>
          </a:bodyPr>
          <a:lstStyle/>
          <a:p>
            <a:pPr marL="162897">
              <a:spcBef>
                <a:spcPts val="487"/>
              </a:spcBef>
            </a:pPr>
            <a:r>
              <a:rPr sz="1112" spc="-17" dirty="0">
                <a:latin typeface="Meiryo UI"/>
                <a:cs typeface="Meiryo UI"/>
              </a:rPr>
              <a:t>令和5年12月1</a:t>
            </a:r>
            <a:r>
              <a:rPr sz="1112" spc="-21" dirty="0">
                <a:latin typeface="Meiryo UI"/>
                <a:cs typeface="Meiryo UI"/>
              </a:rPr>
              <a:t>日  記者発表資料より</a:t>
            </a:r>
            <a:endParaRPr sz="1112">
              <a:latin typeface="Meiryo UI"/>
              <a:cs typeface="Meiryo U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0311" y="623842"/>
            <a:ext cx="2164896" cy="449024"/>
          </a:xfrm>
          <a:prstGeom prst="rect">
            <a:avLst/>
          </a:prstGeom>
        </p:spPr>
        <p:txBody>
          <a:bodyPr vert="horz" wrap="square" lIns="0" tIns="9071" rIns="0" bIns="0" rtlCol="0">
            <a:spAutoFit/>
          </a:bodyPr>
          <a:lstStyle/>
          <a:p>
            <a:pPr marL="9072">
              <a:spcBef>
                <a:spcPts val="71"/>
              </a:spcBef>
            </a:pPr>
            <a:r>
              <a:rPr sz="1429" b="1" dirty="0">
                <a:latin typeface="Meiryo UI"/>
                <a:cs typeface="Meiryo UI"/>
              </a:rPr>
              <a:t>【選定案件</a:t>
            </a:r>
            <a:r>
              <a:rPr sz="1429" b="1" spc="-7" dirty="0">
                <a:latin typeface="Meiryo UI"/>
                <a:cs typeface="Meiryo UI"/>
              </a:rPr>
              <a:t>（No.①～③）</a:t>
            </a:r>
            <a:r>
              <a:rPr sz="1429" b="1" spc="-36" dirty="0">
                <a:latin typeface="Meiryo UI"/>
                <a:cs typeface="Meiryo UI"/>
              </a:rPr>
              <a:t>】</a:t>
            </a:r>
            <a:endParaRPr sz="1429">
              <a:latin typeface="Meiryo UI"/>
              <a:cs typeface="Meiryo UI"/>
            </a:endParaRPr>
          </a:p>
        </p:txBody>
      </p:sp>
      <p:grpSp>
        <p:nvGrpSpPr>
          <p:cNvPr id="3" name="object 3"/>
          <p:cNvGrpSpPr/>
          <p:nvPr/>
        </p:nvGrpSpPr>
        <p:grpSpPr>
          <a:xfrm>
            <a:off x="83675" y="887049"/>
            <a:ext cx="8954861" cy="5465536"/>
            <a:chOff x="117144" y="1241869"/>
            <a:chExt cx="12536805" cy="7651750"/>
          </a:xfrm>
        </p:grpSpPr>
        <p:sp>
          <p:nvSpPr>
            <p:cNvPr id="4" name="object 4"/>
            <p:cNvSpPr/>
            <p:nvPr/>
          </p:nvSpPr>
          <p:spPr>
            <a:xfrm>
              <a:off x="145719" y="1270367"/>
              <a:ext cx="12479655" cy="7594600"/>
            </a:xfrm>
            <a:custGeom>
              <a:avLst/>
              <a:gdLst/>
              <a:ahLst/>
              <a:cxnLst/>
              <a:rect l="l" t="t" r="r" b="b"/>
              <a:pathLst>
                <a:path w="12479655" h="7594600">
                  <a:moveTo>
                    <a:pt x="635152" y="5905779"/>
                  </a:moveTo>
                  <a:lnTo>
                    <a:pt x="0" y="5905779"/>
                  </a:lnTo>
                  <a:lnTo>
                    <a:pt x="0" y="7594117"/>
                  </a:lnTo>
                  <a:lnTo>
                    <a:pt x="635152" y="7594117"/>
                  </a:lnTo>
                  <a:lnTo>
                    <a:pt x="635152" y="5905779"/>
                  </a:lnTo>
                  <a:close/>
                </a:path>
                <a:path w="12479655" h="7594600">
                  <a:moveTo>
                    <a:pt x="635152" y="139"/>
                  </a:moveTo>
                  <a:lnTo>
                    <a:pt x="0" y="139"/>
                  </a:lnTo>
                  <a:lnTo>
                    <a:pt x="0" y="1892439"/>
                  </a:lnTo>
                  <a:lnTo>
                    <a:pt x="0" y="3961904"/>
                  </a:lnTo>
                  <a:lnTo>
                    <a:pt x="0" y="5905766"/>
                  </a:lnTo>
                  <a:lnTo>
                    <a:pt x="635152" y="5905766"/>
                  </a:lnTo>
                  <a:lnTo>
                    <a:pt x="635152" y="3961904"/>
                  </a:lnTo>
                  <a:lnTo>
                    <a:pt x="635152" y="1892439"/>
                  </a:lnTo>
                  <a:lnTo>
                    <a:pt x="635152" y="139"/>
                  </a:lnTo>
                  <a:close/>
                </a:path>
                <a:path w="12479655" h="7594600">
                  <a:moveTo>
                    <a:pt x="3496221" y="139"/>
                  </a:moveTo>
                  <a:lnTo>
                    <a:pt x="635165" y="139"/>
                  </a:lnTo>
                  <a:lnTo>
                    <a:pt x="635165" y="1892439"/>
                  </a:lnTo>
                  <a:lnTo>
                    <a:pt x="3496221" y="1892439"/>
                  </a:lnTo>
                  <a:lnTo>
                    <a:pt x="3496221" y="139"/>
                  </a:lnTo>
                  <a:close/>
                </a:path>
                <a:path w="12479655" h="7594600">
                  <a:moveTo>
                    <a:pt x="5325351" y="139"/>
                  </a:moveTo>
                  <a:lnTo>
                    <a:pt x="4445279" y="139"/>
                  </a:lnTo>
                  <a:lnTo>
                    <a:pt x="3496259" y="139"/>
                  </a:lnTo>
                  <a:lnTo>
                    <a:pt x="3496259" y="1892439"/>
                  </a:lnTo>
                  <a:lnTo>
                    <a:pt x="4445203" y="1892439"/>
                  </a:lnTo>
                  <a:lnTo>
                    <a:pt x="5325351" y="1892439"/>
                  </a:lnTo>
                  <a:lnTo>
                    <a:pt x="5325351" y="139"/>
                  </a:lnTo>
                  <a:close/>
                </a:path>
                <a:path w="12479655" h="7594600">
                  <a:moveTo>
                    <a:pt x="6228016" y="139"/>
                  </a:moveTo>
                  <a:lnTo>
                    <a:pt x="5325440" y="139"/>
                  </a:lnTo>
                  <a:lnTo>
                    <a:pt x="5325440" y="1892439"/>
                  </a:lnTo>
                  <a:lnTo>
                    <a:pt x="6228016" y="1892439"/>
                  </a:lnTo>
                  <a:lnTo>
                    <a:pt x="6228016" y="139"/>
                  </a:lnTo>
                  <a:close/>
                </a:path>
                <a:path w="12479655" h="7594600">
                  <a:moveTo>
                    <a:pt x="7607351" y="736701"/>
                  </a:moveTo>
                  <a:lnTo>
                    <a:pt x="6917741" y="736701"/>
                  </a:lnTo>
                  <a:lnTo>
                    <a:pt x="6228029" y="736701"/>
                  </a:lnTo>
                  <a:lnTo>
                    <a:pt x="6228029" y="1892439"/>
                  </a:lnTo>
                  <a:lnTo>
                    <a:pt x="6917639" y="1892439"/>
                  </a:lnTo>
                  <a:lnTo>
                    <a:pt x="7607351" y="1892439"/>
                  </a:lnTo>
                  <a:lnTo>
                    <a:pt x="7607351" y="736701"/>
                  </a:lnTo>
                  <a:close/>
                </a:path>
                <a:path w="12479655" h="7594600">
                  <a:moveTo>
                    <a:pt x="8297088" y="736701"/>
                  </a:moveTo>
                  <a:lnTo>
                    <a:pt x="7607376" y="736701"/>
                  </a:lnTo>
                  <a:lnTo>
                    <a:pt x="7607376" y="1892439"/>
                  </a:lnTo>
                  <a:lnTo>
                    <a:pt x="8297088" y="1892439"/>
                  </a:lnTo>
                  <a:lnTo>
                    <a:pt x="8297088" y="736701"/>
                  </a:lnTo>
                  <a:close/>
                </a:path>
                <a:path w="12479655" h="7594600">
                  <a:moveTo>
                    <a:pt x="8986825" y="736701"/>
                  </a:moveTo>
                  <a:lnTo>
                    <a:pt x="8297113" y="736701"/>
                  </a:lnTo>
                  <a:lnTo>
                    <a:pt x="8297113" y="1892439"/>
                  </a:lnTo>
                  <a:lnTo>
                    <a:pt x="8986825" y="1892439"/>
                  </a:lnTo>
                  <a:lnTo>
                    <a:pt x="8986825" y="736701"/>
                  </a:lnTo>
                  <a:close/>
                </a:path>
                <a:path w="12479655" h="7594600">
                  <a:moveTo>
                    <a:pt x="9676562" y="736701"/>
                  </a:moveTo>
                  <a:lnTo>
                    <a:pt x="8986850" y="736701"/>
                  </a:lnTo>
                  <a:lnTo>
                    <a:pt x="8986850" y="1892439"/>
                  </a:lnTo>
                  <a:lnTo>
                    <a:pt x="9676562" y="1892439"/>
                  </a:lnTo>
                  <a:lnTo>
                    <a:pt x="9676562" y="736701"/>
                  </a:lnTo>
                  <a:close/>
                </a:path>
                <a:path w="12479655" h="7594600">
                  <a:moveTo>
                    <a:pt x="11315116" y="736701"/>
                  </a:moveTo>
                  <a:lnTo>
                    <a:pt x="10366299" y="736701"/>
                  </a:lnTo>
                  <a:lnTo>
                    <a:pt x="9676587" y="736701"/>
                  </a:lnTo>
                  <a:lnTo>
                    <a:pt x="9676587" y="1892439"/>
                  </a:lnTo>
                  <a:lnTo>
                    <a:pt x="10366197" y="1892439"/>
                  </a:lnTo>
                  <a:lnTo>
                    <a:pt x="11315116" y="1892439"/>
                  </a:lnTo>
                  <a:lnTo>
                    <a:pt x="11315116" y="736701"/>
                  </a:lnTo>
                  <a:close/>
                </a:path>
                <a:path w="12479655" h="7594600">
                  <a:moveTo>
                    <a:pt x="12479147" y="736701"/>
                  </a:moveTo>
                  <a:lnTo>
                    <a:pt x="11315141" y="736701"/>
                  </a:lnTo>
                  <a:lnTo>
                    <a:pt x="11315141" y="1892439"/>
                  </a:lnTo>
                  <a:lnTo>
                    <a:pt x="12479147" y="1892439"/>
                  </a:lnTo>
                  <a:lnTo>
                    <a:pt x="12479147" y="736701"/>
                  </a:lnTo>
                  <a:close/>
                </a:path>
                <a:path w="12479655" h="7594600">
                  <a:moveTo>
                    <a:pt x="12479211" y="0"/>
                  </a:moveTo>
                  <a:lnTo>
                    <a:pt x="8297113" y="0"/>
                  </a:lnTo>
                  <a:lnTo>
                    <a:pt x="6228029" y="0"/>
                  </a:lnTo>
                  <a:lnTo>
                    <a:pt x="6228029" y="736612"/>
                  </a:lnTo>
                  <a:lnTo>
                    <a:pt x="8297113" y="736612"/>
                  </a:lnTo>
                  <a:lnTo>
                    <a:pt x="12479211" y="736612"/>
                  </a:lnTo>
                  <a:lnTo>
                    <a:pt x="12479211" y="0"/>
                  </a:lnTo>
                  <a:close/>
                </a:path>
              </a:pathLst>
            </a:custGeom>
            <a:solidFill>
              <a:srgbClr val="D9D9D9"/>
            </a:solidFill>
          </p:spPr>
          <p:txBody>
            <a:bodyPr wrap="square" lIns="0" tIns="0" rIns="0" bIns="0" rtlCol="0"/>
            <a:lstStyle/>
            <a:p>
              <a:endParaRPr sz="1461"/>
            </a:p>
          </p:txBody>
        </p:sp>
        <p:sp>
          <p:nvSpPr>
            <p:cNvPr id="5" name="object 5"/>
            <p:cNvSpPr/>
            <p:nvPr/>
          </p:nvSpPr>
          <p:spPr>
            <a:xfrm>
              <a:off x="780884" y="1256157"/>
              <a:ext cx="0" cy="7623175"/>
            </a:xfrm>
            <a:custGeom>
              <a:avLst/>
              <a:gdLst/>
              <a:ahLst/>
              <a:cxnLst/>
              <a:rect l="l" t="t" r="r" b="b"/>
              <a:pathLst>
                <a:path h="7623175">
                  <a:moveTo>
                    <a:pt x="0" y="0"/>
                  </a:moveTo>
                  <a:lnTo>
                    <a:pt x="0" y="7622616"/>
                  </a:lnTo>
                </a:path>
              </a:pathLst>
            </a:custGeom>
            <a:ln w="28575">
              <a:solidFill>
                <a:srgbClr val="000000"/>
              </a:solidFill>
            </a:ln>
          </p:spPr>
          <p:txBody>
            <a:bodyPr wrap="square" lIns="0" tIns="0" rIns="0" bIns="0" rtlCol="0"/>
            <a:lstStyle/>
            <a:p>
              <a:endParaRPr sz="1461"/>
            </a:p>
          </p:txBody>
        </p:sp>
        <p:sp>
          <p:nvSpPr>
            <p:cNvPr id="6" name="object 6"/>
            <p:cNvSpPr/>
            <p:nvPr/>
          </p:nvSpPr>
          <p:spPr>
            <a:xfrm>
              <a:off x="1413764" y="3148457"/>
              <a:ext cx="0" cy="5730875"/>
            </a:xfrm>
            <a:custGeom>
              <a:avLst/>
              <a:gdLst/>
              <a:ahLst/>
              <a:cxnLst/>
              <a:rect l="l" t="t" r="r" b="b"/>
              <a:pathLst>
                <a:path h="5730875">
                  <a:moveTo>
                    <a:pt x="0" y="0"/>
                  </a:moveTo>
                  <a:lnTo>
                    <a:pt x="0" y="5730316"/>
                  </a:lnTo>
                </a:path>
              </a:pathLst>
            </a:custGeom>
            <a:ln w="12700">
              <a:solidFill>
                <a:srgbClr val="000000"/>
              </a:solidFill>
            </a:ln>
          </p:spPr>
          <p:txBody>
            <a:bodyPr wrap="square" lIns="0" tIns="0" rIns="0" bIns="0" rtlCol="0"/>
            <a:lstStyle/>
            <a:p>
              <a:endParaRPr sz="1461"/>
            </a:p>
          </p:txBody>
        </p:sp>
        <p:sp>
          <p:nvSpPr>
            <p:cNvPr id="7" name="object 7"/>
            <p:cNvSpPr/>
            <p:nvPr/>
          </p:nvSpPr>
          <p:spPr>
            <a:xfrm>
              <a:off x="2651632" y="3148457"/>
              <a:ext cx="0" cy="5730875"/>
            </a:xfrm>
            <a:custGeom>
              <a:avLst/>
              <a:gdLst/>
              <a:ahLst/>
              <a:cxnLst/>
              <a:rect l="l" t="t" r="r" b="b"/>
              <a:pathLst>
                <a:path h="5730875">
                  <a:moveTo>
                    <a:pt x="0" y="0"/>
                  </a:moveTo>
                  <a:lnTo>
                    <a:pt x="0" y="5730316"/>
                  </a:lnTo>
                </a:path>
              </a:pathLst>
            </a:custGeom>
            <a:ln w="12700">
              <a:solidFill>
                <a:srgbClr val="000000"/>
              </a:solidFill>
              <a:prstDash val="sysDash"/>
            </a:ln>
          </p:spPr>
          <p:txBody>
            <a:bodyPr wrap="square" lIns="0" tIns="0" rIns="0" bIns="0" rtlCol="0"/>
            <a:lstStyle/>
            <a:p>
              <a:endParaRPr sz="1461"/>
            </a:p>
          </p:txBody>
        </p:sp>
        <p:sp>
          <p:nvSpPr>
            <p:cNvPr id="8" name="object 8"/>
            <p:cNvSpPr/>
            <p:nvPr/>
          </p:nvSpPr>
          <p:spPr>
            <a:xfrm>
              <a:off x="3641978" y="1256157"/>
              <a:ext cx="1829435" cy="7623175"/>
            </a:xfrm>
            <a:custGeom>
              <a:avLst/>
              <a:gdLst/>
              <a:ahLst/>
              <a:cxnLst/>
              <a:rect l="l" t="t" r="r" b="b"/>
              <a:pathLst>
                <a:path w="1829435" h="7623175">
                  <a:moveTo>
                    <a:pt x="0" y="0"/>
                  </a:moveTo>
                  <a:lnTo>
                    <a:pt x="0" y="7622616"/>
                  </a:lnTo>
                </a:path>
                <a:path w="1829435" h="7623175">
                  <a:moveTo>
                    <a:pt x="948944" y="0"/>
                  </a:moveTo>
                  <a:lnTo>
                    <a:pt x="948944" y="7622616"/>
                  </a:lnTo>
                </a:path>
                <a:path w="1829435" h="7623175">
                  <a:moveTo>
                    <a:pt x="1829181" y="0"/>
                  </a:moveTo>
                  <a:lnTo>
                    <a:pt x="1829181" y="7622616"/>
                  </a:lnTo>
                </a:path>
              </a:pathLst>
            </a:custGeom>
            <a:ln w="12700">
              <a:solidFill>
                <a:srgbClr val="000000"/>
              </a:solidFill>
            </a:ln>
          </p:spPr>
          <p:txBody>
            <a:bodyPr wrap="square" lIns="0" tIns="0" rIns="0" bIns="0" rtlCol="0"/>
            <a:lstStyle/>
            <a:p>
              <a:endParaRPr sz="1461"/>
            </a:p>
          </p:txBody>
        </p:sp>
        <p:sp>
          <p:nvSpPr>
            <p:cNvPr id="9" name="object 9"/>
            <p:cNvSpPr/>
            <p:nvPr/>
          </p:nvSpPr>
          <p:spPr>
            <a:xfrm>
              <a:off x="6373748" y="1256157"/>
              <a:ext cx="0" cy="7623175"/>
            </a:xfrm>
            <a:custGeom>
              <a:avLst/>
              <a:gdLst/>
              <a:ahLst/>
              <a:cxnLst/>
              <a:rect l="l" t="t" r="r" b="b"/>
              <a:pathLst>
                <a:path h="7623175">
                  <a:moveTo>
                    <a:pt x="0" y="0"/>
                  </a:moveTo>
                  <a:lnTo>
                    <a:pt x="0" y="7622616"/>
                  </a:lnTo>
                </a:path>
              </a:pathLst>
            </a:custGeom>
            <a:ln w="28575">
              <a:solidFill>
                <a:srgbClr val="000000"/>
              </a:solidFill>
            </a:ln>
          </p:spPr>
          <p:txBody>
            <a:bodyPr wrap="square" lIns="0" tIns="0" rIns="0" bIns="0" rtlCol="0"/>
            <a:lstStyle/>
            <a:p>
              <a:endParaRPr sz="1461"/>
            </a:p>
          </p:txBody>
        </p:sp>
        <p:sp>
          <p:nvSpPr>
            <p:cNvPr id="10" name="object 10"/>
            <p:cNvSpPr/>
            <p:nvPr/>
          </p:nvSpPr>
          <p:spPr>
            <a:xfrm>
              <a:off x="7063358" y="2000631"/>
              <a:ext cx="690245" cy="6878320"/>
            </a:xfrm>
            <a:custGeom>
              <a:avLst/>
              <a:gdLst/>
              <a:ahLst/>
              <a:cxnLst/>
              <a:rect l="l" t="t" r="r" b="b"/>
              <a:pathLst>
                <a:path w="690245" h="6878320">
                  <a:moveTo>
                    <a:pt x="0" y="0"/>
                  </a:moveTo>
                  <a:lnTo>
                    <a:pt x="0" y="6878142"/>
                  </a:lnTo>
                </a:path>
                <a:path w="690245" h="6878320">
                  <a:moveTo>
                    <a:pt x="689737" y="0"/>
                  </a:moveTo>
                  <a:lnTo>
                    <a:pt x="689737" y="6878142"/>
                  </a:lnTo>
                </a:path>
              </a:pathLst>
            </a:custGeom>
            <a:ln w="12700">
              <a:solidFill>
                <a:srgbClr val="000000"/>
              </a:solidFill>
            </a:ln>
          </p:spPr>
          <p:txBody>
            <a:bodyPr wrap="square" lIns="0" tIns="0" rIns="0" bIns="0" rtlCol="0"/>
            <a:lstStyle/>
            <a:p>
              <a:endParaRPr sz="1461"/>
            </a:p>
          </p:txBody>
        </p:sp>
        <p:sp>
          <p:nvSpPr>
            <p:cNvPr id="11" name="object 11"/>
            <p:cNvSpPr/>
            <p:nvPr/>
          </p:nvSpPr>
          <p:spPr>
            <a:xfrm>
              <a:off x="8442832" y="1256157"/>
              <a:ext cx="0" cy="7623175"/>
            </a:xfrm>
            <a:custGeom>
              <a:avLst/>
              <a:gdLst/>
              <a:ahLst/>
              <a:cxnLst/>
              <a:rect l="l" t="t" r="r" b="b"/>
              <a:pathLst>
                <a:path h="7623175">
                  <a:moveTo>
                    <a:pt x="0" y="0"/>
                  </a:moveTo>
                  <a:lnTo>
                    <a:pt x="0" y="7622616"/>
                  </a:lnTo>
                </a:path>
              </a:pathLst>
            </a:custGeom>
            <a:ln w="28575">
              <a:solidFill>
                <a:srgbClr val="000000"/>
              </a:solidFill>
            </a:ln>
          </p:spPr>
          <p:txBody>
            <a:bodyPr wrap="square" lIns="0" tIns="0" rIns="0" bIns="0" rtlCol="0"/>
            <a:lstStyle/>
            <a:p>
              <a:endParaRPr sz="1461"/>
            </a:p>
          </p:txBody>
        </p:sp>
        <p:sp>
          <p:nvSpPr>
            <p:cNvPr id="12" name="object 12"/>
            <p:cNvSpPr/>
            <p:nvPr/>
          </p:nvSpPr>
          <p:spPr>
            <a:xfrm>
              <a:off x="6359397" y="2000631"/>
              <a:ext cx="6280150" cy="6878320"/>
            </a:xfrm>
            <a:custGeom>
              <a:avLst/>
              <a:gdLst/>
              <a:ahLst/>
              <a:cxnLst/>
              <a:rect l="l" t="t" r="r" b="b"/>
              <a:pathLst>
                <a:path w="6280150" h="6878320">
                  <a:moveTo>
                    <a:pt x="2773172" y="0"/>
                  </a:moveTo>
                  <a:lnTo>
                    <a:pt x="2773172" y="6878142"/>
                  </a:lnTo>
                </a:path>
                <a:path w="6280150" h="6878320">
                  <a:moveTo>
                    <a:pt x="3462908" y="0"/>
                  </a:moveTo>
                  <a:lnTo>
                    <a:pt x="3462908" y="6878142"/>
                  </a:lnTo>
                </a:path>
                <a:path w="6280150" h="6878320">
                  <a:moveTo>
                    <a:pt x="4152519" y="0"/>
                  </a:moveTo>
                  <a:lnTo>
                    <a:pt x="4152519" y="6878142"/>
                  </a:lnTo>
                </a:path>
                <a:path w="6280150" h="6878320">
                  <a:moveTo>
                    <a:pt x="5101462" y="0"/>
                  </a:moveTo>
                  <a:lnTo>
                    <a:pt x="5101462" y="6878142"/>
                  </a:lnTo>
                </a:path>
                <a:path w="6280150" h="6878320">
                  <a:moveTo>
                    <a:pt x="0" y="6350"/>
                  </a:moveTo>
                  <a:lnTo>
                    <a:pt x="6279769" y="6350"/>
                  </a:lnTo>
                </a:path>
              </a:pathLst>
            </a:custGeom>
            <a:ln w="12700">
              <a:solidFill>
                <a:srgbClr val="000000"/>
              </a:solidFill>
            </a:ln>
          </p:spPr>
          <p:txBody>
            <a:bodyPr wrap="square" lIns="0" tIns="0" rIns="0" bIns="0" rtlCol="0"/>
            <a:lstStyle/>
            <a:p>
              <a:endParaRPr sz="1461"/>
            </a:p>
          </p:txBody>
        </p:sp>
        <p:sp>
          <p:nvSpPr>
            <p:cNvPr id="13" name="object 13"/>
            <p:cNvSpPr/>
            <p:nvPr/>
          </p:nvSpPr>
          <p:spPr>
            <a:xfrm>
              <a:off x="131432" y="3162808"/>
              <a:ext cx="12508230" cy="0"/>
            </a:xfrm>
            <a:custGeom>
              <a:avLst/>
              <a:gdLst/>
              <a:ahLst/>
              <a:cxnLst/>
              <a:rect l="l" t="t" r="r" b="b"/>
              <a:pathLst>
                <a:path w="12508230">
                  <a:moveTo>
                    <a:pt x="0" y="0"/>
                  </a:moveTo>
                  <a:lnTo>
                    <a:pt x="12507734" y="0"/>
                  </a:lnTo>
                </a:path>
              </a:pathLst>
            </a:custGeom>
            <a:ln w="28575">
              <a:solidFill>
                <a:srgbClr val="000000"/>
              </a:solidFill>
            </a:ln>
          </p:spPr>
          <p:txBody>
            <a:bodyPr wrap="square" lIns="0" tIns="0" rIns="0" bIns="0" rtlCol="0"/>
            <a:lstStyle/>
            <a:p>
              <a:endParaRPr sz="1461"/>
            </a:p>
          </p:txBody>
        </p:sp>
        <p:sp>
          <p:nvSpPr>
            <p:cNvPr id="14" name="object 14"/>
            <p:cNvSpPr/>
            <p:nvPr/>
          </p:nvSpPr>
          <p:spPr>
            <a:xfrm>
              <a:off x="1407414" y="4197477"/>
              <a:ext cx="4980940" cy="0"/>
            </a:xfrm>
            <a:custGeom>
              <a:avLst/>
              <a:gdLst/>
              <a:ahLst/>
              <a:cxnLst/>
              <a:rect l="l" t="t" r="r" b="b"/>
              <a:pathLst>
                <a:path w="4980940">
                  <a:moveTo>
                    <a:pt x="0" y="0"/>
                  </a:moveTo>
                  <a:lnTo>
                    <a:pt x="4980559" y="0"/>
                  </a:lnTo>
                </a:path>
              </a:pathLst>
            </a:custGeom>
            <a:ln w="12700">
              <a:solidFill>
                <a:srgbClr val="000000"/>
              </a:solidFill>
            </a:ln>
          </p:spPr>
          <p:txBody>
            <a:bodyPr wrap="square" lIns="0" tIns="0" rIns="0" bIns="0" rtlCol="0"/>
            <a:lstStyle/>
            <a:p>
              <a:endParaRPr sz="1461"/>
            </a:p>
          </p:txBody>
        </p:sp>
        <p:sp>
          <p:nvSpPr>
            <p:cNvPr id="15" name="object 15"/>
            <p:cNvSpPr/>
            <p:nvPr/>
          </p:nvSpPr>
          <p:spPr>
            <a:xfrm>
              <a:off x="131432" y="1256157"/>
              <a:ext cx="12508230" cy="7623175"/>
            </a:xfrm>
            <a:custGeom>
              <a:avLst/>
              <a:gdLst/>
              <a:ahLst/>
              <a:cxnLst/>
              <a:rect l="l" t="t" r="r" b="b"/>
              <a:pathLst>
                <a:path w="12508230" h="7623175">
                  <a:moveTo>
                    <a:pt x="0" y="3976116"/>
                  </a:moveTo>
                  <a:lnTo>
                    <a:pt x="12507734" y="3976116"/>
                  </a:lnTo>
                </a:path>
                <a:path w="12508230" h="7623175">
                  <a:moveTo>
                    <a:pt x="0" y="5919978"/>
                  </a:moveTo>
                  <a:lnTo>
                    <a:pt x="12507734" y="5919978"/>
                  </a:lnTo>
                </a:path>
                <a:path w="12508230" h="7623175">
                  <a:moveTo>
                    <a:pt x="14287" y="0"/>
                  </a:moveTo>
                  <a:lnTo>
                    <a:pt x="14287" y="7622616"/>
                  </a:lnTo>
                </a:path>
                <a:path w="12508230" h="7623175">
                  <a:moveTo>
                    <a:pt x="12493510" y="0"/>
                  </a:moveTo>
                  <a:lnTo>
                    <a:pt x="12493510" y="7622616"/>
                  </a:lnTo>
                </a:path>
                <a:path w="12508230" h="7623175">
                  <a:moveTo>
                    <a:pt x="0" y="14224"/>
                  </a:moveTo>
                  <a:lnTo>
                    <a:pt x="12507734" y="14224"/>
                  </a:lnTo>
                </a:path>
                <a:path w="12508230" h="7623175">
                  <a:moveTo>
                    <a:pt x="0" y="7608328"/>
                  </a:moveTo>
                  <a:lnTo>
                    <a:pt x="12507734" y="7608328"/>
                  </a:lnTo>
                </a:path>
              </a:pathLst>
            </a:custGeom>
            <a:ln w="28575">
              <a:solidFill>
                <a:srgbClr val="000000"/>
              </a:solidFill>
            </a:ln>
          </p:spPr>
          <p:txBody>
            <a:bodyPr wrap="square" lIns="0" tIns="0" rIns="0" bIns="0" rtlCol="0"/>
            <a:lstStyle/>
            <a:p>
              <a:endParaRPr sz="1461"/>
            </a:p>
          </p:txBody>
        </p:sp>
      </p:grpSp>
      <p:sp>
        <p:nvSpPr>
          <p:cNvPr id="16" name="object 16"/>
          <p:cNvSpPr txBox="1"/>
          <p:nvPr/>
        </p:nvSpPr>
        <p:spPr>
          <a:xfrm>
            <a:off x="174897" y="1480511"/>
            <a:ext cx="311604" cy="207034"/>
          </a:xfrm>
          <a:prstGeom prst="rect">
            <a:avLst/>
          </a:prstGeom>
        </p:spPr>
        <p:txBody>
          <a:bodyPr vert="horz" wrap="square" lIns="0" tIns="9071" rIns="0" bIns="0" rtlCol="0">
            <a:spAutoFit/>
          </a:bodyPr>
          <a:lstStyle/>
          <a:p>
            <a:pPr marL="9072">
              <a:spcBef>
                <a:spcPts val="71"/>
              </a:spcBef>
            </a:pPr>
            <a:r>
              <a:rPr sz="1286" b="1" spc="-18" dirty="0">
                <a:latin typeface="Meiryo UI"/>
                <a:cs typeface="Meiryo UI"/>
              </a:rPr>
              <a:t>No.</a:t>
            </a:r>
            <a:endParaRPr sz="1286">
              <a:latin typeface="Meiryo UI"/>
              <a:cs typeface="Meiryo UI"/>
            </a:endParaRPr>
          </a:p>
        </p:txBody>
      </p:sp>
      <p:sp>
        <p:nvSpPr>
          <p:cNvPr id="17" name="object 17"/>
          <p:cNvSpPr txBox="1"/>
          <p:nvPr/>
        </p:nvSpPr>
        <p:spPr>
          <a:xfrm>
            <a:off x="1243693" y="1382758"/>
            <a:ext cx="671286" cy="207034"/>
          </a:xfrm>
          <a:prstGeom prst="rect">
            <a:avLst/>
          </a:prstGeom>
        </p:spPr>
        <p:txBody>
          <a:bodyPr vert="horz" wrap="square" lIns="0" tIns="9071" rIns="0" bIns="0" rtlCol="0">
            <a:spAutoFit/>
          </a:bodyPr>
          <a:lstStyle/>
          <a:p>
            <a:pPr marL="9072">
              <a:spcBef>
                <a:spcPts val="71"/>
              </a:spcBef>
            </a:pPr>
            <a:r>
              <a:rPr sz="1286" b="1" spc="-11" dirty="0">
                <a:latin typeface="Meiryo UI"/>
                <a:cs typeface="Meiryo UI"/>
              </a:rPr>
              <a:t>自治体名</a:t>
            </a:r>
            <a:endParaRPr sz="1286">
              <a:latin typeface="Meiryo UI"/>
              <a:cs typeface="Meiryo UI"/>
            </a:endParaRPr>
          </a:p>
        </p:txBody>
      </p:sp>
      <p:sp>
        <p:nvSpPr>
          <p:cNvPr id="18" name="object 18"/>
          <p:cNvSpPr txBox="1"/>
          <p:nvPr/>
        </p:nvSpPr>
        <p:spPr>
          <a:xfrm>
            <a:off x="919298" y="1578483"/>
            <a:ext cx="1323068" cy="207034"/>
          </a:xfrm>
          <a:prstGeom prst="rect">
            <a:avLst/>
          </a:prstGeom>
        </p:spPr>
        <p:txBody>
          <a:bodyPr vert="horz" wrap="square" lIns="0" tIns="9071" rIns="0" bIns="0" rtlCol="0">
            <a:spAutoFit/>
          </a:bodyPr>
          <a:lstStyle/>
          <a:p>
            <a:pPr marL="9072">
              <a:spcBef>
                <a:spcPts val="71"/>
              </a:spcBef>
            </a:pPr>
            <a:r>
              <a:rPr sz="1286" b="1" spc="-11" dirty="0">
                <a:latin typeface="Meiryo UI"/>
                <a:cs typeface="Meiryo UI"/>
              </a:rPr>
              <a:t>（＊</a:t>
            </a:r>
            <a:r>
              <a:rPr sz="1286" b="1" spc="-4" dirty="0">
                <a:latin typeface="Meiryo UI"/>
                <a:cs typeface="Meiryo UI"/>
              </a:rPr>
              <a:t>代表自治体</a:t>
            </a:r>
            <a:r>
              <a:rPr sz="1286" b="1" spc="-36" dirty="0">
                <a:latin typeface="Meiryo UI"/>
                <a:cs typeface="Meiryo UI"/>
              </a:rPr>
              <a:t>）</a:t>
            </a:r>
            <a:endParaRPr sz="1286">
              <a:latin typeface="Meiryo UI"/>
              <a:cs typeface="Meiryo UI"/>
            </a:endParaRPr>
          </a:p>
        </p:txBody>
      </p:sp>
      <p:sp>
        <p:nvSpPr>
          <p:cNvPr id="19" name="object 19"/>
          <p:cNvSpPr txBox="1"/>
          <p:nvPr/>
        </p:nvSpPr>
        <p:spPr>
          <a:xfrm>
            <a:off x="2697662" y="1384935"/>
            <a:ext cx="1185182" cy="393880"/>
          </a:xfrm>
          <a:prstGeom prst="rect">
            <a:avLst/>
          </a:prstGeom>
        </p:spPr>
        <p:txBody>
          <a:bodyPr vert="horz" wrap="square" lIns="0" tIns="9071" rIns="0" bIns="0" rtlCol="0">
            <a:spAutoFit/>
          </a:bodyPr>
          <a:lstStyle/>
          <a:p>
            <a:pPr marL="97973">
              <a:lnSpc>
                <a:spcPts val="1456"/>
              </a:lnSpc>
              <a:spcBef>
                <a:spcPts val="71"/>
              </a:spcBef>
              <a:tabLst>
                <a:tab pos="732533" algn="l"/>
              </a:tabLst>
            </a:pPr>
            <a:r>
              <a:rPr sz="1143" b="1" spc="-18" dirty="0">
                <a:latin typeface="Meiryo UI"/>
                <a:cs typeface="Meiryo UI"/>
              </a:rPr>
              <a:t>人</a:t>
            </a:r>
            <a:r>
              <a:rPr sz="1143" b="1" spc="-36" dirty="0">
                <a:latin typeface="Meiryo UI"/>
                <a:cs typeface="Meiryo UI"/>
              </a:rPr>
              <a:t>口</a:t>
            </a:r>
            <a:r>
              <a:rPr sz="1143" b="1" dirty="0">
                <a:latin typeface="Meiryo UI"/>
                <a:cs typeface="Meiryo UI"/>
              </a:rPr>
              <a:t>	</a:t>
            </a:r>
            <a:r>
              <a:rPr sz="1286" b="1" dirty="0">
                <a:latin typeface="Meiryo UI"/>
                <a:cs typeface="Meiryo UI"/>
              </a:rPr>
              <a:t>面</a:t>
            </a:r>
            <a:r>
              <a:rPr sz="1286" b="1" spc="-36" dirty="0">
                <a:latin typeface="Meiryo UI"/>
                <a:cs typeface="Meiryo UI"/>
              </a:rPr>
              <a:t>積</a:t>
            </a:r>
            <a:endParaRPr sz="1286">
              <a:latin typeface="Meiryo UI"/>
              <a:cs typeface="Meiryo UI"/>
            </a:endParaRPr>
          </a:p>
          <a:p>
            <a:pPr marL="27215">
              <a:lnSpc>
                <a:spcPts val="1456"/>
              </a:lnSpc>
              <a:tabLst>
                <a:tab pos="643177" algn="l"/>
              </a:tabLst>
            </a:pPr>
            <a:r>
              <a:rPr sz="1143" b="1" spc="-18" dirty="0">
                <a:latin typeface="Meiryo UI"/>
                <a:cs typeface="Meiryo UI"/>
              </a:rPr>
              <a:t>(</a:t>
            </a:r>
            <a:r>
              <a:rPr sz="1143" b="1" spc="-21" dirty="0">
                <a:latin typeface="Meiryo UI"/>
                <a:cs typeface="Meiryo UI"/>
              </a:rPr>
              <a:t>万人</a:t>
            </a:r>
            <a:r>
              <a:rPr sz="1143" b="1" spc="-36" dirty="0">
                <a:latin typeface="Meiryo UI"/>
                <a:cs typeface="Meiryo UI"/>
              </a:rPr>
              <a:t>)</a:t>
            </a:r>
            <a:r>
              <a:rPr sz="1143" b="1" dirty="0">
                <a:latin typeface="Meiryo UI"/>
                <a:cs typeface="Meiryo UI"/>
              </a:rPr>
              <a:t>	</a:t>
            </a:r>
            <a:r>
              <a:rPr sz="1929" b="1" spc="-21" baseline="-6172" dirty="0">
                <a:latin typeface="Meiryo UI"/>
                <a:cs typeface="Meiryo UI"/>
              </a:rPr>
              <a:t>(km</a:t>
            </a:r>
            <a:r>
              <a:rPr sz="1286" b="1" spc="-21" baseline="27777" dirty="0">
                <a:latin typeface="Meiryo UI"/>
                <a:cs typeface="Meiryo UI"/>
              </a:rPr>
              <a:t>2</a:t>
            </a:r>
            <a:r>
              <a:rPr sz="1929" b="1" spc="-21" baseline="-6172" dirty="0">
                <a:latin typeface="Meiryo UI"/>
                <a:cs typeface="Meiryo UI"/>
              </a:rPr>
              <a:t>)</a:t>
            </a:r>
            <a:endParaRPr sz="1929" baseline="-6172">
              <a:latin typeface="Meiryo UI"/>
              <a:cs typeface="Meiryo UI"/>
            </a:endParaRPr>
          </a:p>
        </p:txBody>
      </p:sp>
      <p:sp>
        <p:nvSpPr>
          <p:cNvPr id="20" name="object 20"/>
          <p:cNvSpPr txBox="1"/>
          <p:nvPr/>
        </p:nvSpPr>
        <p:spPr>
          <a:xfrm>
            <a:off x="3976189" y="1284787"/>
            <a:ext cx="508000" cy="602784"/>
          </a:xfrm>
          <a:prstGeom prst="rect">
            <a:avLst/>
          </a:prstGeom>
        </p:spPr>
        <p:txBody>
          <a:bodyPr vert="horz" wrap="square" lIns="0" tIns="9071" rIns="0" bIns="0" rtlCol="0">
            <a:spAutoFit/>
          </a:bodyPr>
          <a:lstStyle/>
          <a:p>
            <a:pPr marL="90716">
              <a:spcBef>
                <a:spcPts val="71"/>
              </a:spcBef>
            </a:pPr>
            <a:r>
              <a:rPr sz="1286" b="1" spc="-18" dirty="0">
                <a:latin typeface="Meiryo UI"/>
                <a:cs typeface="Meiryo UI"/>
              </a:rPr>
              <a:t>技術</a:t>
            </a:r>
            <a:endParaRPr sz="1286">
              <a:latin typeface="Meiryo UI"/>
              <a:cs typeface="Meiryo UI"/>
            </a:endParaRPr>
          </a:p>
          <a:p>
            <a:pPr marL="9072"/>
            <a:r>
              <a:rPr sz="1286" b="1" spc="-18" dirty="0">
                <a:latin typeface="Meiryo UI"/>
                <a:cs typeface="Meiryo UI"/>
              </a:rPr>
              <a:t>職員数</a:t>
            </a:r>
            <a:endParaRPr sz="1286">
              <a:latin typeface="Meiryo UI"/>
              <a:cs typeface="Meiryo UI"/>
            </a:endParaRPr>
          </a:p>
          <a:p>
            <a:pPr marL="9979"/>
            <a:r>
              <a:rPr sz="1286" b="1" spc="-11" dirty="0">
                <a:latin typeface="Meiryo UI"/>
                <a:cs typeface="Meiryo UI"/>
              </a:rPr>
              <a:t>（</a:t>
            </a:r>
            <a:r>
              <a:rPr sz="1286" b="1" dirty="0">
                <a:latin typeface="Meiryo UI"/>
                <a:cs typeface="Meiryo UI"/>
              </a:rPr>
              <a:t>人</a:t>
            </a:r>
            <a:r>
              <a:rPr sz="1286" b="1" spc="-36" dirty="0">
                <a:latin typeface="Meiryo UI"/>
                <a:cs typeface="Meiryo UI"/>
              </a:rPr>
              <a:t>）</a:t>
            </a:r>
            <a:endParaRPr sz="1286">
              <a:latin typeface="Meiryo UI"/>
              <a:cs typeface="Meiryo UI"/>
            </a:endParaRPr>
          </a:p>
        </p:txBody>
      </p:sp>
      <p:sp>
        <p:nvSpPr>
          <p:cNvPr id="21" name="object 21"/>
          <p:cNvSpPr txBox="1"/>
          <p:nvPr/>
        </p:nvSpPr>
        <p:spPr>
          <a:xfrm>
            <a:off x="4956084" y="1067979"/>
            <a:ext cx="671286" cy="207034"/>
          </a:xfrm>
          <a:prstGeom prst="rect">
            <a:avLst/>
          </a:prstGeom>
        </p:spPr>
        <p:txBody>
          <a:bodyPr vert="horz" wrap="square" lIns="0" tIns="9071" rIns="0" bIns="0" rtlCol="0">
            <a:spAutoFit/>
          </a:bodyPr>
          <a:lstStyle/>
          <a:p>
            <a:pPr marL="9072">
              <a:spcBef>
                <a:spcPts val="71"/>
              </a:spcBef>
            </a:pPr>
            <a:r>
              <a:rPr sz="1286" b="1" spc="-11" dirty="0">
                <a:latin typeface="Meiryo UI"/>
                <a:cs typeface="Meiryo UI"/>
              </a:rPr>
              <a:t>連携形態</a:t>
            </a:r>
            <a:endParaRPr sz="1286">
              <a:latin typeface="Meiryo UI"/>
              <a:cs typeface="Meiryo UI"/>
            </a:endParaRPr>
          </a:p>
        </p:txBody>
      </p:sp>
      <p:sp>
        <p:nvSpPr>
          <p:cNvPr id="22" name="object 22"/>
          <p:cNvSpPr txBox="1"/>
          <p:nvPr/>
        </p:nvSpPr>
        <p:spPr>
          <a:xfrm>
            <a:off x="7352030" y="1071426"/>
            <a:ext cx="344714" cy="207034"/>
          </a:xfrm>
          <a:prstGeom prst="rect">
            <a:avLst/>
          </a:prstGeom>
        </p:spPr>
        <p:txBody>
          <a:bodyPr vert="horz" wrap="square" lIns="0" tIns="9071" rIns="0" bIns="0" rtlCol="0">
            <a:spAutoFit/>
          </a:bodyPr>
          <a:lstStyle/>
          <a:p>
            <a:pPr marL="9072">
              <a:spcBef>
                <a:spcPts val="71"/>
              </a:spcBef>
            </a:pPr>
            <a:r>
              <a:rPr sz="1286" b="1" spc="-18" dirty="0">
                <a:latin typeface="Meiryo UI"/>
                <a:cs typeface="Meiryo UI"/>
              </a:rPr>
              <a:t>分野</a:t>
            </a:r>
            <a:endParaRPr sz="1286">
              <a:latin typeface="Meiryo UI"/>
              <a:cs typeface="Meiryo UI"/>
            </a:endParaRPr>
          </a:p>
        </p:txBody>
      </p:sp>
      <p:sp>
        <p:nvSpPr>
          <p:cNvPr id="23" name="object 23"/>
          <p:cNvSpPr txBox="1"/>
          <p:nvPr/>
        </p:nvSpPr>
        <p:spPr>
          <a:xfrm>
            <a:off x="4686481" y="1684111"/>
            <a:ext cx="1167039" cy="372785"/>
          </a:xfrm>
          <a:prstGeom prst="rect">
            <a:avLst/>
          </a:prstGeom>
        </p:spPr>
        <p:txBody>
          <a:bodyPr vert="horz" wrap="square" lIns="0" tIns="9071" rIns="0" bIns="0" rtlCol="0">
            <a:spAutoFit/>
          </a:bodyPr>
          <a:lstStyle/>
          <a:p>
            <a:pPr marL="9072">
              <a:lnSpc>
                <a:spcPts val="1414"/>
              </a:lnSpc>
              <a:spcBef>
                <a:spcPts val="71"/>
              </a:spcBef>
              <a:tabLst>
                <a:tab pos="501660" algn="l"/>
                <a:tab pos="994248" algn="l"/>
              </a:tabLst>
            </a:pPr>
            <a:r>
              <a:rPr sz="1286" b="1" spc="-36" dirty="0">
                <a:latin typeface="Meiryo UI"/>
                <a:cs typeface="Meiryo UI"/>
              </a:rPr>
              <a:t>垂</a:t>
            </a:r>
            <a:r>
              <a:rPr sz="1286" b="1" dirty="0">
                <a:latin typeface="Meiryo UI"/>
                <a:cs typeface="Meiryo UI"/>
              </a:rPr>
              <a:t>	</a:t>
            </a:r>
            <a:r>
              <a:rPr sz="1286" b="1" spc="-36" dirty="0">
                <a:latin typeface="Meiryo UI"/>
                <a:cs typeface="Meiryo UI"/>
              </a:rPr>
              <a:t>水</a:t>
            </a:r>
            <a:r>
              <a:rPr sz="1286" b="1" dirty="0">
                <a:latin typeface="Meiryo UI"/>
                <a:cs typeface="Meiryo UI"/>
              </a:rPr>
              <a:t>	</a:t>
            </a:r>
            <a:r>
              <a:rPr sz="1286" b="1" spc="-36" dirty="0">
                <a:latin typeface="Meiryo UI"/>
                <a:cs typeface="Meiryo UI"/>
              </a:rPr>
              <a:t>単</a:t>
            </a:r>
            <a:endParaRPr sz="1286">
              <a:latin typeface="Meiryo UI"/>
              <a:cs typeface="Meiryo UI"/>
            </a:endParaRPr>
          </a:p>
          <a:p>
            <a:pPr marL="9072">
              <a:lnSpc>
                <a:spcPts val="1414"/>
              </a:lnSpc>
              <a:tabLst>
                <a:tab pos="501660" algn="l"/>
                <a:tab pos="994248" algn="l"/>
              </a:tabLst>
            </a:pPr>
            <a:r>
              <a:rPr sz="1286" b="1" spc="-36" dirty="0">
                <a:latin typeface="Meiryo UI"/>
                <a:cs typeface="Meiryo UI"/>
              </a:rPr>
              <a:t>直</a:t>
            </a:r>
            <a:r>
              <a:rPr sz="1286" b="1" dirty="0">
                <a:latin typeface="Meiryo UI"/>
                <a:cs typeface="Meiryo UI"/>
              </a:rPr>
              <a:t>	</a:t>
            </a:r>
            <a:r>
              <a:rPr sz="1286" b="1" spc="-36" dirty="0">
                <a:latin typeface="Meiryo UI"/>
                <a:cs typeface="Meiryo UI"/>
              </a:rPr>
              <a:t>平</a:t>
            </a:r>
            <a:r>
              <a:rPr sz="1286" b="1" dirty="0">
                <a:latin typeface="Meiryo UI"/>
                <a:cs typeface="Meiryo UI"/>
              </a:rPr>
              <a:t>	</a:t>
            </a:r>
            <a:r>
              <a:rPr sz="1286" b="1" spc="-36" dirty="0">
                <a:latin typeface="Meiryo UI"/>
                <a:cs typeface="Meiryo UI"/>
              </a:rPr>
              <a:t>独</a:t>
            </a:r>
            <a:endParaRPr sz="1286">
              <a:latin typeface="Meiryo UI"/>
              <a:cs typeface="Meiryo UI"/>
            </a:endParaRPr>
          </a:p>
        </p:txBody>
      </p:sp>
      <p:sp>
        <p:nvSpPr>
          <p:cNvPr id="24" name="object 24"/>
          <p:cNvSpPr txBox="1"/>
          <p:nvPr/>
        </p:nvSpPr>
        <p:spPr>
          <a:xfrm>
            <a:off x="6164580" y="1687340"/>
            <a:ext cx="1167039" cy="372785"/>
          </a:xfrm>
          <a:prstGeom prst="rect">
            <a:avLst/>
          </a:prstGeom>
        </p:spPr>
        <p:txBody>
          <a:bodyPr vert="horz" wrap="square" lIns="0" tIns="9071" rIns="0" bIns="0" rtlCol="0">
            <a:spAutoFit/>
          </a:bodyPr>
          <a:lstStyle/>
          <a:p>
            <a:pPr marL="9072">
              <a:lnSpc>
                <a:spcPts val="1414"/>
              </a:lnSpc>
              <a:spcBef>
                <a:spcPts val="71"/>
              </a:spcBef>
              <a:tabLst>
                <a:tab pos="501660" algn="l"/>
                <a:tab pos="994248" algn="l"/>
              </a:tabLst>
            </a:pPr>
            <a:r>
              <a:rPr sz="1286" b="1" spc="-36" dirty="0">
                <a:latin typeface="Meiryo UI"/>
                <a:cs typeface="Meiryo UI"/>
              </a:rPr>
              <a:t>道</a:t>
            </a:r>
            <a:r>
              <a:rPr sz="1286" b="1" dirty="0">
                <a:latin typeface="Meiryo UI"/>
                <a:cs typeface="Meiryo UI"/>
              </a:rPr>
              <a:t>	</a:t>
            </a:r>
            <a:r>
              <a:rPr sz="1286" b="1" spc="-36" dirty="0">
                <a:latin typeface="Meiryo UI"/>
                <a:cs typeface="Meiryo UI"/>
              </a:rPr>
              <a:t>河</a:t>
            </a:r>
            <a:r>
              <a:rPr sz="1286" b="1" dirty="0">
                <a:latin typeface="Meiryo UI"/>
                <a:cs typeface="Meiryo UI"/>
              </a:rPr>
              <a:t>	</a:t>
            </a:r>
            <a:r>
              <a:rPr sz="1286" b="1" spc="-36" dirty="0">
                <a:latin typeface="Meiryo UI"/>
                <a:cs typeface="Meiryo UI"/>
              </a:rPr>
              <a:t>公</a:t>
            </a:r>
            <a:endParaRPr sz="1286">
              <a:latin typeface="Meiryo UI"/>
              <a:cs typeface="Meiryo UI"/>
            </a:endParaRPr>
          </a:p>
          <a:p>
            <a:pPr marL="9072">
              <a:lnSpc>
                <a:spcPts val="1414"/>
              </a:lnSpc>
              <a:tabLst>
                <a:tab pos="501660" algn="l"/>
                <a:tab pos="994248" algn="l"/>
              </a:tabLst>
            </a:pPr>
            <a:r>
              <a:rPr sz="1286" b="1" spc="-36" dirty="0">
                <a:latin typeface="Meiryo UI"/>
                <a:cs typeface="Meiryo UI"/>
              </a:rPr>
              <a:t>路</a:t>
            </a:r>
            <a:r>
              <a:rPr sz="1286" b="1" dirty="0">
                <a:latin typeface="Meiryo UI"/>
                <a:cs typeface="Meiryo UI"/>
              </a:rPr>
              <a:t>	</a:t>
            </a:r>
            <a:r>
              <a:rPr sz="1286" b="1" spc="-36" dirty="0">
                <a:latin typeface="Meiryo UI"/>
                <a:cs typeface="Meiryo UI"/>
              </a:rPr>
              <a:t>川</a:t>
            </a:r>
            <a:r>
              <a:rPr sz="1286" b="1" dirty="0">
                <a:latin typeface="Meiryo UI"/>
                <a:cs typeface="Meiryo UI"/>
              </a:rPr>
              <a:t>	</a:t>
            </a:r>
            <a:r>
              <a:rPr sz="1286" b="1" spc="-36" dirty="0">
                <a:latin typeface="Meiryo UI"/>
                <a:cs typeface="Meiryo UI"/>
              </a:rPr>
              <a:t>園</a:t>
            </a:r>
            <a:endParaRPr sz="1286">
              <a:latin typeface="Meiryo UI"/>
              <a:cs typeface="Meiryo UI"/>
            </a:endParaRPr>
          </a:p>
        </p:txBody>
      </p:sp>
      <p:sp>
        <p:nvSpPr>
          <p:cNvPr id="25" name="object 25"/>
          <p:cNvSpPr txBox="1"/>
          <p:nvPr/>
        </p:nvSpPr>
        <p:spPr>
          <a:xfrm>
            <a:off x="7735388" y="1605734"/>
            <a:ext cx="181429" cy="550031"/>
          </a:xfrm>
          <a:prstGeom prst="rect">
            <a:avLst/>
          </a:prstGeom>
        </p:spPr>
        <p:txBody>
          <a:bodyPr vert="horz" wrap="square" lIns="0" tIns="41728" rIns="0" bIns="0" rtlCol="0">
            <a:spAutoFit/>
          </a:bodyPr>
          <a:lstStyle/>
          <a:p>
            <a:pPr marL="9072" marR="3629" algn="just">
              <a:lnSpc>
                <a:spcPts val="1286"/>
              </a:lnSpc>
              <a:spcBef>
                <a:spcPts val="328"/>
              </a:spcBef>
            </a:pPr>
            <a:r>
              <a:rPr sz="1286" b="1" spc="-36" dirty="0">
                <a:latin typeface="Meiryo UI"/>
                <a:cs typeface="Meiryo UI"/>
              </a:rPr>
              <a:t>下水道</a:t>
            </a:r>
            <a:endParaRPr sz="1286">
              <a:latin typeface="Meiryo UI"/>
              <a:cs typeface="Meiryo UI"/>
            </a:endParaRPr>
          </a:p>
        </p:txBody>
      </p:sp>
      <p:sp>
        <p:nvSpPr>
          <p:cNvPr id="26" name="object 26"/>
          <p:cNvSpPr txBox="1"/>
          <p:nvPr/>
        </p:nvSpPr>
        <p:spPr>
          <a:xfrm>
            <a:off x="8489950" y="1605734"/>
            <a:ext cx="181429" cy="550031"/>
          </a:xfrm>
          <a:prstGeom prst="rect">
            <a:avLst/>
          </a:prstGeom>
        </p:spPr>
        <p:txBody>
          <a:bodyPr vert="horz" wrap="square" lIns="0" tIns="41728" rIns="0" bIns="0" rtlCol="0">
            <a:spAutoFit/>
          </a:bodyPr>
          <a:lstStyle/>
          <a:p>
            <a:pPr marL="9072" marR="3629" algn="just">
              <a:lnSpc>
                <a:spcPts val="1286"/>
              </a:lnSpc>
              <a:spcBef>
                <a:spcPts val="328"/>
              </a:spcBef>
            </a:pPr>
            <a:r>
              <a:rPr sz="1286" b="1" spc="275" dirty="0">
                <a:latin typeface="Meiryo UI"/>
                <a:cs typeface="Meiryo UI"/>
              </a:rPr>
              <a:t>そ</a:t>
            </a:r>
            <a:r>
              <a:rPr sz="1286" b="1" spc="68" dirty="0">
                <a:latin typeface="Meiryo UI"/>
                <a:cs typeface="Meiryo UI"/>
              </a:rPr>
              <a:t>の</a:t>
            </a:r>
            <a:r>
              <a:rPr sz="1286" b="1" spc="-36" dirty="0">
                <a:latin typeface="Meiryo UI"/>
                <a:cs typeface="Meiryo UI"/>
              </a:rPr>
              <a:t>他</a:t>
            </a:r>
            <a:endParaRPr sz="1286">
              <a:latin typeface="Meiryo UI"/>
              <a:cs typeface="Meiryo UI"/>
            </a:endParaRPr>
          </a:p>
        </p:txBody>
      </p:sp>
      <p:sp>
        <p:nvSpPr>
          <p:cNvPr id="27" name="object 27"/>
          <p:cNvSpPr txBox="1"/>
          <p:nvPr/>
        </p:nvSpPr>
        <p:spPr>
          <a:xfrm>
            <a:off x="240211" y="2895655"/>
            <a:ext cx="181882" cy="207034"/>
          </a:xfrm>
          <a:prstGeom prst="rect">
            <a:avLst/>
          </a:prstGeom>
        </p:spPr>
        <p:txBody>
          <a:bodyPr vert="horz" wrap="square" lIns="0" tIns="9071" rIns="0" bIns="0" rtlCol="0">
            <a:spAutoFit/>
          </a:bodyPr>
          <a:lstStyle/>
          <a:p>
            <a:pPr marL="9072">
              <a:spcBef>
                <a:spcPts val="71"/>
              </a:spcBef>
            </a:pPr>
            <a:r>
              <a:rPr sz="1286" b="1" spc="-36" dirty="0">
                <a:latin typeface="Meiryo UI"/>
                <a:cs typeface="Meiryo UI"/>
              </a:rPr>
              <a:t>①</a:t>
            </a:r>
            <a:endParaRPr sz="1286">
              <a:latin typeface="Meiryo UI"/>
              <a:cs typeface="Meiryo UI"/>
            </a:endParaRPr>
          </a:p>
        </p:txBody>
      </p:sp>
      <p:sp>
        <p:nvSpPr>
          <p:cNvPr id="28" name="object 28"/>
          <p:cNvSpPr txBox="1"/>
          <p:nvPr/>
        </p:nvSpPr>
        <p:spPr>
          <a:xfrm>
            <a:off x="670958" y="2754358"/>
            <a:ext cx="181429" cy="550031"/>
          </a:xfrm>
          <a:prstGeom prst="rect">
            <a:avLst/>
          </a:prstGeom>
        </p:spPr>
        <p:txBody>
          <a:bodyPr vert="horz" wrap="square" lIns="0" tIns="41728" rIns="0" bIns="0" rtlCol="0">
            <a:spAutoFit/>
          </a:bodyPr>
          <a:lstStyle/>
          <a:p>
            <a:pPr marL="9072" marR="3629" algn="just">
              <a:lnSpc>
                <a:spcPts val="1286"/>
              </a:lnSpc>
              <a:spcBef>
                <a:spcPts val="328"/>
              </a:spcBef>
            </a:pPr>
            <a:r>
              <a:rPr sz="1286" spc="-36" dirty="0">
                <a:latin typeface="Meiryo UI"/>
                <a:cs typeface="Meiryo UI"/>
              </a:rPr>
              <a:t>北海道</a:t>
            </a:r>
            <a:endParaRPr sz="1286">
              <a:latin typeface="Meiryo UI"/>
              <a:cs typeface="Meiryo UI"/>
            </a:endParaRPr>
          </a:p>
        </p:txBody>
      </p:sp>
      <p:sp>
        <p:nvSpPr>
          <p:cNvPr id="29" name="object 29"/>
          <p:cNvSpPr txBox="1"/>
          <p:nvPr/>
        </p:nvSpPr>
        <p:spPr>
          <a:xfrm>
            <a:off x="5201738" y="2457632"/>
            <a:ext cx="181429" cy="207034"/>
          </a:xfrm>
          <a:prstGeom prst="rect">
            <a:avLst/>
          </a:prstGeom>
        </p:spPr>
        <p:txBody>
          <a:bodyPr vert="horz" wrap="square" lIns="0" tIns="9071" rIns="0" bIns="0" rtlCol="0">
            <a:spAutoFit/>
          </a:bodyPr>
          <a:lstStyle/>
          <a:p>
            <a:pPr marL="9072">
              <a:spcBef>
                <a:spcPts val="71"/>
              </a:spcBef>
            </a:pPr>
            <a:r>
              <a:rPr sz="1286" spc="-36" dirty="0">
                <a:latin typeface="Meiryo UI"/>
                <a:cs typeface="Meiryo UI"/>
              </a:rPr>
              <a:t>●</a:t>
            </a:r>
            <a:endParaRPr sz="1286">
              <a:latin typeface="Meiryo UI"/>
              <a:cs typeface="Meiryo UI"/>
            </a:endParaRPr>
          </a:p>
        </p:txBody>
      </p:sp>
      <p:sp>
        <p:nvSpPr>
          <p:cNvPr id="30" name="object 30"/>
          <p:cNvSpPr txBox="1"/>
          <p:nvPr/>
        </p:nvSpPr>
        <p:spPr>
          <a:xfrm>
            <a:off x="6187076" y="2457632"/>
            <a:ext cx="181429" cy="207034"/>
          </a:xfrm>
          <a:prstGeom prst="rect">
            <a:avLst/>
          </a:prstGeom>
        </p:spPr>
        <p:txBody>
          <a:bodyPr vert="horz" wrap="square" lIns="0" tIns="9071" rIns="0" bIns="0" rtlCol="0">
            <a:spAutoFit/>
          </a:bodyPr>
          <a:lstStyle/>
          <a:p>
            <a:pPr marL="9072">
              <a:spcBef>
                <a:spcPts val="71"/>
              </a:spcBef>
            </a:pPr>
            <a:r>
              <a:rPr sz="1286" spc="-36" dirty="0">
                <a:latin typeface="Meiryo UI"/>
                <a:cs typeface="Meiryo UI"/>
              </a:rPr>
              <a:t>●</a:t>
            </a:r>
            <a:endParaRPr sz="1286">
              <a:latin typeface="Meiryo UI"/>
              <a:cs typeface="Meiryo UI"/>
            </a:endParaRPr>
          </a:p>
        </p:txBody>
      </p:sp>
      <p:sp>
        <p:nvSpPr>
          <p:cNvPr id="31" name="object 31"/>
          <p:cNvSpPr txBox="1"/>
          <p:nvPr/>
        </p:nvSpPr>
        <p:spPr>
          <a:xfrm>
            <a:off x="6105434" y="2849517"/>
            <a:ext cx="344714" cy="207034"/>
          </a:xfrm>
          <a:prstGeom prst="rect">
            <a:avLst/>
          </a:prstGeom>
        </p:spPr>
        <p:txBody>
          <a:bodyPr vert="horz" wrap="square" lIns="0" tIns="9071" rIns="0" bIns="0" rtlCol="0">
            <a:spAutoFit/>
          </a:bodyPr>
          <a:lstStyle/>
          <a:p>
            <a:pPr marL="9072">
              <a:spcBef>
                <a:spcPts val="71"/>
              </a:spcBef>
            </a:pPr>
            <a:r>
              <a:rPr sz="1286" spc="-18" dirty="0">
                <a:latin typeface="Meiryo UI"/>
                <a:cs typeface="Meiryo UI"/>
              </a:rPr>
              <a:t>舗装</a:t>
            </a:r>
            <a:endParaRPr sz="1286">
              <a:latin typeface="Meiryo UI"/>
              <a:cs typeface="Meiryo UI"/>
            </a:endParaRPr>
          </a:p>
        </p:txBody>
      </p:sp>
      <p:graphicFrame>
        <p:nvGraphicFramePr>
          <p:cNvPr id="32" name="object 32"/>
          <p:cNvGraphicFramePr>
            <a:graphicFrameLocks noGrp="1"/>
          </p:cNvGraphicFramePr>
          <p:nvPr/>
        </p:nvGraphicFramePr>
        <p:xfrm>
          <a:off x="1007563" y="2525657"/>
          <a:ext cx="3345543" cy="1097008"/>
        </p:xfrm>
        <a:graphic>
          <a:graphicData uri="http://schemas.openxmlformats.org/drawingml/2006/table">
            <a:tbl>
              <a:tblPr firstRow="1" bandRow="1">
                <a:tableStyleId>{2D5ABB26-0587-4C30-8999-92F81FD0307C}</a:tableStyleId>
              </a:tblPr>
              <a:tblGrid>
                <a:gridCol w="886279">
                  <a:extLst>
                    <a:ext uri="{9D8B030D-6E8A-4147-A177-3AD203B41FA5}">
                      <a16:colId xmlns:a16="http://schemas.microsoft.com/office/drawing/2014/main" val="20000"/>
                    </a:ext>
                  </a:extLst>
                </a:gridCol>
                <a:gridCol w="707118">
                  <a:extLst>
                    <a:ext uri="{9D8B030D-6E8A-4147-A177-3AD203B41FA5}">
                      <a16:colId xmlns:a16="http://schemas.microsoft.com/office/drawing/2014/main" val="20001"/>
                    </a:ext>
                  </a:extLst>
                </a:gridCol>
                <a:gridCol w="677636">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445860">
                  <a:extLst>
                    <a:ext uri="{9D8B030D-6E8A-4147-A177-3AD203B41FA5}">
                      <a16:colId xmlns:a16="http://schemas.microsoft.com/office/drawing/2014/main" val="20004"/>
                    </a:ext>
                  </a:extLst>
                </a:gridCol>
              </a:tblGrid>
              <a:tr h="472168">
                <a:tc>
                  <a:txBody>
                    <a:bodyPr/>
                    <a:lstStyle/>
                    <a:p>
                      <a:pPr marL="48895">
                        <a:lnSpc>
                          <a:spcPct val="100000"/>
                        </a:lnSpc>
                        <a:spcBef>
                          <a:spcPts val="105"/>
                        </a:spcBef>
                      </a:pPr>
                      <a:r>
                        <a:rPr sz="1300" spc="-20" dirty="0">
                          <a:latin typeface="Meiryo UI"/>
                          <a:cs typeface="Meiryo UI"/>
                        </a:rPr>
                        <a:t>幕別町＊</a:t>
                      </a:r>
                      <a:endParaRPr sz="1300">
                        <a:latin typeface="Meiryo UI"/>
                        <a:cs typeface="Meiryo UI"/>
                      </a:endParaRPr>
                    </a:p>
                  </a:txBody>
                  <a:tcPr marL="0" marR="0" marT="9525" marB="0"/>
                </a:tc>
                <a:tc>
                  <a:txBody>
                    <a:bodyPr/>
                    <a:lstStyle/>
                    <a:p>
                      <a:pPr marL="45720">
                        <a:lnSpc>
                          <a:spcPct val="100000"/>
                        </a:lnSpc>
                        <a:spcBef>
                          <a:spcPts val="445"/>
                        </a:spcBef>
                      </a:pPr>
                      <a:r>
                        <a:rPr sz="900" spc="-20" dirty="0">
                          <a:latin typeface="Meiryo UI"/>
                          <a:cs typeface="Meiryo UI"/>
                        </a:rPr>
                        <a:t>まくべつちょう</a:t>
                      </a:r>
                      <a:endParaRPr sz="900">
                        <a:latin typeface="Meiryo UI"/>
                        <a:cs typeface="Meiryo UI"/>
                      </a:endParaRPr>
                    </a:p>
                  </a:txBody>
                  <a:tcPr marL="0" marR="0" marT="40368" marB="0"/>
                </a:tc>
                <a:tc>
                  <a:txBody>
                    <a:bodyPr/>
                    <a:lstStyle/>
                    <a:p>
                      <a:pPr algn="ctr">
                        <a:lnSpc>
                          <a:spcPct val="100000"/>
                        </a:lnSpc>
                        <a:spcBef>
                          <a:spcPts val="105"/>
                        </a:spcBef>
                      </a:pPr>
                      <a:r>
                        <a:rPr sz="1300" spc="-25" dirty="0">
                          <a:latin typeface="Meiryo UI"/>
                          <a:cs typeface="Meiryo UI"/>
                        </a:rPr>
                        <a:t>2.6</a:t>
                      </a:r>
                      <a:endParaRPr sz="1300">
                        <a:latin typeface="Meiryo UI"/>
                        <a:cs typeface="Meiryo UI"/>
                      </a:endParaRPr>
                    </a:p>
                  </a:txBody>
                  <a:tcPr marL="0" marR="0" marT="9525" marB="0"/>
                </a:tc>
                <a:tc>
                  <a:txBody>
                    <a:bodyPr/>
                    <a:lstStyle/>
                    <a:p>
                      <a:pPr marL="1270" algn="ctr">
                        <a:lnSpc>
                          <a:spcPct val="100000"/>
                        </a:lnSpc>
                        <a:spcBef>
                          <a:spcPts val="105"/>
                        </a:spcBef>
                      </a:pPr>
                      <a:r>
                        <a:rPr sz="1300" spc="-25" dirty="0">
                          <a:latin typeface="Meiryo UI"/>
                          <a:cs typeface="Meiryo UI"/>
                        </a:rPr>
                        <a:t>478</a:t>
                      </a:r>
                      <a:endParaRPr sz="1300">
                        <a:latin typeface="Meiryo UI"/>
                        <a:cs typeface="Meiryo UI"/>
                      </a:endParaRPr>
                    </a:p>
                  </a:txBody>
                  <a:tcPr marL="0" marR="0" marT="9525" marB="0"/>
                </a:tc>
                <a:tc>
                  <a:txBody>
                    <a:bodyPr/>
                    <a:lstStyle/>
                    <a:p>
                      <a:pPr marR="24130" algn="r">
                        <a:lnSpc>
                          <a:spcPct val="100000"/>
                        </a:lnSpc>
                        <a:spcBef>
                          <a:spcPts val="105"/>
                        </a:spcBef>
                      </a:pPr>
                      <a:r>
                        <a:rPr sz="1300" spc="-25" dirty="0">
                          <a:latin typeface="Meiryo UI"/>
                          <a:cs typeface="Meiryo UI"/>
                        </a:rPr>
                        <a:t>11</a:t>
                      </a:r>
                      <a:endParaRPr sz="1300">
                        <a:latin typeface="Meiryo UI"/>
                        <a:cs typeface="Meiryo UI"/>
                      </a:endParaRPr>
                    </a:p>
                  </a:txBody>
                  <a:tcPr marL="0" marR="0" marT="9525" marB="0"/>
                </a:tc>
                <a:extLst>
                  <a:ext uri="{0D108BD9-81ED-4DB2-BD59-A6C34878D82A}">
                    <a16:rowId xmlns:a16="http://schemas.microsoft.com/office/drawing/2014/main" val="10000"/>
                  </a:ext>
                </a:extLst>
              </a:tr>
              <a:tr h="576943">
                <a:tc>
                  <a:txBody>
                    <a:bodyPr/>
                    <a:lstStyle/>
                    <a:p>
                      <a:pPr>
                        <a:lnSpc>
                          <a:spcPct val="100000"/>
                        </a:lnSpc>
                        <a:spcBef>
                          <a:spcPts val="975"/>
                        </a:spcBef>
                      </a:pPr>
                      <a:endParaRPr sz="1300">
                        <a:latin typeface="Times New Roman"/>
                        <a:cs typeface="Times New Roman"/>
                      </a:endParaRPr>
                    </a:p>
                    <a:p>
                      <a:pPr marL="48895">
                        <a:lnSpc>
                          <a:spcPts val="2080"/>
                        </a:lnSpc>
                      </a:pPr>
                      <a:r>
                        <a:rPr sz="1300" spc="-20" dirty="0">
                          <a:latin typeface="Meiryo UI"/>
                          <a:cs typeface="Meiryo UI"/>
                        </a:rPr>
                        <a:t>音更町</a:t>
                      </a:r>
                      <a:endParaRPr sz="1300">
                        <a:latin typeface="Meiryo UI"/>
                        <a:cs typeface="Meiryo UI"/>
                      </a:endParaRPr>
                    </a:p>
                  </a:txBody>
                  <a:tcPr marL="0" marR="0" marT="88446" marB="0"/>
                </a:tc>
                <a:tc>
                  <a:txBody>
                    <a:bodyPr/>
                    <a:lstStyle/>
                    <a:p>
                      <a:pPr>
                        <a:lnSpc>
                          <a:spcPct val="100000"/>
                        </a:lnSpc>
                      </a:pPr>
                      <a:endParaRPr sz="900">
                        <a:latin typeface="Times New Roman"/>
                        <a:cs typeface="Times New Roman"/>
                      </a:endParaRPr>
                    </a:p>
                    <a:p>
                      <a:pPr>
                        <a:lnSpc>
                          <a:spcPct val="100000"/>
                        </a:lnSpc>
                        <a:spcBef>
                          <a:spcPts val="620"/>
                        </a:spcBef>
                      </a:pPr>
                      <a:endParaRPr sz="900">
                        <a:latin typeface="Times New Roman"/>
                        <a:cs typeface="Times New Roman"/>
                      </a:endParaRPr>
                    </a:p>
                    <a:p>
                      <a:pPr marL="45720">
                        <a:lnSpc>
                          <a:spcPct val="100000"/>
                        </a:lnSpc>
                      </a:pPr>
                      <a:r>
                        <a:rPr sz="900" spc="-20" dirty="0">
                          <a:latin typeface="Meiryo UI"/>
                          <a:cs typeface="Meiryo UI"/>
                        </a:rPr>
                        <a:t>おとふけちょう</a:t>
                      </a:r>
                      <a:endParaRPr sz="900">
                        <a:latin typeface="Meiryo UI"/>
                        <a:cs typeface="Meiryo UI"/>
                      </a:endParaRPr>
                    </a:p>
                  </a:txBody>
                  <a:tcPr marL="0" marR="0" marT="0" marB="0"/>
                </a:tc>
                <a:tc>
                  <a:txBody>
                    <a:bodyPr/>
                    <a:lstStyle/>
                    <a:p>
                      <a:pPr>
                        <a:lnSpc>
                          <a:spcPct val="100000"/>
                        </a:lnSpc>
                        <a:spcBef>
                          <a:spcPts val="975"/>
                        </a:spcBef>
                      </a:pPr>
                      <a:endParaRPr sz="1300">
                        <a:latin typeface="Times New Roman"/>
                        <a:cs typeface="Times New Roman"/>
                      </a:endParaRPr>
                    </a:p>
                    <a:p>
                      <a:pPr algn="ctr">
                        <a:lnSpc>
                          <a:spcPts val="2080"/>
                        </a:lnSpc>
                      </a:pPr>
                      <a:r>
                        <a:rPr sz="1300" spc="-25" dirty="0">
                          <a:latin typeface="Meiryo UI"/>
                          <a:cs typeface="Meiryo UI"/>
                        </a:rPr>
                        <a:t>4.4</a:t>
                      </a:r>
                      <a:endParaRPr sz="1300">
                        <a:latin typeface="Meiryo UI"/>
                        <a:cs typeface="Meiryo UI"/>
                      </a:endParaRPr>
                    </a:p>
                  </a:txBody>
                  <a:tcPr marL="0" marR="0" marT="88446" marB="0"/>
                </a:tc>
                <a:tc>
                  <a:txBody>
                    <a:bodyPr/>
                    <a:lstStyle/>
                    <a:p>
                      <a:pPr>
                        <a:lnSpc>
                          <a:spcPct val="100000"/>
                        </a:lnSpc>
                        <a:spcBef>
                          <a:spcPts val="975"/>
                        </a:spcBef>
                      </a:pPr>
                      <a:endParaRPr sz="1300">
                        <a:latin typeface="Times New Roman"/>
                        <a:cs typeface="Times New Roman"/>
                      </a:endParaRPr>
                    </a:p>
                    <a:p>
                      <a:pPr marL="1270" algn="ctr">
                        <a:lnSpc>
                          <a:spcPts val="2080"/>
                        </a:lnSpc>
                      </a:pPr>
                      <a:r>
                        <a:rPr sz="1300" spc="-25" dirty="0">
                          <a:latin typeface="Meiryo UI"/>
                          <a:cs typeface="Meiryo UI"/>
                        </a:rPr>
                        <a:t>466</a:t>
                      </a:r>
                      <a:endParaRPr sz="1300">
                        <a:latin typeface="Meiryo UI"/>
                        <a:cs typeface="Meiryo UI"/>
                      </a:endParaRPr>
                    </a:p>
                  </a:txBody>
                  <a:tcPr marL="0" marR="0" marT="88446" marB="0"/>
                </a:tc>
                <a:tc>
                  <a:txBody>
                    <a:bodyPr/>
                    <a:lstStyle/>
                    <a:p>
                      <a:pPr>
                        <a:lnSpc>
                          <a:spcPct val="100000"/>
                        </a:lnSpc>
                        <a:spcBef>
                          <a:spcPts val="975"/>
                        </a:spcBef>
                      </a:pPr>
                      <a:endParaRPr sz="1300">
                        <a:latin typeface="Times New Roman"/>
                        <a:cs typeface="Times New Roman"/>
                      </a:endParaRPr>
                    </a:p>
                    <a:p>
                      <a:pPr marR="24130" algn="r">
                        <a:lnSpc>
                          <a:spcPts val="2080"/>
                        </a:lnSpc>
                      </a:pPr>
                      <a:r>
                        <a:rPr sz="1300" spc="-25" dirty="0">
                          <a:latin typeface="Meiryo UI"/>
                          <a:cs typeface="Meiryo UI"/>
                        </a:rPr>
                        <a:t>20</a:t>
                      </a:r>
                      <a:endParaRPr sz="1300">
                        <a:latin typeface="Meiryo UI"/>
                        <a:cs typeface="Meiryo UI"/>
                      </a:endParaRPr>
                    </a:p>
                  </a:txBody>
                  <a:tcPr marL="0" marR="0" marT="88446" marB="0"/>
                </a:tc>
                <a:extLst>
                  <a:ext uri="{0D108BD9-81ED-4DB2-BD59-A6C34878D82A}">
                    <a16:rowId xmlns:a16="http://schemas.microsoft.com/office/drawing/2014/main" val="10001"/>
                  </a:ext>
                </a:extLst>
              </a:tr>
            </a:tbl>
          </a:graphicData>
        </a:graphic>
      </p:graphicFrame>
      <p:sp>
        <p:nvSpPr>
          <p:cNvPr id="33" name="object 33"/>
          <p:cNvSpPr txBox="1"/>
          <p:nvPr/>
        </p:nvSpPr>
        <p:spPr>
          <a:xfrm>
            <a:off x="240211" y="4329521"/>
            <a:ext cx="181429" cy="207034"/>
          </a:xfrm>
          <a:prstGeom prst="rect">
            <a:avLst/>
          </a:prstGeom>
        </p:spPr>
        <p:txBody>
          <a:bodyPr vert="horz" wrap="square" lIns="0" tIns="9071" rIns="0" bIns="0" rtlCol="0">
            <a:spAutoFit/>
          </a:bodyPr>
          <a:lstStyle/>
          <a:p>
            <a:pPr marL="9072">
              <a:spcBef>
                <a:spcPts val="71"/>
              </a:spcBef>
            </a:pPr>
            <a:r>
              <a:rPr sz="1286" b="1" spc="-36" dirty="0">
                <a:latin typeface="Meiryo UI"/>
                <a:cs typeface="Meiryo UI"/>
              </a:rPr>
              <a:t>②</a:t>
            </a:r>
            <a:endParaRPr sz="1286">
              <a:latin typeface="Meiryo UI"/>
              <a:cs typeface="Meiryo UI"/>
            </a:endParaRPr>
          </a:p>
        </p:txBody>
      </p:sp>
      <p:sp>
        <p:nvSpPr>
          <p:cNvPr id="34" name="object 34"/>
          <p:cNvSpPr txBox="1"/>
          <p:nvPr/>
        </p:nvSpPr>
        <p:spPr>
          <a:xfrm>
            <a:off x="670958" y="4187552"/>
            <a:ext cx="181429" cy="550031"/>
          </a:xfrm>
          <a:prstGeom prst="rect">
            <a:avLst/>
          </a:prstGeom>
        </p:spPr>
        <p:txBody>
          <a:bodyPr vert="horz" wrap="square" lIns="0" tIns="41728" rIns="0" bIns="0" rtlCol="0">
            <a:spAutoFit/>
          </a:bodyPr>
          <a:lstStyle/>
          <a:p>
            <a:pPr marL="9072" marR="3629" algn="just">
              <a:lnSpc>
                <a:spcPts val="1286"/>
              </a:lnSpc>
              <a:spcBef>
                <a:spcPts val="328"/>
              </a:spcBef>
            </a:pPr>
            <a:r>
              <a:rPr sz="1286" spc="-36" dirty="0">
                <a:latin typeface="Meiryo UI"/>
                <a:cs typeface="Meiryo UI"/>
              </a:rPr>
              <a:t>秋田県</a:t>
            </a:r>
            <a:endParaRPr sz="1286">
              <a:latin typeface="Meiryo UI"/>
              <a:cs typeface="Meiryo UI"/>
            </a:endParaRPr>
          </a:p>
        </p:txBody>
      </p:sp>
      <p:sp>
        <p:nvSpPr>
          <p:cNvPr id="35" name="object 35"/>
          <p:cNvSpPr txBox="1"/>
          <p:nvPr/>
        </p:nvSpPr>
        <p:spPr>
          <a:xfrm>
            <a:off x="1033598" y="4329521"/>
            <a:ext cx="670379" cy="207034"/>
          </a:xfrm>
          <a:prstGeom prst="rect">
            <a:avLst/>
          </a:prstGeom>
        </p:spPr>
        <p:txBody>
          <a:bodyPr vert="horz" wrap="square" lIns="0" tIns="9071" rIns="0" bIns="0" rtlCol="0">
            <a:spAutoFit/>
          </a:bodyPr>
          <a:lstStyle/>
          <a:p>
            <a:pPr marL="9072">
              <a:spcBef>
                <a:spcPts val="71"/>
              </a:spcBef>
            </a:pPr>
            <a:r>
              <a:rPr sz="1286" spc="-14" dirty="0">
                <a:latin typeface="Meiryo UI"/>
                <a:cs typeface="Meiryo UI"/>
              </a:rPr>
              <a:t>大館市＊</a:t>
            </a:r>
            <a:endParaRPr sz="1286">
              <a:latin typeface="Meiryo UI"/>
              <a:cs typeface="Meiryo UI"/>
            </a:endParaRPr>
          </a:p>
        </p:txBody>
      </p:sp>
      <p:sp>
        <p:nvSpPr>
          <p:cNvPr id="36" name="object 36"/>
          <p:cNvSpPr txBox="1"/>
          <p:nvPr/>
        </p:nvSpPr>
        <p:spPr>
          <a:xfrm>
            <a:off x="1917881" y="4360001"/>
            <a:ext cx="447221" cy="272950"/>
          </a:xfrm>
          <a:prstGeom prst="rect">
            <a:avLst/>
          </a:prstGeom>
        </p:spPr>
        <p:txBody>
          <a:bodyPr vert="horz" wrap="square" lIns="0" tIns="9071" rIns="0" bIns="0" rtlCol="0">
            <a:spAutoFit/>
          </a:bodyPr>
          <a:lstStyle/>
          <a:p>
            <a:pPr marL="9072">
              <a:spcBef>
                <a:spcPts val="71"/>
              </a:spcBef>
            </a:pPr>
            <a:r>
              <a:rPr sz="857" spc="-7" dirty="0">
                <a:latin typeface="Meiryo UI"/>
                <a:cs typeface="Meiryo UI"/>
              </a:rPr>
              <a:t>おおだてし</a:t>
            </a:r>
            <a:endParaRPr sz="857">
              <a:latin typeface="Meiryo UI"/>
              <a:cs typeface="Meiryo UI"/>
            </a:endParaRPr>
          </a:p>
        </p:txBody>
      </p:sp>
      <p:sp>
        <p:nvSpPr>
          <p:cNvPr id="37" name="object 37"/>
          <p:cNvSpPr txBox="1"/>
          <p:nvPr/>
        </p:nvSpPr>
        <p:spPr>
          <a:xfrm>
            <a:off x="2801801" y="4329521"/>
            <a:ext cx="277586" cy="207034"/>
          </a:xfrm>
          <a:prstGeom prst="rect">
            <a:avLst/>
          </a:prstGeom>
        </p:spPr>
        <p:txBody>
          <a:bodyPr vert="horz" wrap="square" lIns="0" tIns="9071" rIns="0" bIns="0" rtlCol="0">
            <a:spAutoFit/>
          </a:bodyPr>
          <a:lstStyle/>
          <a:p>
            <a:pPr marL="9072">
              <a:spcBef>
                <a:spcPts val="71"/>
              </a:spcBef>
            </a:pPr>
            <a:r>
              <a:rPr sz="1286" spc="-18" dirty="0">
                <a:latin typeface="Meiryo UI"/>
                <a:cs typeface="Meiryo UI"/>
              </a:rPr>
              <a:t>6.9</a:t>
            </a:r>
            <a:endParaRPr sz="1286">
              <a:latin typeface="Meiryo UI"/>
              <a:cs typeface="Meiryo UI"/>
            </a:endParaRPr>
          </a:p>
        </p:txBody>
      </p:sp>
      <p:sp>
        <p:nvSpPr>
          <p:cNvPr id="38" name="object 38"/>
          <p:cNvSpPr txBox="1"/>
          <p:nvPr/>
        </p:nvSpPr>
        <p:spPr>
          <a:xfrm>
            <a:off x="3433172" y="4329521"/>
            <a:ext cx="322036" cy="207034"/>
          </a:xfrm>
          <a:prstGeom prst="rect">
            <a:avLst/>
          </a:prstGeom>
        </p:spPr>
        <p:txBody>
          <a:bodyPr vert="horz" wrap="square" lIns="0" tIns="9071" rIns="0" bIns="0" rtlCol="0">
            <a:spAutoFit/>
          </a:bodyPr>
          <a:lstStyle/>
          <a:p>
            <a:pPr marL="9072">
              <a:spcBef>
                <a:spcPts val="71"/>
              </a:spcBef>
            </a:pPr>
            <a:r>
              <a:rPr sz="1286" spc="-18" dirty="0">
                <a:latin typeface="Meiryo UI"/>
                <a:cs typeface="Meiryo UI"/>
              </a:rPr>
              <a:t>913</a:t>
            </a:r>
            <a:endParaRPr sz="1286">
              <a:latin typeface="Meiryo UI"/>
              <a:cs typeface="Meiryo UI"/>
            </a:endParaRPr>
          </a:p>
        </p:txBody>
      </p:sp>
      <p:sp>
        <p:nvSpPr>
          <p:cNvPr id="39" name="object 39"/>
          <p:cNvSpPr txBox="1"/>
          <p:nvPr/>
        </p:nvSpPr>
        <p:spPr>
          <a:xfrm>
            <a:off x="4119881" y="4329521"/>
            <a:ext cx="220889" cy="207034"/>
          </a:xfrm>
          <a:prstGeom prst="rect">
            <a:avLst/>
          </a:prstGeom>
        </p:spPr>
        <p:txBody>
          <a:bodyPr vert="horz" wrap="square" lIns="0" tIns="9071" rIns="0" bIns="0" rtlCol="0">
            <a:spAutoFit/>
          </a:bodyPr>
          <a:lstStyle/>
          <a:p>
            <a:pPr marL="9072">
              <a:spcBef>
                <a:spcPts val="71"/>
              </a:spcBef>
            </a:pPr>
            <a:r>
              <a:rPr sz="1286" spc="-18" dirty="0">
                <a:latin typeface="Meiryo UI"/>
                <a:cs typeface="Meiryo UI"/>
              </a:rPr>
              <a:t>43</a:t>
            </a:r>
            <a:endParaRPr sz="1286">
              <a:latin typeface="Meiryo UI"/>
              <a:cs typeface="Meiryo UI"/>
            </a:endParaRPr>
          </a:p>
        </p:txBody>
      </p:sp>
      <p:sp>
        <p:nvSpPr>
          <p:cNvPr id="40" name="object 40"/>
          <p:cNvSpPr txBox="1"/>
          <p:nvPr/>
        </p:nvSpPr>
        <p:spPr>
          <a:xfrm>
            <a:off x="6105434" y="4327979"/>
            <a:ext cx="344714" cy="207034"/>
          </a:xfrm>
          <a:prstGeom prst="rect">
            <a:avLst/>
          </a:prstGeom>
        </p:spPr>
        <p:txBody>
          <a:bodyPr vert="horz" wrap="square" lIns="0" tIns="9071" rIns="0" bIns="0" rtlCol="0">
            <a:spAutoFit/>
          </a:bodyPr>
          <a:lstStyle/>
          <a:p>
            <a:pPr marL="9072">
              <a:spcBef>
                <a:spcPts val="71"/>
              </a:spcBef>
            </a:pPr>
            <a:r>
              <a:rPr sz="1286" spc="-18" dirty="0">
                <a:latin typeface="Meiryo UI"/>
                <a:cs typeface="Meiryo UI"/>
              </a:rPr>
              <a:t>橋梁</a:t>
            </a:r>
            <a:endParaRPr sz="1286">
              <a:latin typeface="Meiryo UI"/>
              <a:cs typeface="Meiryo UI"/>
            </a:endParaRPr>
          </a:p>
        </p:txBody>
      </p:sp>
      <p:sp>
        <p:nvSpPr>
          <p:cNvPr id="41" name="object 41"/>
          <p:cNvSpPr txBox="1"/>
          <p:nvPr/>
        </p:nvSpPr>
        <p:spPr>
          <a:xfrm>
            <a:off x="6105434" y="4719864"/>
            <a:ext cx="344714" cy="207034"/>
          </a:xfrm>
          <a:prstGeom prst="rect">
            <a:avLst/>
          </a:prstGeom>
        </p:spPr>
        <p:txBody>
          <a:bodyPr vert="horz" wrap="square" lIns="0" tIns="9071" rIns="0" bIns="0" rtlCol="0">
            <a:spAutoFit/>
          </a:bodyPr>
          <a:lstStyle/>
          <a:p>
            <a:pPr marL="9072">
              <a:spcBef>
                <a:spcPts val="71"/>
              </a:spcBef>
            </a:pPr>
            <a:r>
              <a:rPr sz="1286" spc="-18" dirty="0">
                <a:latin typeface="Meiryo UI"/>
                <a:cs typeface="Meiryo UI"/>
              </a:rPr>
              <a:t>除雪</a:t>
            </a:r>
            <a:endParaRPr sz="1286">
              <a:latin typeface="Meiryo UI"/>
              <a:cs typeface="Meiryo UI"/>
            </a:endParaRPr>
          </a:p>
        </p:txBody>
      </p:sp>
      <p:sp>
        <p:nvSpPr>
          <p:cNvPr id="42" name="object 42"/>
          <p:cNvSpPr txBox="1"/>
          <p:nvPr/>
        </p:nvSpPr>
        <p:spPr>
          <a:xfrm>
            <a:off x="5694407" y="3935912"/>
            <a:ext cx="1660071" cy="207034"/>
          </a:xfrm>
          <a:prstGeom prst="rect">
            <a:avLst/>
          </a:prstGeom>
        </p:spPr>
        <p:txBody>
          <a:bodyPr vert="horz" wrap="square" lIns="0" tIns="9071" rIns="0" bIns="0" rtlCol="0">
            <a:spAutoFit/>
          </a:bodyPr>
          <a:lstStyle/>
          <a:p>
            <a:pPr marL="9072">
              <a:spcBef>
                <a:spcPts val="71"/>
              </a:spcBef>
              <a:tabLst>
                <a:tab pos="501660" algn="l"/>
                <a:tab pos="994248" algn="l"/>
                <a:tab pos="1487290" algn="l"/>
              </a:tabLst>
            </a:pPr>
            <a:r>
              <a:rPr sz="1286" spc="-36" dirty="0">
                <a:latin typeface="Meiryo UI"/>
                <a:cs typeface="Meiryo UI"/>
              </a:rPr>
              <a:t>●</a:t>
            </a:r>
            <a:r>
              <a:rPr sz="1286" dirty="0">
                <a:latin typeface="Meiryo UI"/>
                <a:cs typeface="Meiryo UI"/>
              </a:rPr>
              <a:t>	</a:t>
            </a:r>
            <a:r>
              <a:rPr sz="1286" spc="-36" dirty="0">
                <a:latin typeface="Meiryo UI"/>
                <a:cs typeface="Meiryo UI"/>
              </a:rPr>
              <a:t>●</a:t>
            </a:r>
            <a:r>
              <a:rPr sz="1286" dirty="0">
                <a:latin typeface="Meiryo UI"/>
                <a:cs typeface="Meiryo UI"/>
              </a:rPr>
              <a:t>	</a:t>
            </a:r>
            <a:r>
              <a:rPr sz="1286" spc="-36" dirty="0">
                <a:latin typeface="Meiryo UI"/>
                <a:cs typeface="Meiryo UI"/>
              </a:rPr>
              <a:t>●</a:t>
            </a:r>
            <a:r>
              <a:rPr sz="1286" dirty="0">
                <a:latin typeface="Meiryo UI"/>
                <a:cs typeface="Meiryo UI"/>
              </a:rPr>
              <a:t>	</a:t>
            </a:r>
            <a:r>
              <a:rPr sz="1286" spc="-36" dirty="0">
                <a:latin typeface="Meiryo UI"/>
                <a:cs typeface="Meiryo UI"/>
              </a:rPr>
              <a:t>●</a:t>
            </a:r>
            <a:endParaRPr sz="1286">
              <a:latin typeface="Meiryo UI"/>
              <a:cs typeface="Meiryo UI"/>
            </a:endParaRPr>
          </a:p>
        </p:txBody>
      </p:sp>
      <p:sp>
        <p:nvSpPr>
          <p:cNvPr id="43" name="object 43"/>
          <p:cNvSpPr txBox="1"/>
          <p:nvPr/>
        </p:nvSpPr>
        <p:spPr>
          <a:xfrm>
            <a:off x="240211" y="5626916"/>
            <a:ext cx="181429" cy="207034"/>
          </a:xfrm>
          <a:prstGeom prst="rect">
            <a:avLst/>
          </a:prstGeom>
        </p:spPr>
        <p:txBody>
          <a:bodyPr vert="horz" wrap="square" lIns="0" tIns="9071" rIns="0" bIns="0" rtlCol="0">
            <a:spAutoFit/>
          </a:bodyPr>
          <a:lstStyle/>
          <a:p>
            <a:pPr marL="9072">
              <a:spcBef>
                <a:spcPts val="71"/>
              </a:spcBef>
            </a:pPr>
            <a:r>
              <a:rPr sz="1286" b="1" spc="-36" dirty="0">
                <a:latin typeface="Meiryo UI"/>
                <a:cs typeface="Meiryo UI"/>
              </a:rPr>
              <a:t>③</a:t>
            </a:r>
            <a:endParaRPr sz="1286">
              <a:latin typeface="Meiryo UI"/>
              <a:cs typeface="Meiryo UI"/>
            </a:endParaRPr>
          </a:p>
        </p:txBody>
      </p:sp>
      <p:sp>
        <p:nvSpPr>
          <p:cNvPr id="44" name="object 44"/>
          <p:cNvSpPr txBox="1"/>
          <p:nvPr/>
        </p:nvSpPr>
        <p:spPr>
          <a:xfrm>
            <a:off x="670958" y="5484949"/>
            <a:ext cx="181429" cy="550031"/>
          </a:xfrm>
          <a:prstGeom prst="rect">
            <a:avLst/>
          </a:prstGeom>
        </p:spPr>
        <p:txBody>
          <a:bodyPr vert="horz" wrap="square" lIns="0" tIns="41728" rIns="0" bIns="0" rtlCol="0">
            <a:spAutoFit/>
          </a:bodyPr>
          <a:lstStyle/>
          <a:p>
            <a:pPr marL="9072" marR="3629" algn="just">
              <a:lnSpc>
                <a:spcPts val="1286"/>
              </a:lnSpc>
              <a:spcBef>
                <a:spcPts val="328"/>
              </a:spcBef>
            </a:pPr>
            <a:r>
              <a:rPr sz="1286" spc="-36" dirty="0">
                <a:latin typeface="Meiryo UI"/>
                <a:cs typeface="Meiryo UI"/>
              </a:rPr>
              <a:t>滋賀県</a:t>
            </a:r>
            <a:endParaRPr sz="1286">
              <a:latin typeface="Meiryo UI"/>
              <a:cs typeface="Meiryo UI"/>
            </a:endParaRPr>
          </a:p>
        </p:txBody>
      </p:sp>
      <p:sp>
        <p:nvSpPr>
          <p:cNvPr id="45" name="object 45"/>
          <p:cNvSpPr txBox="1"/>
          <p:nvPr/>
        </p:nvSpPr>
        <p:spPr>
          <a:xfrm>
            <a:off x="1033598" y="5626916"/>
            <a:ext cx="670379" cy="207034"/>
          </a:xfrm>
          <a:prstGeom prst="rect">
            <a:avLst/>
          </a:prstGeom>
        </p:spPr>
        <p:txBody>
          <a:bodyPr vert="horz" wrap="square" lIns="0" tIns="9071" rIns="0" bIns="0" rtlCol="0">
            <a:spAutoFit/>
          </a:bodyPr>
          <a:lstStyle/>
          <a:p>
            <a:pPr marL="9072">
              <a:spcBef>
                <a:spcPts val="71"/>
              </a:spcBef>
            </a:pPr>
            <a:r>
              <a:rPr sz="1286" spc="-14" dirty="0">
                <a:latin typeface="Meiryo UI"/>
                <a:cs typeface="Meiryo UI"/>
              </a:rPr>
              <a:t>草津市＊</a:t>
            </a:r>
            <a:endParaRPr sz="1286">
              <a:latin typeface="Meiryo UI"/>
              <a:cs typeface="Meiryo UI"/>
            </a:endParaRPr>
          </a:p>
        </p:txBody>
      </p:sp>
      <p:sp>
        <p:nvSpPr>
          <p:cNvPr id="46" name="object 46"/>
          <p:cNvSpPr txBox="1"/>
          <p:nvPr/>
        </p:nvSpPr>
        <p:spPr>
          <a:xfrm>
            <a:off x="1917881" y="5657397"/>
            <a:ext cx="312511" cy="272950"/>
          </a:xfrm>
          <a:prstGeom prst="rect">
            <a:avLst/>
          </a:prstGeom>
        </p:spPr>
        <p:txBody>
          <a:bodyPr vert="horz" wrap="square" lIns="0" tIns="9071" rIns="0" bIns="0" rtlCol="0">
            <a:spAutoFit/>
          </a:bodyPr>
          <a:lstStyle/>
          <a:p>
            <a:pPr marL="9072">
              <a:spcBef>
                <a:spcPts val="71"/>
              </a:spcBef>
            </a:pPr>
            <a:r>
              <a:rPr sz="857" spc="-14" dirty="0">
                <a:latin typeface="Meiryo UI"/>
                <a:cs typeface="Meiryo UI"/>
              </a:rPr>
              <a:t>くさつし</a:t>
            </a:r>
            <a:endParaRPr sz="857">
              <a:latin typeface="Meiryo UI"/>
              <a:cs typeface="Meiryo UI"/>
            </a:endParaRPr>
          </a:p>
        </p:txBody>
      </p:sp>
      <p:sp>
        <p:nvSpPr>
          <p:cNvPr id="47" name="object 47"/>
          <p:cNvSpPr txBox="1"/>
          <p:nvPr/>
        </p:nvSpPr>
        <p:spPr>
          <a:xfrm>
            <a:off x="2751727" y="5626916"/>
            <a:ext cx="378732" cy="207034"/>
          </a:xfrm>
          <a:prstGeom prst="rect">
            <a:avLst/>
          </a:prstGeom>
        </p:spPr>
        <p:txBody>
          <a:bodyPr vert="horz" wrap="square" lIns="0" tIns="9071" rIns="0" bIns="0" rtlCol="0">
            <a:spAutoFit/>
          </a:bodyPr>
          <a:lstStyle/>
          <a:p>
            <a:pPr marL="9072">
              <a:spcBef>
                <a:spcPts val="71"/>
              </a:spcBef>
            </a:pPr>
            <a:r>
              <a:rPr sz="1286" spc="-14" dirty="0">
                <a:latin typeface="Meiryo UI"/>
                <a:cs typeface="Meiryo UI"/>
              </a:rPr>
              <a:t>14.3</a:t>
            </a:r>
            <a:endParaRPr sz="1286">
              <a:latin typeface="Meiryo UI"/>
              <a:cs typeface="Meiryo UI"/>
            </a:endParaRPr>
          </a:p>
        </p:txBody>
      </p:sp>
      <p:sp>
        <p:nvSpPr>
          <p:cNvPr id="48" name="object 48"/>
          <p:cNvSpPr txBox="1"/>
          <p:nvPr/>
        </p:nvSpPr>
        <p:spPr>
          <a:xfrm>
            <a:off x="3483248" y="5626916"/>
            <a:ext cx="220889" cy="207034"/>
          </a:xfrm>
          <a:prstGeom prst="rect">
            <a:avLst/>
          </a:prstGeom>
        </p:spPr>
        <p:txBody>
          <a:bodyPr vert="horz" wrap="square" lIns="0" tIns="9071" rIns="0" bIns="0" rtlCol="0">
            <a:spAutoFit/>
          </a:bodyPr>
          <a:lstStyle/>
          <a:p>
            <a:pPr marL="9072">
              <a:spcBef>
                <a:spcPts val="71"/>
              </a:spcBef>
            </a:pPr>
            <a:r>
              <a:rPr sz="1286" spc="-18" dirty="0">
                <a:latin typeface="Meiryo UI"/>
                <a:cs typeface="Meiryo UI"/>
              </a:rPr>
              <a:t>68</a:t>
            </a:r>
            <a:endParaRPr sz="1286">
              <a:latin typeface="Meiryo UI"/>
              <a:cs typeface="Meiryo UI"/>
            </a:endParaRPr>
          </a:p>
        </p:txBody>
      </p:sp>
      <p:sp>
        <p:nvSpPr>
          <p:cNvPr id="49" name="object 49"/>
          <p:cNvSpPr txBox="1"/>
          <p:nvPr/>
        </p:nvSpPr>
        <p:spPr>
          <a:xfrm>
            <a:off x="4119881" y="5626916"/>
            <a:ext cx="220889" cy="207034"/>
          </a:xfrm>
          <a:prstGeom prst="rect">
            <a:avLst/>
          </a:prstGeom>
        </p:spPr>
        <p:txBody>
          <a:bodyPr vert="horz" wrap="square" lIns="0" tIns="9071" rIns="0" bIns="0" rtlCol="0">
            <a:spAutoFit/>
          </a:bodyPr>
          <a:lstStyle/>
          <a:p>
            <a:pPr marL="9072">
              <a:spcBef>
                <a:spcPts val="71"/>
              </a:spcBef>
            </a:pPr>
            <a:r>
              <a:rPr sz="1286" spc="-18" dirty="0">
                <a:latin typeface="Meiryo UI"/>
                <a:cs typeface="Meiryo UI"/>
              </a:rPr>
              <a:t>61</a:t>
            </a:r>
            <a:endParaRPr sz="1286">
              <a:latin typeface="Meiryo UI"/>
              <a:cs typeface="Meiryo UI"/>
            </a:endParaRPr>
          </a:p>
        </p:txBody>
      </p:sp>
      <p:sp>
        <p:nvSpPr>
          <p:cNvPr id="50" name="object 50"/>
          <p:cNvSpPr txBox="1"/>
          <p:nvPr/>
        </p:nvSpPr>
        <p:spPr>
          <a:xfrm>
            <a:off x="8511811" y="5520691"/>
            <a:ext cx="181429" cy="207034"/>
          </a:xfrm>
          <a:prstGeom prst="rect">
            <a:avLst/>
          </a:prstGeom>
        </p:spPr>
        <p:txBody>
          <a:bodyPr vert="horz" wrap="square" lIns="0" tIns="9071" rIns="0" bIns="0" rtlCol="0">
            <a:spAutoFit/>
          </a:bodyPr>
          <a:lstStyle/>
          <a:p>
            <a:pPr marL="9072">
              <a:spcBef>
                <a:spcPts val="71"/>
              </a:spcBef>
            </a:pPr>
            <a:r>
              <a:rPr sz="1286" spc="-36" dirty="0">
                <a:latin typeface="Meiryo UI"/>
                <a:cs typeface="Meiryo UI"/>
              </a:rPr>
              <a:t>●</a:t>
            </a:r>
            <a:endParaRPr sz="1286">
              <a:latin typeface="Meiryo UI"/>
              <a:cs typeface="Meiryo UI"/>
            </a:endParaRPr>
          </a:p>
        </p:txBody>
      </p:sp>
      <p:sp>
        <p:nvSpPr>
          <p:cNvPr id="51" name="object 51"/>
          <p:cNvSpPr txBox="1"/>
          <p:nvPr/>
        </p:nvSpPr>
        <p:spPr>
          <a:xfrm>
            <a:off x="8349614" y="5912540"/>
            <a:ext cx="508000" cy="207034"/>
          </a:xfrm>
          <a:prstGeom prst="rect">
            <a:avLst/>
          </a:prstGeom>
        </p:spPr>
        <p:txBody>
          <a:bodyPr vert="horz" wrap="square" lIns="0" tIns="9071" rIns="0" bIns="0" rtlCol="0">
            <a:spAutoFit/>
          </a:bodyPr>
          <a:lstStyle/>
          <a:p>
            <a:pPr marL="9072">
              <a:spcBef>
                <a:spcPts val="71"/>
              </a:spcBef>
            </a:pPr>
            <a:r>
              <a:rPr sz="1286" spc="-14" dirty="0">
                <a:latin typeface="Meiryo UI"/>
                <a:cs typeface="Meiryo UI"/>
              </a:rPr>
              <a:t>上水道</a:t>
            </a:r>
            <a:endParaRPr sz="1286">
              <a:latin typeface="Meiryo UI"/>
              <a:cs typeface="Meiryo UI"/>
            </a:endParaRPr>
          </a:p>
        </p:txBody>
      </p:sp>
      <p:grpSp>
        <p:nvGrpSpPr>
          <p:cNvPr id="52" name="object 52"/>
          <p:cNvGrpSpPr/>
          <p:nvPr/>
        </p:nvGrpSpPr>
        <p:grpSpPr>
          <a:xfrm>
            <a:off x="88355" y="88355"/>
            <a:ext cx="8938986" cy="469900"/>
            <a:chOff x="123697" y="123697"/>
            <a:chExt cx="12514580" cy="657860"/>
          </a:xfrm>
        </p:grpSpPr>
        <p:sp>
          <p:nvSpPr>
            <p:cNvPr id="53" name="object 53"/>
            <p:cNvSpPr/>
            <p:nvPr/>
          </p:nvSpPr>
          <p:spPr>
            <a:xfrm>
              <a:off x="136397" y="136397"/>
              <a:ext cx="12489180" cy="632460"/>
            </a:xfrm>
            <a:custGeom>
              <a:avLst/>
              <a:gdLst/>
              <a:ahLst/>
              <a:cxnLst/>
              <a:rect l="l" t="t" r="r" b="b"/>
              <a:pathLst>
                <a:path w="12489180" h="632460">
                  <a:moveTo>
                    <a:pt x="12418187" y="0"/>
                  </a:moveTo>
                  <a:lnTo>
                    <a:pt x="70967" y="0"/>
                  </a:lnTo>
                  <a:lnTo>
                    <a:pt x="43344" y="5574"/>
                  </a:lnTo>
                  <a:lnTo>
                    <a:pt x="20786" y="20780"/>
                  </a:lnTo>
                  <a:lnTo>
                    <a:pt x="5577" y="43344"/>
                  </a:lnTo>
                  <a:lnTo>
                    <a:pt x="0" y="70993"/>
                  </a:lnTo>
                  <a:lnTo>
                    <a:pt x="0" y="561467"/>
                  </a:lnTo>
                  <a:lnTo>
                    <a:pt x="5577" y="589115"/>
                  </a:lnTo>
                  <a:lnTo>
                    <a:pt x="20786" y="611679"/>
                  </a:lnTo>
                  <a:lnTo>
                    <a:pt x="43344" y="626885"/>
                  </a:lnTo>
                  <a:lnTo>
                    <a:pt x="70967" y="632459"/>
                  </a:lnTo>
                  <a:lnTo>
                    <a:pt x="12418187" y="632459"/>
                  </a:lnTo>
                  <a:lnTo>
                    <a:pt x="12445835" y="626885"/>
                  </a:lnTo>
                  <a:lnTo>
                    <a:pt x="12468399" y="611679"/>
                  </a:lnTo>
                  <a:lnTo>
                    <a:pt x="12483605" y="589115"/>
                  </a:lnTo>
                  <a:lnTo>
                    <a:pt x="12489180" y="561467"/>
                  </a:lnTo>
                  <a:lnTo>
                    <a:pt x="12489180" y="70993"/>
                  </a:lnTo>
                  <a:lnTo>
                    <a:pt x="12483605" y="43344"/>
                  </a:lnTo>
                  <a:lnTo>
                    <a:pt x="12468399" y="20780"/>
                  </a:lnTo>
                  <a:lnTo>
                    <a:pt x="12445835" y="5574"/>
                  </a:lnTo>
                  <a:lnTo>
                    <a:pt x="12418187" y="0"/>
                  </a:lnTo>
                  <a:close/>
                </a:path>
              </a:pathLst>
            </a:custGeom>
            <a:solidFill>
              <a:srgbClr val="DBEDF4"/>
            </a:solidFill>
          </p:spPr>
          <p:txBody>
            <a:bodyPr wrap="square" lIns="0" tIns="0" rIns="0" bIns="0" rtlCol="0"/>
            <a:lstStyle/>
            <a:p>
              <a:endParaRPr sz="1461"/>
            </a:p>
          </p:txBody>
        </p:sp>
        <p:sp>
          <p:nvSpPr>
            <p:cNvPr id="54" name="object 54"/>
            <p:cNvSpPr/>
            <p:nvPr/>
          </p:nvSpPr>
          <p:spPr>
            <a:xfrm>
              <a:off x="136397" y="136397"/>
              <a:ext cx="12489180" cy="632460"/>
            </a:xfrm>
            <a:custGeom>
              <a:avLst/>
              <a:gdLst/>
              <a:ahLst/>
              <a:cxnLst/>
              <a:rect l="l" t="t" r="r" b="b"/>
              <a:pathLst>
                <a:path w="12489180" h="632460">
                  <a:moveTo>
                    <a:pt x="0" y="70993"/>
                  </a:moveTo>
                  <a:lnTo>
                    <a:pt x="5577" y="43344"/>
                  </a:lnTo>
                  <a:lnTo>
                    <a:pt x="20786" y="20780"/>
                  </a:lnTo>
                  <a:lnTo>
                    <a:pt x="43344" y="5574"/>
                  </a:lnTo>
                  <a:lnTo>
                    <a:pt x="70967" y="0"/>
                  </a:lnTo>
                  <a:lnTo>
                    <a:pt x="12418187" y="0"/>
                  </a:lnTo>
                  <a:lnTo>
                    <a:pt x="12445835" y="5574"/>
                  </a:lnTo>
                  <a:lnTo>
                    <a:pt x="12468399" y="20780"/>
                  </a:lnTo>
                  <a:lnTo>
                    <a:pt x="12483605" y="43344"/>
                  </a:lnTo>
                  <a:lnTo>
                    <a:pt x="12489180" y="70993"/>
                  </a:lnTo>
                  <a:lnTo>
                    <a:pt x="12489180" y="561467"/>
                  </a:lnTo>
                  <a:lnTo>
                    <a:pt x="12483605" y="589115"/>
                  </a:lnTo>
                  <a:lnTo>
                    <a:pt x="12468399" y="611679"/>
                  </a:lnTo>
                  <a:lnTo>
                    <a:pt x="12445835" y="626885"/>
                  </a:lnTo>
                  <a:lnTo>
                    <a:pt x="12418187" y="632459"/>
                  </a:lnTo>
                  <a:lnTo>
                    <a:pt x="70967" y="632459"/>
                  </a:lnTo>
                  <a:lnTo>
                    <a:pt x="43344" y="626885"/>
                  </a:lnTo>
                  <a:lnTo>
                    <a:pt x="20786" y="611679"/>
                  </a:lnTo>
                  <a:lnTo>
                    <a:pt x="5577" y="589115"/>
                  </a:lnTo>
                  <a:lnTo>
                    <a:pt x="0" y="561467"/>
                  </a:lnTo>
                  <a:lnTo>
                    <a:pt x="0" y="70993"/>
                  </a:lnTo>
                  <a:close/>
                </a:path>
              </a:pathLst>
            </a:custGeom>
            <a:ln w="25400">
              <a:solidFill>
                <a:srgbClr val="000000"/>
              </a:solidFill>
            </a:ln>
          </p:spPr>
          <p:txBody>
            <a:bodyPr wrap="square" lIns="0" tIns="0" rIns="0" bIns="0" rtlCol="0"/>
            <a:lstStyle/>
            <a:p>
              <a:endParaRPr sz="1461"/>
            </a:p>
          </p:txBody>
        </p:sp>
      </p:grpSp>
      <p:sp>
        <p:nvSpPr>
          <p:cNvPr id="55" name="object 55"/>
          <p:cNvSpPr txBox="1">
            <a:spLocks noGrp="1"/>
          </p:cNvSpPr>
          <p:nvPr>
            <p:ph type="title"/>
          </p:nvPr>
        </p:nvSpPr>
        <p:spPr>
          <a:xfrm>
            <a:off x="-18325" y="150696"/>
            <a:ext cx="9046574" cy="233828"/>
          </a:xfrm>
          <a:prstGeom prst="rect">
            <a:avLst/>
          </a:prstGeom>
        </p:spPr>
        <p:txBody>
          <a:bodyPr vert="horz" wrap="square" lIns="0" tIns="8618" rIns="0" bIns="0" rtlCol="0">
            <a:spAutoFit/>
          </a:bodyPr>
          <a:lstStyle/>
          <a:p>
            <a:pPr marL="9072">
              <a:lnSpc>
                <a:spcPct val="100000"/>
              </a:lnSpc>
              <a:spcBef>
                <a:spcPts val="68"/>
              </a:spcBef>
              <a:tabLst>
                <a:tab pos="1974889" algn="l"/>
              </a:tabLst>
            </a:pPr>
            <a:r>
              <a:rPr spc="-25" dirty="0"/>
              <a:t>群</a:t>
            </a:r>
            <a:r>
              <a:rPr spc="-21" dirty="0"/>
              <a:t>マネモデ</a:t>
            </a:r>
            <a:r>
              <a:rPr spc="-29" dirty="0"/>
              <a:t>ル</a:t>
            </a:r>
            <a:r>
              <a:rPr spc="-25" dirty="0"/>
              <a:t>地</a:t>
            </a:r>
            <a:r>
              <a:rPr spc="-36" dirty="0"/>
              <a:t>域</a:t>
            </a:r>
            <a:r>
              <a:rPr dirty="0"/>
              <a:t>	</a:t>
            </a:r>
            <a:r>
              <a:rPr spc="-25" dirty="0"/>
              <a:t>選定案件一</a:t>
            </a:r>
            <a:r>
              <a:rPr spc="-36" dirty="0"/>
              <a:t>覧</a:t>
            </a:r>
          </a:p>
        </p:txBody>
      </p:sp>
      <p:sp>
        <p:nvSpPr>
          <p:cNvPr id="56" name="object 56"/>
          <p:cNvSpPr/>
          <p:nvPr/>
        </p:nvSpPr>
        <p:spPr>
          <a:xfrm>
            <a:off x="4674326" y="2702742"/>
            <a:ext cx="2932793" cy="917121"/>
          </a:xfrm>
          <a:custGeom>
            <a:avLst/>
            <a:gdLst/>
            <a:ahLst/>
            <a:cxnLst/>
            <a:rect l="l" t="t" r="r" b="b"/>
            <a:pathLst>
              <a:path w="4105909" h="1283970">
                <a:moveTo>
                  <a:pt x="793369" y="0"/>
                </a:moveTo>
                <a:lnTo>
                  <a:pt x="684276" y="762253"/>
                </a:lnTo>
                <a:lnTo>
                  <a:pt x="0" y="762253"/>
                </a:lnTo>
                <a:lnTo>
                  <a:pt x="0" y="1283462"/>
                </a:lnTo>
                <a:lnTo>
                  <a:pt x="4105655" y="1283462"/>
                </a:lnTo>
                <a:lnTo>
                  <a:pt x="4105655" y="762253"/>
                </a:lnTo>
                <a:lnTo>
                  <a:pt x="1710690" y="762253"/>
                </a:lnTo>
                <a:lnTo>
                  <a:pt x="793369" y="0"/>
                </a:lnTo>
                <a:close/>
              </a:path>
            </a:pathLst>
          </a:custGeom>
          <a:solidFill>
            <a:srgbClr val="4F81BC"/>
          </a:solidFill>
        </p:spPr>
        <p:txBody>
          <a:bodyPr wrap="square" lIns="0" tIns="0" rIns="0" bIns="0" rtlCol="0"/>
          <a:lstStyle/>
          <a:p>
            <a:endParaRPr sz="1461"/>
          </a:p>
        </p:txBody>
      </p:sp>
      <p:sp>
        <p:nvSpPr>
          <p:cNvPr id="57" name="object 57"/>
          <p:cNvSpPr txBox="1"/>
          <p:nvPr/>
        </p:nvSpPr>
        <p:spPr>
          <a:xfrm>
            <a:off x="4737281" y="3251199"/>
            <a:ext cx="2810782" cy="511084"/>
          </a:xfrm>
          <a:prstGeom prst="rect">
            <a:avLst/>
          </a:prstGeom>
        </p:spPr>
        <p:txBody>
          <a:bodyPr vert="horz" wrap="square" lIns="0" tIns="8618" rIns="0" bIns="0" rtlCol="0">
            <a:spAutoFit/>
          </a:bodyPr>
          <a:lstStyle/>
          <a:p>
            <a:pPr algn="ctr">
              <a:lnSpc>
                <a:spcPts val="1257"/>
              </a:lnSpc>
              <a:spcBef>
                <a:spcPts val="68"/>
              </a:spcBef>
            </a:pPr>
            <a:r>
              <a:rPr sz="1143" spc="-25" dirty="0">
                <a:solidFill>
                  <a:srgbClr val="FFFFFF"/>
                </a:solidFill>
                <a:latin typeface="Meiryo UI"/>
                <a:cs typeface="Meiryo UI"/>
              </a:rPr>
              <a:t>将来的には帯広圏都市計画区域</a:t>
            </a:r>
            <a:endParaRPr sz="1143">
              <a:latin typeface="Meiryo UI"/>
              <a:cs typeface="Meiryo UI"/>
            </a:endParaRPr>
          </a:p>
          <a:p>
            <a:pPr algn="ctr">
              <a:lnSpc>
                <a:spcPts val="1257"/>
              </a:lnSpc>
            </a:pPr>
            <a:r>
              <a:rPr sz="1143" spc="-21" dirty="0">
                <a:solidFill>
                  <a:srgbClr val="FFFFFF"/>
                </a:solidFill>
                <a:latin typeface="Meiryo UI"/>
                <a:cs typeface="Meiryo UI"/>
              </a:rPr>
              <a:t>（</a:t>
            </a:r>
            <a:r>
              <a:rPr sz="1143" spc="-18" dirty="0">
                <a:solidFill>
                  <a:srgbClr val="FFFFFF"/>
                </a:solidFill>
                <a:latin typeface="Meiryo UI"/>
                <a:cs typeface="Meiryo UI"/>
              </a:rPr>
              <a:t>さらに芽室町、帯広市）での広域連携も想定</a:t>
            </a:r>
            <a:endParaRPr sz="1143">
              <a:latin typeface="Meiryo UI"/>
              <a:cs typeface="Meiryo UI"/>
            </a:endParaRPr>
          </a:p>
        </p:txBody>
      </p:sp>
      <p:sp>
        <p:nvSpPr>
          <p:cNvPr id="58" name="object 58"/>
          <p:cNvSpPr/>
          <p:nvPr/>
        </p:nvSpPr>
        <p:spPr>
          <a:xfrm>
            <a:off x="5317672" y="5660843"/>
            <a:ext cx="3250746" cy="587829"/>
          </a:xfrm>
          <a:custGeom>
            <a:avLst/>
            <a:gdLst/>
            <a:ahLst/>
            <a:cxnLst/>
            <a:rect l="l" t="t" r="r" b="b"/>
            <a:pathLst>
              <a:path w="4551045" h="822959">
                <a:moveTo>
                  <a:pt x="4550790" y="0"/>
                </a:moveTo>
                <a:lnTo>
                  <a:pt x="2394077" y="453771"/>
                </a:lnTo>
                <a:lnTo>
                  <a:pt x="0" y="453771"/>
                </a:lnTo>
                <a:lnTo>
                  <a:pt x="0" y="822579"/>
                </a:lnTo>
                <a:lnTo>
                  <a:pt x="4104131" y="822579"/>
                </a:lnTo>
                <a:lnTo>
                  <a:pt x="4104131" y="453771"/>
                </a:lnTo>
                <a:lnTo>
                  <a:pt x="3420109" y="453771"/>
                </a:lnTo>
                <a:lnTo>
                  <a:pt x="4550790" y="0"/>
                </a:lnTo>
                <a:close/>
              </a:path>
            </a:pathLst>
          </a:custGeom>
          <a:solidFill>
            <a:srgbClr val="4F81BC"/>
          </a:solidFill>
        </p:spPr>
        <p:txBody>
          <a:bodyPr wrap="square" lIns="0" tIns="0" rIns="0" bIns="0" rtlCol="0"/>
          <a:lstStyle/>
          <a:p>
            <a:endParaRPr sz="1461"/>
          </a:p>
        </p:txBody>
      </p:sp>
      <p:sp>
        <p:nvSpPr>
          <p:cNvPr id="59" name="object 59"/>
          <p:cNvSpPr txBox="1"/>
          <p:nvPr/>
        </p:nvSpPr>
        <p:spPr>
          <a:xfrm>
            <a:off x="5376092" y="5520690"/>
            <a:ext cx="2816225" cy="782320"/>
          </a:xfrm>
          <a:prstGeom prst="rect">
            <a:avLst/>
          </a:prstGeom>
        </p:spPr>
        <p:txBody>
          <a:bodyPr vert="horz" wrap="square" lIns="0" tIns="9071" rIns="0" bIns="0" rtlCol="0">
            <a:spAutoFit/>
          </a:bodyPr>
          <a:lstStyle/>
          <a:p>
            <a:pPr marL="327031">
              <a:spcBef>
                <a:spcPts val="71"/>
              </a:spcBef>
              <a:tabLst>
                <a:tab pos="819620" algn="l"/>
                <a:tab pos="1312661" algn="l"/>
                <a:tab pos="1805250" algn="l"/>
                <a:tab pos="2389916" algn="l"/>
              </a:tabLst>
            </a:pPr>
            <a:r>
              <a:rPr sz="1286" spc="-36" dirty="0">
                <a:latin typeface="Meiryo UI"/>
                <a:cs typeface="Meiryo UI"/>
              </a:rPr>
              <a:t>●</a:t>
            </a:r>
            <a:r>
              <a:rPr sz="1286" dirty="0">
                <a:latin typeface="Meiryo UI"/>
                <a:cs typeface="Meiryo UI"/>
              </a:rPr>
              <a:t>	</a:t>
            </a:r>
            <a:r>
              <a:rPr sz="1286" spc="-36" dirty="0">
                <a:latin typeface="Meiryo UI"/>
                <a:cs typeface="Meiryo UI"/>
              </a:rPr>
              <a:t>●</a:t>
            </a:r>
            <a:r>
              <a:rPr sz="1286" dirty="0">
                <a:latin typeface="Meiryo UI"/>
                <a:cs typeface="Meiryo UI"/>
              </a:rPr>
              <a:t>	</a:t>
            </a:r>
            <a:r>
              <a:rPr sz="1286" spc="-36" dirty="0">
                <a:latin typeface="Meiryo UI"/>
                <a:cs typeface="Meiryo UI"/>
              </a:rPr>
              <a:t>●</a:t>
            </a:r>
            <a:r>
              <a:rPr sz="1286" dirty="0">
                <a:latin typeface="Meiryo UI"/>
                <a:cs typeface="Meiryo UI"/>
              </a:rPr>
              <a:t>	</a:t>
            </a:r>
            <a:r>
              <a:rPr sz="1286" spc="-36" dirty="0">
                <a:latin typeface="Meiryo UI"/>
                <a:cs typeface="Meiryo UI"/>
              </a:rPr>
              <a:t>●</a:t>
            </a:r>
            <a:r>
              <a:rPr sz="1286" dirty="0">
                <a:latin typeface="Meiryo UI"/>
                <a:cs typeface="Meiryo UI"/>
              </a:rPr>
              <a:t>	</a:t>
            </a:r>
            <a:r>
              <a:rPr sz="1286" spc="-36" dirty="0">
                <a:latin typeface="Meiryo UI"/>
                <a:cs typeface="Meiryo UI"/>
              </a:rPr>
              <a:t>●</a:t>
            </a:r>
            <a:endParaRPr sz="1286">
              <a:latin typeface="Meiryo UI"/>
              <a:cs typeface="Meiryo UI"/>
            </a:endParaRPr>
          </a:p>
          <a:p>
            <a:pPr>
              <a:spcBef>
                <a:spcPts val="164"/>
              </a:spcBef>
            </a:pPr>
            <a:endParaRPr sz="1286">
              <a:latin typeface="Meiryo UI"/>
              <a:cs typeface="Meiryo UI"/>
            </a:endParaRPr>
          </a:p>
          <a:p>
            <a:pPr marL="9072"/>
            <a:r>
              <a:rPr sz="1143" spc="-25" dirty="0">
                <a:solidFill>
                  <a:srgbClr val="FFFFFF"/>
                </a:solidFill>
                <a:latin typeface="Meiryo UI"/>
                <a:cs typeface="Meiryo UI"/>
              </a:rPr>
              <a:t>検討状況により公共建築物も検討対象に含める</a:t>
            </a:r>
            <a:endParaRPr sz="1143">
              <a:latin typeface="Meiryo UI"/>
              <a:cs typeface="Meiryo UI"/>
            </a:endParaRPr>
          </a:p>
        </p:txBody>
      </p:sp>
      <p:sp>
        <p:nvSpPr>
          <p:cNvPr id="63" name="object 63"/>
          <p:cNvSpPr txBox="1"/>
          <p:nvPr/>
        </p:nvSpPr>
        <p:spPr>
          <a:xfrm>
            <a:off x="8943522" y="6487599"/>
            <a:ext cx="134711" cy="246844"/>
          </a:xfrm>
          <a:prstGeom prst="rect">
            <a:avLst/>
          </a:prstGeom>
        </p:spPr>
        <p:txBody>
          <a:bodyPr vert="horz" wrap="square" lIns="0" tIns="21318" rIns="0" bIns="0" rtlCol="0">
            <a:spAutoFit/>
          </a:bodyPr>
          <a:lstStyle/>
          <a:p>
            <a:pPr marL="9072">
              <a:spcBef>
                <a:spcPts val="168"/>
              </a:spcBef>
            </a:pPr>
            <a:r>
              <a:rPr sz="1464" spc="-36" dirty="0">
                <a:latin typeface="Meiryo UI"/>
                <a:cs typeface="Meiryo UI"/>
              </a:rPr>
              <a:t>2</a:t>
            </a:r>
            <a:endParaRPr sz="1464">
              <a:latin typeface="Meiryo UI"/>
              <a:cs typeface="Meiryo UI"/>
            </a:endParaRPr>
          </a:p>
        </p:txBody>
      </p:sp>
      <p:sp>
        <p:nvSpPr>
          <p:cNvPr id="64" name="object 64"/>
          <p:cNvSpPr txBox="1">
            <a:spLocks noGrp="1"/>
          </p:cNvSpPr>
          <p:nvPr>
            <p:ph type="ftr" sz="quarter" idx="5"/>
          </p:nvPr>
        </p:nvSpPr>
        <p:spPr>
          <a:xfrm>
            <a:off x="364947" y="9092581"/>
            <a:ext cx="11683365" cy="401954"/>
          </a:xfrm>
          <a:prstGeom prst="rect">
            <a:avLst/>
          </a:prstGeom>
        </p:spPr>
        <p:txBody>
          <a:bodyPr vert="horz" wrap="square" lIns="0" tIns="0" rIns="0" bIns="0" rtlCol="0">
            <a:spAutoFit/>
          </a:bodyPr>
          <a:lstStyle>
            <a:defPPr>
              <a:defRPr kern="0"/>
            </a:defPPr>
            <a:lvl1pPr>
              <a:defRPr sz="1200" b="0" i="0">
                <a:solidFill>
                  <a:schemeClr val="tx1"/>
                </a:solidFill>
                <a:latin typeface="Meiryo UI"/>
                <a:cs typeface="Meiryo UI"/>
              </a:defRPr>
            </a:lvl1pPr>
          </a:lstStyle>
          <a:p>
            <a:pPr marL="12700">
              <a:spcBef>
                <a:spcPts val="170"/>
              </a:spcBef>
            </a:pPr>
            <a:r>
              <a:rPr lang="en-US" altLang="ja-JP" spc="-10"/>
              <a:t>※1</a:t>
            </a:r>
            <a:r>
              <a:rPr lang="ja-JP" altLang="en-US" spc="-10"/>
              <a:t>：人口・面積については、総務省 統計でみる市区町村のすがた</a:t>
            </a:r>
            <a:r>
              <a:rPr lang="en-US" altLang="ja-JP" spc="-20"/>
              <a:t>2023</a:t>
            </a:r>
            <a:r>
              <a:rPr lang="ja-JP" altLang="en-US" spc="-10"/>
              <a:t>より事務局作成。人口は</a:t>
            </a:r>
            <a:r>
              <a:rPr lang="en-US" altLang="ja-JP" spc="-20"/>
              <a:t>2020</a:t>
            </a:r>
            <a:r>
              <a:rPr lang="ja-JP" altLang="en-US" spc="-25"/>
              <a:t>年時点、面積は</a:t>
            </a:r>
            <a:r>
              <a:rPr lang="en-US" altLang="ja-JP" spc="-20"/>
              <a:t>2021</a:t>
            </a:r>
            <a:r>
              <a:rPr lang="ja-JP" altLang="en-US" spc="-30"/>
              <a:t>年時点。</a:t>
            </a:r>
          </a:p>
          <a:p>
            <a:pPr marL="12700"/>
            <a:r>
              <a:rPr lang="en-US" altLang="ja-JP" spc="-10"/>
              <a:t>※2</a:t>
            </a:r>
            <a:r>
              <a:rPr lang="ja-JP" altLang="en-US" spc="-5"/>
              <a:t>：技術職員数については、総務省 地方公共団体定員管理調査結果</a:t>
            </a:r>
            <a:r>
              <a:rPr lang="en-US" altLang="ja-JP" spc="-5"/>
              <a:t>(</a:t>
            </a:r>
            <a:r>
              <a:rPr lang="en-US" altLang="ja-JP" spc="-10"/>
              <a:t>2022</a:t>
            </a:r>
            <a:r>
              <a:rPr lang="ja-JP" altLang="en-US"/>
              <a:t>年</a:t>
            </a:r>
            <a:r>
              <a:rPr lang="en-US" altLang="ja-JP" spc="-20"/>
              <a:t>4</a:t>
            </a:r>
            <a:r>
              <a:rPr lang="ja-JP" altLang="en-US" spc="-30"/>
              <a:t>月時点</a:t>
            </a:r>
            <a:r>
              <a:rPr lang="en-US" altLang="ja-JP" spc="-30"/>
              <a:t>)</a:t>
            </a:r>
            <a:r>
              <a:rPr lang="ja-JP" altLang="en-US" spc="-30"/>
              <a:t>等より事務局作成。技術系職員とは、一般行政部門の職員のうち、土木技師・建築技師の合計。</a:t>
            </a:r>
            <a:endParaRPr spc="-21" dirty="0"/>
          </a:p>
        </p:txBody>
      </p:sp>
      <p:sp>
        <p:nvSpPr>
          <p:cNvPr id="60" name="object 60"/>
          <p:cNvSpPr txBox="1"/>
          <p:nvPr/>
        </p:nvSpPr>
        <p:spPr>
          <a:xfrm>
            <a:off x="2795542" y="710292"/>
            <a:ext cx="195036" cy="141055"/>
          </a:xfrm>
          <a:prstGeom prst="rect">
            <a:avLst/>
          </a:prstGeom>
        </p:spPr>
        <p:txBody>
          <a:bodyPr vert="horz" wrap="square" lIns="0" tIns="9071" rIns="0" bIns="0" rtlCol="0">
            <a:spAutoFit/>
          </a:bodyPr>
          <a:lstStyle/>
          <a:p>
            <a:pPr marL="9072">
              <a:spcBef>
                <a:spcPts val="71"/>
              </a:spcBef>
            </a:pPr>
            <a:r>
              <a:rPr sz="857" spc="-18" dirty="0">
                <a:latin typeface="Meiryo UI"/>
                <a:cs typeface="Meiryo UI"/>
              </a:rPr>
              <a:t>※1</a:t>
            </a:r>
            <a:endParaRPr sz="857">
              <a:latin typeface="Meiryo UI"/>
              <a:cs typeface="Meiryo UI"/>
            </a:endParaRPr>
          </a:p>
        </p:txBody>
      </p:sp>
      <p:sp>
        <p:nvSpPr>
          <p:cNvPr id="61" name="object 61"/>
          <p:cNvSpPr txBox="1"/>
          <p:nvPr/>
        </p:nvSpPr>
        <p:spPr>
          <a:xfrm>
            <a:off x="3497216" y="710292"/>
            <a:ext cx="195036" cy="141055"/>
          </a:xfrm>
          <a:prstGeom prst="rect">
            <a:avLst/>
          </a:prstGeom>
        </p:spPr>
        <p:txBody>
          <a:bodyPr vert="horz" wrap="square" lIns="0" tIns="9071" rIns="0" bIns="0" rtlCol="0">
            <a:spAutoFit/>
          </a:bodyPr>
          <a:lstStyle/>
          <a:p>
            <a:pPr marL="9072">
              <a:spcBef>
                <a:spcPts val="71"/>
              </a:spcBef>
            </a:pPr>
            <a:r>
              <a:rPr sz="857" spc="-18" dirty="0">
                <a:latin typeface="Meiryo UI"/>
                <a:cs typeface="Meiryo UI"/>
              </a:rPr>
              <a:t>※1</a:t>
            </a:r>
            <a:endParaRPr sz="857">
              <a:latin typeface="Meiryo UI"/>
              <a:cs typeface="Meiryo UI"/>
            </a:endParaRPr>
          </a:p>
        </p:txBody>
      </p:sp>
      <p:sp>
        <p:nvSpPr>
          <p:cNvPr id="62" name="object 62"/>
          <p:cNvSpPr txBox="1"/>
          <p:nvPr/>
        </p:nvSpPr>
        <p:spPr>
          <a:xfrm>
            <a:off x="4164965" y="710292"/>
            <a:ext cx="195036" cy="141055"/>
          </a:xfrm>
          <a:prstGeom prst="rect">
            <a:avLst/>
          </a:prstGeom>
        </p:spPr>
        <p:txBody>
          <a:bodyPr vert="horz" wrap="square" lIns="0" tIns="9071" rIns="0" bIns="0" rtlCol="0">
            <a:spAutoFit/>
          </a:bodyPr>
          <a:lstStyle/>
          <a:p>
            <a:pPr marL="9072">
              <a:spcBef>
                <a:spcPts val="71"/>
              </a:spcBef>
            </a:pPr>
            <a:r>
              <a:rPr sz="857" spc="-18" dirty="0">
                <a:latin typeface="Meiryo UI"/>
                <a:cs typeface="Meiryo UI"/>
              </a:rPr>
              <a:t>※2</a:t>
            </a:r>
            <a:endParaRPr sz="857">
              <a:latin typeface="Meiryo UI"/>
              <a:cs typeface="Meiryo U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2938" y="649514"/>
            <a:ext cx="1801132" cy="449024"/>
          </a:xfrm>
          <a:prstGeom prst="rect">
            <a:avLst/>
          </a:prstGeom>
        </p:spPr>
        <p:txBody>
          <a:bodyPr vert="horz" wrap="square" lIns="0" tIns="9071" rIns="0" bIns="0" rtlCol="0">
            <a:spAutoFit/>
          </a:bodyPr>
          <a:lstStyle/>
          <a:p>
            <a:pPr marL="9072">
              <a:spcBef>
                <a:spcPts val="71"/>
              </a:spcBef>
            </a:pPr>
            <a:r>
              <a:rPr sz="1429" b="1" dirty="0">
                <a:latin typeface="Meiryo UI"/>
                <a:cs typeface="Meiryo UI"/>
              </a:rPr>
              <a:t>【選定案件</a:t>
            </a:r>
            <a:r>
              <a:rPr sz="1429" b="1" spc="-7" dirty="0">
                <a:latin typeface="Meiryo UI"/>
                <a:cs typeface="Meiryo UI"/>
              </a:rPr>
              <a:t>（No.④）</a:t>
            </a:r>
            <a:r>
              <a:rPr sz="1429" b="1" spc="-36" dirty="0">
                <a:latin typeface="Meiryo UI"/>
                <a:cs typeface="Meiryo UI"/>
              </a:rPr>
              <a:t>】</a:t>
            </a:r>
            <a:endParaRPr sz="1429">
              <a:latin typeface="Meiryo UI"/>
              <a:cs typeface="Meiryo UI"/>
            </a:endParaRPr>
          </a:p>
        </p:txBody>
      </p:sp>
      <p:graphicFrame>
        <p:nvGraphicFramePr>
          <p:cNvPr id="3" name="object 3"/>
          <p:cNvGraphicFramePr>
            <a:graphicFrameLocks noGrp="1"/>
          </p:cNvGraphicFramePr>
          <p:nvPr/>
        </p:nvGraphicFramePr>
        <p:xfrm>
          <a:off x="106517" y="898479"/>
          <a:ext cx="8902237" cy="5625464"/>
        </p:xfrm>
        <a:graphic>
          <a:graphicData uri="http://schemas.openxmlformats.org/drawingml/2006/table">
            <a:tbl>
              <a:tblPr firstRow="1" bandRow="1">
                <a:tableStyleId>{2D5ABB26-0587-4C30-8999-92F81FD0307C}</a:tableStyleId>
              </a:tblPr>
              <a:tblGrid>
                <a:gridCol w="421821">
                  <a:extLst>
                    <a:ext uri="{9D8B030D-6E8A-4147-A177-3AD203B41FA5}">
                      <a16:colId xmlns:a16="http://schemas.microsoft.com/office/drawing/2014/main" val="20000"/>
                    </a:ext>
                  </a:extLst>
                </a:gridCol>
                <a:gridCol w="507093">
                  <a:extLst>
                    <a:ext uri="{9D8B030D-6E8A-4147-A177-3AD203B41FA5}">
                      <a16:colId xmlns:a16="http://schemas.microsoft.com/office/drawing/2014/main" val="20001"/>
                    </a:ext>
                  </a:extLst>
                </a:gridCol>
                <a:gridCol w="983343">
                  <a:extLst>
                    <a:ext uri="{9D8B030D-6E8A-4147-A177-3AD203B41FA5}">
                      <a16:colId xmlns:a16="http://schemas.microsoft.com/office/drawing/2014/main" val="20002"/>
                    </a:ext>
                  </a:extLst>
                </a:gridCol>
                <a:gridCol w="814161">
                  <a:extLst>
                    <a:ext uri="{9D8B030D-6E8A-4147-A177-3AD203B41FA5}">
                      <a16:colId xmlns:a16="http://schemas.microsoft.com/office/drawing/2014/main" val="20003"/>
                    </a:ext>
                  </a:extLst>
                </a:gridCol>
                <a:gridCol w="676275">
                  <a:extLst>
                    <a:ext uri="{9D8B030D-6E8A-4147-A177-3AD203B41FA5}">
                      <a16:colId xmlns:a16="http://schemas.microsoft.com/office/drawing/2014/main" val="20004"/>
                    </a:ext>
                  </a:extLst>
                </a:gridCol>
                <a:gridCol w="522514">
                  <a:extLst>
                    <a:ext uri="{9D8B030D-6E8A-4147-A177-3AD203B41FA5}">
                      <a16:colId xmlns:a16="http://schemas.microsoft.com/office/drawing/2014/main" val="20005"/>
                    </a:ext>
                  </a:extLst>
                </a:gridCol>
                <a:gridCol w="829582">
                  <a:extLst>
                    <a:ext uri="{9D8B030D-6E8A-4147-A177-3AD203B41FA5}">
                      <a16:colId xmlns:a16="http://schemas.microsoft.com/office/drawing/2014/main" val="20006"/>
                    </a:ext>
                  </a:extLst>
                </a:gridCol>
                <a:gridCol w="518431">
                  <a:extLst>
                    <a:ext uri="{9D8B030D-6E8A-4147-A177-3AD203B41FA5}">
                      <a16:colId xmlns:a16="http://schemas.microsoft.com/office/drawing/2014/main" val="20007"/>
                    </a:ext>
                  </a:extLst>
                </a:gridCol>
                <a:gridCol w="518431">
                  <a:extLst>
                    <a:ext uri="{9D8B030D-6E8A-4147-A177-3AD203B41FA5}">
                      <a16:colId xmlns:a16="http://schemas.microsoft.com/office/drawing/2014/main" val="20008"/>
                    </a:ext>
                  </a:extLst>
                </a:gridCol>
                <a:gridCol w="518431">
                  <a:extLst>
                    <a:ext uri="{9D8B030D-6E8A-4147-A177-3AD203B41FA5}">
                      <a16:colId xmlns:a16="http://schemas.microsoft.com/office/drawing/2014/main" val="20009"/>
                    </a:ext>
                  </a:extLst>
                </a:gridCol>
                <a:gridCol w="518431">
                  <a:extLst>
                    <a:ext uri="{9D8B030D-6E8A-4147-A177-3AD203B41FA5}">
                      <a16:colId xmlns:a16="http://schemas.microsoft.com/office/drawing/2014/main" val="20010"/>
                    </a:ext>
                  </a:extLst>
                </a:gridCol>
                <a:gridCol w="518431">
                  <a:extLst>
                    <a:ext uri="{9D8B030D-6E8A-4147-A177-3AD203B41FA5}">
                      <a16:colId xmlns:a16="http://schemas.microsoft.com/office/drawing/2014/main" val="20011"/>
                    </a:ext>
                  </a:extLst>
                </a:gridCol>
                <a:gridCol w="518431">
                  <a:extLst>
                    <a:ext uri="{9D8B030D-6E8A-4147-A177-3AD203B41FA5}">
                      <a16:colId xmlns:a16="http://schemas.microsoft.com/office/drawing/2014/main" val="20012"/>
                    </a:ext>
                  </a:extLst>
                </a:gridCol>
                <a:gridCol w="518431">
                  <a:extLst>
                    <a:ext uri="{9D8B030D-6E8A-4147-A177-3AD203B41FA5}">
                      <a16:colId xmlns:a16="http://schemas.microsoft.com/office/drawing/2014/main" val="20013"/>
                    </a:ext>
                  </a:extLst>
                </a:gridCol>
                <a:gridCol w="518431">
                  <a:extLst>
                    <a:ext uri="{9D8B030D-6E8A-4147-A177-3AD203B41FA5}">
                      <a16:colId xmlns:a16="http://schemas.microsoft.com/office/drawing/2014/main" val="20014"/>
                    </a:ext>
                  </a:extLst>
                </a:gridCol>
              </a:tblGrid>
              <a:tr h="292554">
                <a:tc rowSpan="2">
                  <a:txBody>
                    <a:bodyPr/>
                    <a:lstStyle/>
                    <a:p>
                      <a:pPr>
                        <a:lnSpc>
                          <a:spcPct val="100000"/>
                        </a:lnSpc>
                      </a:pPr>
                      <a:endParaRPr sz="1300">
                        <a:latin typeface="Times New Roman"/>
                        <a:cs typeface="Times New Roman"/>
                      </a:endParaRPr>
                    </a:p>
                    <a:p>
                      <a:pPr>
                        <a:lnSpc>
                          <a:spcPct val="100000"/>
                        </a:lnSpc>
                        <a:spcBef>
                          <a:spcPts val="75"/>
                        </a:spcBef>
                      </a:pPr>
                      <a:endParaRPr sz="1300">
                        <a:latin typeface="Times New Roman"/>
                        <a:cs typeface="Times New Roman"/>
                      </a:endParaRPr>
                    </a:p>
                    <a:p>
                      <a:pPr marL="90170">
                        <a:lnSpc>
                          <a:spcPct val="100000"/>
                        </a:lnSpc>
                      </a:pPr>
                      <a:r>
                        <a:rPr sz="1300" b="1" spc="-25" dirty="0">
                          <a:latin typeface="Meiryo UI"/>
                          <a:cs typeface="Meiryo UI"/>
                        </a:rPr>
                        <a:t>No.</a:t>
                      </a:r>
                      <a:endParaRPr sz="1300">
                        <a:latin typeface="Meiryo UI"/>
                        <a:cs typeface="Meiryo U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rowSpan="2" gridSpan="3">
                  <a:txBody>
                    <a:bodyPr/>
                    <a:lstStyle/>
                    <a:p>
                      <a:pPr>
                        <a:lnSpc>
                          <a:spcPct val="100000"/>
                        </a:lnSpc>
                        <a:spcBef>
                          <a:spcPts val="1065"/>
                        </a:spcBef>
                      </a:pPr>
                      <a:endParaRPr sz="1300">
                        <a:latin typeface="Times New Roman"/>
                        <a:cs typeface="Times New Roman"/>
                      </a:endParaRPr>
                    </a:p>
                    <a:p>
                      <a:pPr algn="ctr">
                        <a:lnSpc>
                          <a:spcPct val="100000"/>
                        </a:lnSpc>
                      </a:pPr>
                      <a:r>
                        <a:rPr sz="1300" b="1" spc="-15" dirty="0">
                          <a:latin typeface="Meiryo UI"/>
                          <a:cs typeface="Meiryo UI"/>
                        </a:rPr>
                        <a:t>自治体名</a:t>
                      </a:r>
                      <a:endParaRPr sz="1300">
                        <a:latin typeface="Meiryo UI"/>
                        <a:cs typeface="Meiryo UI"/>
                      </a:endParaRPr>
                    </a:p>
                    <a:p>
                      <a:pPr algn="ctr">
                        <a:lnSpc>
                          <a:spcPct val="100000"/>
                        </a:lnSpc>
                      </a:pPr>
                      <a:r>
                        <a:rPr sz="1300" b="1" spc="-15" dirty="0">
                          <a:latin typeface="Meiryo UI"/>
                          <a:cs typeface="Meiryo UI"/>
                        </a:rPr>
                        <a:t>（＊</a:t>
                      </a:r>
                      <a:r>
                        <a:rPr sz="1300" b="1" dirty="0">
                          <a:latin typeface="Meiryo UI"/>
                          <a:cs typeface="Meiryo UI"/>
                        </a:rPr>
                        <a:t>代表自治体</a:t>
                      </a:r>
                      <a:r>
                        <a:rPr sz="1300" b="1" spc="-50" dirty="0">
                          <a:latin typeface="Meiryo UI"/>
                          <a:cs typeface="Meiryo UI"/>
                        </a:rPr>
                        <a:t>）</a:t>
                      </a:r>
                      <a:endParaRPr sz="1300">
                        <a:latin typeface="Meiryo UI"/>
                        <a:cs typeface="Meiryo UI"/>
                      </a:endParaRPr>
                    </a:p>
                  </a:txBody>
                  <a:tcPr marL="0" marR="0" marT="96611"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D9D9D9"/>
                    </a:solidFill>
                  </a:tcPr>
                </a:tc>
                <a:tc rowSpan="2" hMerge="1">
                  <a:txBody>
                    <a:bodyPr/>
                    <a:lstStyle/>
                    <a:p>
                      <a:endParaRPr/>
                    </a:p>
                  </a:txBody>
                  <a:tcPr marL="0" marR="0" marT="0" marB="0"/>
                </a:tc>
                <a:tc rowSpan="2" hMerge="1">
                  <a:txBody>
                    <a:bodyPr/>
                    <a:lstStyle/>
                    <a:p>
                      <a:endParaRPr/>
                    </a:p>
                  </a:txBody>
                  <a:tcPr marL="0" marR="0" marT="0" marB="0"/>
                </a:tc>
                <a:tc rowSpan="2">
                  <a:txBody>
                    <a:bodyPr/>
                    <a:lstStyle/>
                    <a:p>
                      <a:pPr>
                        <a:lnSpc>
                          <a:spcPct val="100000"/>
                        </a:lnSpc>
                        <a:spcBef>
                          <a:spcPts val="1515"/>
                        </a:spcBef>
                      </a:pPr>
                      <a:endParaRPr sz="1100">
                        <a:latin typeface="Times New Roman"/>
                        <a:cs typeface="Times New Roman"/>
                      </a:endParaRPr>
                    </a:p>
                    <a:p>
                      <a:pPr marL="270510">
                        <a:lnSpc>
                          <a:spcPct val="100000"/>
                        </a:lnSpc>
                        <a:spcBef>
                          <a:spcPts val="5"/>
                        </a:spcBef>
                      </a:pPr>
                      <a:r>
                        <a:rPr sz="1100" b="1" spc="-40" dirty="0">
                          <a:latin typeface="Meiryo UI"/>
                          <a:cs typeface="Meiryo UI"/>
                        </a:rPr>
                        <a:t>人口</a:t>
                      </a:r>
                      <a:endParaRPr sz="1100">
                        <a:latin typeface="Meiryo UI"/>
                        <a:cs typeface="Meiryo UI"/>
                      </a:endParaRPr>
                    </a:p>
                    <a:p>
                      <a:pPr marL="171450">
                        <a:lnSpc>
                          <a:spcPct val="100000"/>
                        </a:lnSpc>
                      </a:pPr>
                      <a:r>
                        <a:rPr sz="1100" b="1" spc="-35" dirty="0">
                          <a:latin typeface="Meiryo UI"/>
                          <a:cs typeface="Meiryo UI"/>
                        </a:rPr>
                        <a:t>(万人)</a:t>
                      </a:r>
                      <a:endParaRPr sz="1100">
                        <a:latin typeface="Meiryo UI"/>
                        <a:cs typeface="Meiryo UI"/>
                      </a:endParaRPr>
                    </a:p>
                  </a:txBody>
                  <a:tcPr marL="0" marR="0" marT="137432"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D9D9D9"/>
                    </a:solidFill>
                  </a:tcPr>
                </a:tc>
                <a:tc rowSpan="2">
                  <a:txBody>
                    <a:bodyPr/>
                    <a:lstStyle/>
                    <a:p>
                      <a:pPr algn="ctr">
                        <a:lnSpc>
                          <a:spcPct val="100000"/>
                        </a:lnSpc>
                        <a:spcBef>
                          <a:spcPts val="2055"/>
                        </a:spcBef>
                      </a:pPr>
                      <a:r>
                        <a:rPr sz="1300" b="1" spc="-25" dirty="0">
                          <a:latin typeface="Meiryo UI"/>
                          <a:cs typeface="Meiryo UI"/>
                        </a:rPr>
                        <a:t>面積</a:t>
                      </a:r>
                      <a:endParaRPr sz="1300">
                        <a:latin typeface="Meiryo UI"/>
                        <a:cs typeface="Meiryo UI"/>
                      </a:endParaRPr>
                    </a:p>
                    <a:p>
                      <a:pPr algn="ctr">
                        <a:lnSpc>
                          <a:spcPct val="100000"/>
                        </a:lnSpc>
                      </a:pPr>
                      <a:r>
                        <a:rPr sz="1300" b="1" spc="-20" dirty="0">
                          <a:latin typeface="Meiryo UI"/>
                          <a:cs typeface="Meiryo UI"/>
                        </a:rPr>
                        <a:t>(km</a:t>
                      </a:r>
                      <a:r>
                        <a:rPr sz="1300" b="1" spc="-30" baseline="37037" dirty="0">
                          <a:latin typeface="Meiryo UI"/>
                          <a:cs typeface="Meiryo UI"/>
                        </a:rPr>
                        <a:t>2</a:t>
                      </a:r>
                      <a:endParaRPr sz="1300" baseline="37037">
                        <a:latin typeface="Meiryo UI"/>
                        <a:cs typeface="Meiryo UI"/>
                      </a:endParaRPr>
                    </a:p>
                    <a:p>
                      <a:pPr algn="ctr">
                        <a:lnSpc>
                          <a:spcPct val="100000"/>
                        </a:lnSpc>
                      </a:pPr>
                      <a:r>
                        <a:rPr sz="1300" b="1" spc="-50" dirty="0">
                          <a:latin typeface="Meiryo UI"/>
                          <a:cs typeface="Meiryo UI"/>
                        </a:rPr>
                        <a:t>)</a:t>
                      </a:r>
                      <a:endParaRPr sz="1300">
                        <a:latin typeface="Meiryo UI"/>
                        <a:cs typeface="Meiryo UI"/>
                      </a:endParaRPr>
                    </a:p>
                  </a:txBody>
                  <a:tcPr marL="0" marR="0" marT="186418"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D9D9D9"/>
                    </a:solidFill>
                  </a:tcPr>
                </a:tc>
                <a:tc rowSpan="2">
                  <a:txBody>
                    <a:bodyPr/>
                    <a:lstStyle/>
                    <a:p>
                      <a:pPr marL="237490" marR="229870" indent="114300">
                        <a:lnSpc>
                          <a:spcPct val="100000"/>
                        </a:lnSpc>
                        <a:spcBef>
                          <a:spcPts val="2055"/>
                        </a:spcBef>
                      </a:pPr>
                      <a:r>
                        <a:rPr sz="1300" b="1" spc="-25" dirty="0">
                          <a:latin typeface="Meiryo UI"/>
                          <a:cs typeface="Meiryo UI"/>
                        </a:rPr>
                        <a:t>技術</a:t>
                      </a:r>
                      <a:r>
                        <a:rPr sz="1300" b="1" spc="-20" dirty="0">
                          <a:latin typeface="Meiryo UI"/>
                          <a:cs typeface="Meiryo UI"/>
                        </a:rPr>
                        <a:t>職員数</a:t>
                      </a:r>
                      <a:endParaRPr sz="1300">
                        <a:latin typeface="Meiryo UI"/>
                        <a:cs typeface="Meiryo UI"/>
                      </a:endParaRPr>
                    </a:p>
                    <a:p>
                      <a:pPr marL="238760">
                        <a:lnSpc>
                          <a:spcPct val="100000"/>
                        </a:lnSpc>
                      </a:pPr>
                      <a:r>
                        <a:rPr sz="1300" b="1" spc="-15" dirty="0">
                          <a:latin typeface="Meiryo UI"/>
                          <a:cs typeface="Meiryo UI"/>
                        </a:rPr>
                        <a:t>（</a:t>
                      </a:r>
                      <a:r>
                        <a:rPr sz="1300" b="1" dirty="0">
                          <a:latin typeface="Meiryo UI"/>
                          <a:cs typeface="Meiryo UI"/>
                        </a:rPr>
                        <a:t>人</a:t>
                      </a:r>
                      <a:r>
                        <a:rPr sz="1300" b="1" spc="-50" dirty="0">
                          <a:latin typeface="Meiryo UI"/>
                          <a:cs typeface="Meiryo UI"/>
                        </a:rPr>
                        <a:t>）</a:t>
                      </a:r>
                      <a:endParaRPr sz="1300">
                        <a:latin typeface="Meiryo UI"/>
                        <a:cs typeface="Meiryo UI"/>
                      </a:endParaRPr>
                    </a:p>
                  </a:txBody>
                  <a:tcPr marL="0" marR="0" marT="186418"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gridSpan="3">
                  <a:txBody>
                    <a:bodyPr/>
                    <a:lstStyle/>
                    <a:p>
                      <a:pPr marL="632460">
                        <a:lnSpc>
                          <a:spcPct val="100000"/>
                        </a:lnSpc>
                        <a:spcBef>
                          <a:spcPts val="585"/>
                        </a:spcBef>
                      </a:pPr>
                      <a:r>
                        <a:rPr sz="1300" b="1" spc="-15" dirty="0">
                          <a:latin typeface="Meiryo UI"/>
                          <a:cs typeface="Meiryo UI"/>
                        </a:rPr>
                        <a:t>連携形態</a:t>
                      </a:r>
                      <a:endParaRPr sz="1300">
                        <a:latin typeface="Meiryo UI"/>
                        <a:cs typeface="Meiryo UI"/>
                      </a:endParaRPr>
                    </a:p>
                  </a:txBody>
                  <a:tcPr marL="0" marR="0" marT="53068" marB="0">
                    <a:lnL w="28575">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gridSpan="5">
                  <a:txBody>
                    <a:bodyPr/>
                    <a:lstStyle/>
                    <a:p>
                      <a:pPr marL="2540" algn="ctr">
                        <a:lnSpc>
                          <a:spcPct val="100000"/>
                        </a:lnSpc>
                        <a:spcBef>
                          <a:spcPts val="620"/>
                        </a:spcBef>
                      </a:pPr>
                      <a:r>
                        <a:rPr sz="1300" b="1" spc="-25" dirty="0">
                          <a:latin typeface="Meiryo UI"/>
                          <a:cs typeface="Meiryo UI"/>
                        </a:rPr>
                        <a:t>分野</a:t>
                      </a:r>
                      <a:endParaRPr sz="1300">
                        <a:latin typeface="Meiryo UI"/>
                        <a:cs typeface="Meiryo UI"/>
                      </a:endParaRPr>
                    </a:p>
                  </a:txBody>
                  <a:tcPr marL="0" marR="0" marT="56243" marB="0">
                    <a:lnL w="28575">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58585">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gridSpan="3" vMerge="1">
                  <a:txBody>
                    <a:bodyPr/>
                    <a:lstStyle/>
                    <a:p>
                      <a:endParaRPr/>
                    </a:p>
                  </a:txBody>
                  <a:tcPr marL="0" marR="0" marT="135255"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D9D9D9"/>
                    </a:solidFill>
                  </a:tcPr>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192405"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260985"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260985"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a:txBody>
                    <a:bodyPr/>
                    <a:lstStyle/>
                    <a:p>
                      <a:pPr>
                        <a:lnSpc>
                          <a:spcPct val="100000"/>
                        </a:lnSpc>
                        <a:spcBef>
                          <a:spcPts val="225"/>
                        </a:spcBef>
                      </a:pPr>
                      <a:endParaRPr sz="1300">
                        <a:latin typeface="Times New Roman"/>
                        <a:cs typeface="Times New Roman"/>
                      </a:endParaRPr>
                    </a:p>
                    <a:p>
                      <a:pPr marL="217804" marR="271145">
                        <a:lnSpc>
                          <a:spcPts val="1800"/>
                        </a:lnSpc>
                      </a:pPr>
                      <a:r>
                        <a:rPr sz="1300" b="1" spc="-50" dirty="0">
                          <a:latin typeface="Meiryo UI"/>
                          <a:cs typeface="Meiryo UI"/>
                        </a:rPr>
                        <a:t>垂直</a:t>
                      </a:r>
                      <a:endParaRPr sz="1300">
                        <a:latin typeface="Meiryo UI"/>
                        <a:cs typeface="Meiryo UI"/>
                      </a:endParaRPr>
                    </a:p>
                  </a:txBody>
                  <a:tcPr marL="0" marR="0" marT="20411"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D9D9D9"/>
                    </a:solidFill>
                  </a:tcPr>
                </a:tc>
                <a:tc>
                  <a:txBody>
                    <a:bodyPr/>
                    <a:lstStyle/>
                    <a:p>
                      <a:pPr>
                        <a:lnSpc>
                          <a:spcPct val="100000"/>
                        </a:lnSpc>
                        <a:spcBef>
                          <a:spcPts val="225"/>
                        </a:spcBef>
                      </a:pPr>
                      <a:endParaRPr sz="1300">
                        <a:latin typeface="Times New Roman"/>
                        <a:cs typeface="Times New Roman"/>
                      </a:endParaRPr>
                    </a:p>
                    <a:p>
                      <a:pPr marL="217804" marR="271145">
                        <a:lnSpc>
                          <a:spcPts val="1800"/>
                        </a:lnSpc>
                      </a:pPr>
                      <a:r>
                        <a:rPr sz="1300" b="1" spc="-50" dirty="0">
                          <a:latin typeface="Meiryo UI"/>
                          <a:cs typeface="Meiryo UI"/>
                        </a:rPr>
                        <a:t>水平</a:t>
                      </a:r>
                      <a:endParaRPr sz="1300">
                        <a:latin typeface="Meiryo UI"/>
                        <a:cs typeface="Meiryo UI"/>
                      </a:endParaRPr>
                    </a:p>
                  </a:txBody>
                  <a:tcPr marL="0" marR="0" marT="20411"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D9D9D9"/>
                    </a:solidFill>
                  </a:tcPr>
                </a:tc>
                <a:tc>
                  <a:txBody>
                    <a:bodyPr/>
                    <a:lstStyle/>
                    <a:p>
                      <a:pPr>
                        <a:lnSpc>
                          <a:spcPct val="100000"/>
                        </a:lnSpc>
                        <a:spcBef>
                          <a:spcPts val="225"/>
                        </a:spcBef>
                      </a:pPr>
                      <a:endParaRPr sz="1300">
                        <a:latin typeface="Times New Roman"/>
                        <a:cs typeface="Times New Roman"/>
                      </a:endParaRPr>
                    </a:p>
                    <a:p>
                      <a:pPr marL="217804" marR="271780">
                        <a:lnSpc>
                          <a:spcPts val="1800"/>
                        </a:lnSpc>
                      </a:pPr>
                      <a:r>
                        <a:rPr sz="1300" b="1" spc="-50" dirty="0">
                          <a:latin typeface="Meiryo UI"/>
                          <a:cs typeface="Meiryo UI"/>
                        </a:rPr>
                        <a:t>単独</a:t>
                      </a:r>
                      <a:endParaRPr sz="1300">
                        <a:latin typeface="Meiryo UI"/>
                        <a:cs typeface="Meiryo UI"/>
                      </a:endParaRPr>
                    </a:p>
                  </a:txBody>
                  <a:tcPr marL="0" marR="0" marT="20411"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solidFill>
                      <a:srgbClr val="D9D9D9"/>
                    </a:solidFill>
                  </a:tcPr>
                </a:tc>
                <a:tc>
                  <a:txBody>
                    <a:bodyPr/>
                    <a:lstStyle/>
                    <a:p>
                      <a:pPr>
                        <a:lnSpc>
                          <a:spcPct val="100000"/>
                        </a:lnSpc>
                        <a:spcBef>
                          <a:spcPts val="265"/>
                        </a:spcBef>
                      </a:pPr>
                      <a:endParaRPr sz="1300">
                        <a:latin typeface="Times New Roman"/>
                        <a:cs typeface="Times New Roman"/>
                      </a:endParaRPr>
                    </a:p>
                    <a:p>
                      <a:pPr marL="217804" marR="271145">
                        <a:lnSpc>
                          <a:spcPts val="1800"/>
                        </a:lnSpc>
                        <a:spcBef>
                          <a:spcPts val="5"/>
                        </a:spcBef>
                      </a:pPr>
                      <a:r>
                        <a:rPr sz="1300" b="1" spc="-50" dirty="0">
                          <a:latin typeface="Meiryo UI"/>
                          <a:cs typeface="Meiryo UI"/>
                        </a:rPr>
                        <a:t>道路</a:t>
                      </a:r>
                      <a:endParaRPr sz="1300">
                        <a:latin typeface="Meiryo UI"/>
                        <a:cs typeface="Meiryo UI"/>
                      </a:endParaRPr>
                    </a:p>
                  </a:txBody>
                  <a:tcPr marL="0" marR="0" marT="24039"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D9D9D9"/>
                    </a:solidFill>
                  </a:tcPr>
                </a:tc>
                <a:tc>
                  <a:txBody>
                    <a:bodyPr/>
                    <a:lstStyle/>
                    <a:p>
                      <a:pPr>
                        <a:lnSpc>
                          <a:spcPct val="100000"/>
                        </a:lnSpc>
                        <a:spcBef>
                          <a:spcPts val="265"/>
                        </a:spcBef>
                      </a:pPr>
                      <a:endParaRPr sz="1300">
                        <a:latin typeface="Times New Roman"/>
                        <a:cs typeface="Times New Roman"/>
                      </a:endParaRPr>
                    </a:p>
                    <a:p>
                      <a:pPr marL="218440" marR="270510">
                        <a:lnSpc>
                          <a:spcPts val="1800"/>
                        </a:lnSpc>
                        <a:spcBef>
                          <a:spcPts val="5"/>
                        </a:spcBef>
                      </a:pPr>
                      <a:r>
                        <a:rPr sz="1300" b="1" spc="-50" dirty="0">
                          <a:latin typeface="Meiryo UI"/>
                          <a:cs typeface="Meiryo UI"/>
                        </a:rPr>
                        <a:t>河川</a:t>
                      </a:r>
                      <a:endParaRPr sz="1300">
                        <a:latin typeface="Meiryo UI"/>
                        <a:cs typeface="Meiryo UI"/>
                      </a:endParaRPr>
                    </a:p>
                  </a:txBody>
                  <a:tcPr marL="0" marR="0" marT="24039"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D9D9D9"/>
                    </a:solidFill>
                  </a:tcPr>
                </a:tc>
                <a:tc>
                  <a:txBody>
                    <a:bodyPr/>
                    <a:lstStyle/>
                    <a:p>
                      <a:pPr>
                        <a:lnSpc>
                          <a:spcPct val="100000"/>
                        </a:lnSpc>
                        <a:spcBef>
                          <a:spcPts val="265"/>
                        </a:spcBef>
                      </a:pPr>
                      <a:endParaRPr sz="1300">
                        <a:latin typeface="Times New Roman"/>
                        <a:cs typeface="Times New Roman"/>
                      </a:endParaRPr>
                    </a:p>
                    <a:p>
                      <a:pPr marL="218440" marR="271780">
                        <a:lnSpc>
                          <a:spcPts val="1800"/>
                        </a:lnSpc>
                        <a:spcBef>
                          <a:spcPts val="5"/>
                        </a:spcBef>
                      </a:pPr>
                      <a:r>
                        <a:rPr sz="1300" b="1" spc="-50" dirty="0">
                          <a:latin typeface="Meiryo UI"/>
                          <a:cs typeface="Meiryo UI"/>
                        </a:rPr>
                        <a:t>公園</a:t>
                      </a:r>
                      <a:endParaRPr sz="1300">
                        <a:latin typeface="Meiryo UI"/>
                        <a:cs typeface="Meiryo UI"/>
                      </a:endParaRPr>
                    </a:p>
                  </a:txBody>
                  <a:tcPr marL="0" marR="0" marT="24039"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D9D9D9"/>
                    </a:solidFill>
                  </a:tcPr>
                </a:tc>
                <a:tc>
                  <a:txBody>
                    <a:bodyPr/>
                    <a:lstStyle/>
                    <a:p>
                      <a:pPr marL="218440" marR="270510" algn="just">
                        <a:lnSpc>
                          <a:spcPts val="1800"/>
                        </a:lnSpc>
                        <a:spcBef>
                          <a:spcPts val="1435"/>
                        </a:spcBef>
                      </a:pPr>
                      <a:r>
                        <a:rPr sz="1300" b="1" spc="-50" dirty="0">
                          <a:latin typeface="Meiryo UI"/>
                          <a:cs typeface="Meiryo UI"/>
                        </a:rPr>
                        <a:t>下水道</a:t>
                      </a:r>
                      <a:endParaRPr sz="1300">
                        <a:latin typeface="Meiryo UI"/>
                        <a:cs typeface="Meiryo UI"/>
                      </a:endParaRPr>
                    </a:p>
                  </a:txBody>
                  <a:tcPr marL="0" marR="0" marT="130175"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D9D9D9"/>
                    </a:solidFill>
                  </a:tcPr>
                </a:tc>
                <a:tc>
                  <a:txBody>
                    <a:bodyPr/>
                    <a:lstStyle/>
                    <a:p>
                      <a:pPr marL="218440" marR="270510" algn="just">
                        <a:lnSpc>
                          <a:spcPts val="1800"/>
                        </a:lnSpc>
                        <a:spcBef>
                          <a:spcPts val="1435"/>
                        </a:spcBef>
                      </a:pPr>
                      <a:r>
                        <a:rPr sz="1300" b="1" spc="385" dirty="0">
                          <a:latin typeface="Meiryo UI"/>
                          <a:cs typeface="Meiryo UI"/>
                        </a:rPr>
                        <a:t>そ</a:t>
                      </a:r>
                      <a:r>
                        <a:rPr sz="1300" b="1" spc="95" dirty="0">
                          <a:latin typeface="Meiryo UI"/>
                          <a:cs typeface="Meiryo UI"/>
                        </a:rPr>
                        <a:t>の</a:t>
                      </a:r>
                      <a:r>
                        <a:rPr sz="1300" b="1" spc="-50" dirty="0">
                          <a:latin typeface="Meiryo UI"/>
                          <a:cs typeface="Meiryo UI"/>
                        </a:rPr>
                        <a:t>他</a:t>
                      </a:r>
                      <a:endParaRPr sz="1300">
                        <a:latin typeface="Meiryo UI"/>
                        <a:cs typeface="Meiryo UI"/>
                      </a:endParaRPr>
                    </a:p>
                  </a:txBody>
                  <a:tcPr marL="0" marR="0" marT="130175"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solidFill>
                      <a:srgbClr val="D9D9D9"/>
                    </a:solidFill>
                  </a:tcPr>
                </a:tc>
                <a:extLst>
                  <a:ext uri="{0D108BD9-81ED-4DB2-BD59-A6C34878D82A}">
                    <a16:rowId xmlns:a16="http://schemas.microsoft.com/office/drawing/2014/main" val="10001"/>
                  </a:ext>
                </a:extLst>
              </a:tr>
              <a:tr h="338364">
                <a:tc rowSpan="13">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450"/>
                        </a:spcBef>
                      </a:pPr>
                      <a:endParaRPr sz="1300">
                        <a:latin typeface="Times New Roman"/>
                        <a:cs typeface="Times New Roman"/>
                      </a:endParaRPr>
                    </a:p>
                    <a:p>
                      <a:pPr marL="179705">
                        <a:lnSpc>
                          <a:spcPct val="100000"/>
                        </a:lnSpc>
                      </a:pPr>
                      <a:r>
                        <a:rPr sz="1300" b="1" spc="-50" dirty="0">
                          <a:latin typeface="Meiryo UI"/>
                          <a:cs typeface="Meiryo UI"/>
                        </a:rPr>
                        <a:t>④</a:t>
                      </a:r>
                      <a:endParaRPr sz="1300">
                        <a:latin typeface="Meiryo UI"/>
                        <a:cs typeface="Meiryo UI"/>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rowSpan="13">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1320"/>
                        </a:spcBef>
                      </a:pPr>
                      <a:endParaRPr sz="1300">
                        <a:latin typeface="Times New Roman"/>
                        <a:cs typeface="Times New Roman"/>
                      </a:endParaRPr>
                    </a:p>
                    <a:p>
                      <a:pPr marL="209550" marR="264160" algn="just">
                        <a:lnSpc>
                          <a:spcPts val="1800"/>
                        </a:lnSpc>
                      </a:pPr>
                      <a:r>
                        <a:rPr sz="1300" spc="-50" dirty="0">
                          <a:latin typeface="Meiryo UI"/>
                          <a:cs typeface="Meiryo UI"/>
                        </a:rPr>
                        <a:t>大阪府</a:t>
                      </a:r>
                      <a:endParaRPr sz="1300">
                        <a:latin typeface="Meiryo UI"/>
                        <a:cs typeface="Meiryo UI"/>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835"/>
                        </a:spcBef>
                      </a:pPr>
                      <a:r>
                        <a:rPr sz="1300" spc="-15" dirty="0">
                          <a:latin typeface="Meiryo UI"/>
                          <a:cs typeface="Meiryo UI"/>
                        </a:rPr>
                        <a:t>岸和田市</a:t>
                      </a:r>
                      <a:endParaRPr sz="1300">
                        <a:latin typeface="Meiryo UI"/>
                        <a:cs typeface="Meiryo UI"/>
                      </a:endParaRPr>
                    </a:p>
                  </a:txBody>
                  <a:tcPr marL="0" marR="0" marT="75746" marB="0">
                    <a:lnL w="12700">
                      <a:solidFill>
                        <a:srgbClr val="000000"/>
                      </a:solidFill>
                      <a:prstDash val="solid"/>
                    </a:lnL>
                    <a:lnR w="12700">
                      <a:solidFill>
                        <a:srgbClr val="000000"/>
                      </a:solidFill>
                      <a:prstDash val="sysDash"/>
                    </a:lnR>
                    <a:lnT w="28575">
                      <a:solidFill>
                        <a:srgbClr val="000000"/>
                      </a:solidFill>
                      <a:prstDash val="solid"/>
                    </a:lnT>
                    <a:lnB w="12700">
                      <a:solidFill>
                        <a:srgbClr val="000000"/>
                      </a:solidFill>
                      <a:prstDash val="solid"/>
                    </a:lnB>
                  </a:tcPr>
                </a:tc>
                <a:tc>
                  <a:txBody>
                    <a:bodyPr/>
                    <a:lstStyle/>
                    <a:p>
                      <a:pPr marL="45720">
                        <a:lnSpc>
                          <a:spcPct val="100000"/>
                        </a:lnSpc>
                        <a:spcBef>
                          <a:spcPts val="1170"/>
                        </a:spcBef>
                      </a:pPr>
                      <a:r>
                        <a:rPr sz="900" spc="-20" dirty="0">
                          <a:latin typeface="Meiryo UI"/>
                          <a:cs typeface="Meiryo UI"/>
                        </a:rPr>
                        <a:t>きしわだし</a:t>
                      </a:r>
                      <a:endParaRPr sz="900">
                        <a:latin typeface="Meiryo UI"/>
                        <a:cs typeface="Meiryo UI"/>
                      </a:endParaRPr>
                    </a:p>
                  </a:txBody>
                  <a:tcPr marL="0" marR="0" marT="106136" marB="0">
                    <a:lnL w="12700">
                      <a:solidFill>
                        <a:srgbClr val="000000"/>
                      </a:solidFill>
                      <a:prstDash val="sysDash"/>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algn="ctr">
                        <a:lnSpc>
                          <a:spcPct val="100000"/>
                        </a:lnSpc>
                        <a:spcBef>
                          <a:spcPts val="835"/>
                        </a:spcBef>
                      </a:pPr>
                      <a:r>
                        <a:rPr sz="1300" spc="-20" dirty="0">
                          <a:latin typeface="Meiryo UI"/>
                          <a:cs typeface="Meiryo UI"/>
                        </a:rPr>
                        <a:t>19.1</a:t>
                      </a:r>
                      <a:endParaRPr sz="1300">
                        <a:latin typeface="Meiryo UI"/>
                        <a:cs typeface="Meiryo UI"/>
                      </a:endParaRPr>
                    </a:p>
                  </a:txBody>
                  <a:tcPr marL="0" marR="0" marT="75746"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algn="ctr">
                        <a:lnSpc>
                          <a:spcPct val="100000"/>
                        </a:lnSpc>
                        <a:spcBef>
                          <a:spcPts val="835"/>
                        </a:spcBef>
                      </a:pPr>
                      <a:r>
                        <a:rPr sz="1300" spc="-25" dirty="0">
                          <a:latin typeface="Meiryo UI"/>
                          <a:cs typeface="Meiryo UI"/>
                        </a:rPr>
                        <a:t>73</a:t>
                      </a:r>
                      <a:endParaRPr sz="1300">
                        <a:latin typeface="Meiryo UI"/>
                        <a:cs typeface="Meiryo UI"/>
                      </a:endParaRPr>
                    </a:p>
                  </a:txBody>
                  <a:tcPr marL="0" marR="0" marT="75746"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algn="ctr">
                        <a:lnSpc>
                          <a:spcPct val="100000"/>
                        </a:lnSpc>
                        <a:spcBef>
                          <a:spcPts val="835"/>
                        </a:spcBef>
                      </a:pPr>
                      <a:r>
                        <a:rPr sz="1300" spc="-25" dirty="0">
                          <a:latin typeface="Meiryo UI"/>
                          <a:cs typeface="Meiryo UI"/>
                        </a:rPr>
                        <a:t>93</a:t>
                      </a:r>
                      <a:endParaRPr sz="1300">
                        <a:latin typeface="Meiryo UI"/>
                        <a:cs typeface="Meiryo UI"/>
                      </a:endParaRPr>
                    </a:p>
                  </a:txBody>
                  <a:tcPr marL="0" marR="0" marT="75746"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tc rowSpan="13">
                  <a:txBody>
                    <a:bodyPr/>
                    <a:lstStyle/>
                    <a:p>
                      <a:pPr>
                        <a:lnSpc>
                          <a:spcPct val="100000"/>
                        </a:lnSpc>
                      </a:pPr>
                      <a:endParaRPr sz="1100">
                        <a:latin typeface="Times New Roman"/>
                        <a:cs typeface="Times New Roman"/>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13">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665"/>
                        </a:spcBef>
                      </a:pPr>
                      <a:endParaRPr sz="1300">
                        <a:latin typeface="Times New Roman"/>
                        <a:cs typeface="Times New Roman"/>
                      </a:endParaRPr>
                    </a:p>
                    <a:p>
                      <a:pPr marL="2540" algn="ctr">
                        <a:lnSpc>
                          <a:spcPct val="100000"/>
                        </a:lnSpc>
                        <a:spcBef>
                          <a:spcPts val="5"/>
                        </a:spcBef>
                      </a:pPr>
                      <a:r>
                        <a:rPr sz="1300" spc="-50" dirty="0">
                          <a:latin typeface="Meiryo UI"/>
                          <a:cs typeface="Meiryo UI"/>
                        </a:rPr>
                        <a:t>●</a:t>
                      </a:r>
                      <a:endParaRPr sz="1300">
                        <a:latin typeface="Meiryo UI"/>
                        <a:cs typeface="Meiryo U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13">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rowSpan="13">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665"/>
                        </a:spcBef>
                      </a:pPr>
                      <a:endParaRPr sz="1300">
                        <a:latin typeface="Times New Roman"/>
                        <a:cs typeface="Times New Roman"/>
                      </a:endParaRPr>
                    </a:p>
                    <a:p>
                      <a:pPr marL="3175" algn="ctr">
                        <a:lnSpc>
                          <a:spcPct val="100000"/>
                        </a:lnSpc>
                        <a:spcBef>
                          <a:spcPts val="5"/>
                        </a:spcBef>
                      </a:pPr>
                      <a:r>
                        <a:rPr sz="1300" spc="-50" dirty="0">
                          <a:latin typeface="Meiryo UI"/>
                          <a:cs typeface="Meiryo UI"/>
                        </a:rPr>
                        <a:t>●</a:t>
                      </a:r>
                      <a:endParaRPr sz="1300">
                        <a:latin typeface="Meiryo UI"/>
                        <a:cs typeface="Meiryo UI"/>
                      </a:endParaRPr>
                    </a:p>
                    <a:p>
                      <a:pPr>
                        <a:lnSpc>
                          <a:spcPct val="100000"/>
                        </a:lnSpc>
                        <a:spcBef>
                          <a:spcPts val="85"/>
                        </a:spcBef>
                      </a:pPr>
                      <a:endParaRPr sz="1300">
                        <a:latin typeface="Times New Roman"/>
                        <a:cs typeface="Times New Roman"/>
                      </a:endParaRPr>
                    </a:p>
                    <a:p>
                      <a:pPr marL="3175" algn="ctr">
                        <a:lnSpc>
                          <a:spcPct val="100000"/>
                        </a:lnSpc>
                        <a:spcBef>
                          <a:spcPts val="5"/>
                        </a:spcBef>
                      </a:pPr>
                      <a:r>
                        <a:rPr sz="1300" spc="-25" dirty="0">
                          <a:latin typeface="Meiryo UI"/>
                          <a:cs typeface="Meiryo UI"/>
                        </a:rPr>
                        <a:t>橋梁</a:t>
                      </a:r>
                      <a:endParaRPr sz="1300">
                        <a:latin typeface="Meiryo UI"/>
                        <a:cs typeface="Meiryo UI"/>
                      </a:endParaRPr>
                    </a:p>
                    <a:p>
                      <a:pPr>
                        <a:lnSpc>
                          <a:spcPct val="100000"/>
                        </a:lnSpc>
                        <a:spcBef>
                          <a:spcPts val="90"/>
                        </a:spcBef>
                      </a:pPr>
                      <a:endParaRPr sz="1300">
                        <a:latin typeface="Times New Roman"/>
                        <a:cs typeface="Times New Roman"/>
                      </a:endParaRPr>
                    </a:p>
                    <a:p>
                      <a:pPr marL="1905" algn="ctr">
                        <a:lnSpc>
                          <a:spcPct val="100000"/>
                        </a:lnSpc>
                      </a:pPr>
                      <a:r>
                        <a:rPr sz="1300" spc="-30" dirty="0">
                          <a:latin typeface="Meiryo UI"/>
                          <a:cs typeface="Meiryo UI"/>
                        </a:rPr>
                        <a:t>トンネル</a:t>
                      </a:r>
                      <a:endParaRPr sz="1300">
                        <a:latin typeface="Meiryo UI"/>
                        <a:cs typeface="Meiryo UI"/>
                      </a:endParaRPr>
                    </a:p>
                    <a:p>
                      <a:pPr>
                        <a:lnSpc>
                          <a:spcPct val="100000"/>
                        </a:lnSpc>
                        <a:spcBef>
                          <a:spcPts val="90"/>
                        </a:spcBef>
                      </a:pPr>
                      <a:endParaRPr sz="1300">
                        <a:latin typeface="Times New Roman"/>
                        <a:cs typeface="Times New Roman"/>
                      </a:endParaRPr>
                    </a:p>
                    <a:p>
                      <a:pPr marL="22225" marR="10795" algn="ctr">
                        <a:lnSpc>
                          <a:spcPct val="100000"/>
                        </a:lnSpc>
                      </a:pPr>
                      <a:r>
                        <a:rPr sz="1300" spc="-25" dirty="0">
                          <a:latin typeface="Meiryo UI"/>
                          <a:cs typeface="Meiryo UI"/>
                        </a:rPr>
                        <a:t>道路付属物</a:t>
                      </a:r>
                      <a:endParaRPr sz="1300">
                        <a:latin typeface="Meiryo UI"/>
                        <a:cs typeface="Meiryo UI"/>
                      </a:endParaRPr>
                    </a:p>
                    <a:p>
                      <a:pPr>
                        <a:lnSpc>
                          <a:spcPct val="100000"/>
                        </a:lnSpc>
                        <a:spcBef>
                          <a:spcPts val="90"/>
                        </a:spcBef>
                      </a:pPr>
                      <a:endParaRPr sz="1300">
                        <a:latin typeface="Times New Roman"/>
                        <a:cs typeface="Times New Roman"/>
                      </a:endParaRPr>
                    </a:p>
                    <a:p>
                      <a:pPr marL="635" algn="ctr">
                        <a:lnSpc>
                          <a:spcPct val="100000"/>
                        </a:lnSpc>
                      </a:pPr>
                      <a:r>
                        <a:rPr sz="1300" spc="-30" dirty="0">
                          <a:latin typeface="Meiryo UI"/>
                          <a:cs typeface="Meiryo UI"/>
                        </a:rPr>
                        <a:t>市営駐</a:t>
                      </a:r>
                      <a:endParaRPr sz="1300">
                        <a:latin typeface="Meiryo UI"/>
                        <a:cs typeface="Meiryo UI"/>
                      </a:endParaRPr>
                    </a:p>
                    <a:p>
                      <a:pPr marL="3175" algn="ctr">
                        <a:lnSpc>
                          <a:spcPct val="100000"/>
                        </a:lnSpc>
                      </a:pPr>
                      <a:r>
                        <a:rPr sz="1300" spc="-35" dirty="0">
                          <a:latin typeface="Meiryo UI"/>
                          <a:cs typeface="Meiryo UI"/>
                        </a:rPr>
                        <a:t>車場</a:t>
                      </a:r>
                      <a:endParaRPr sz="1300">
                        <a:latin typeface="Meiryo UI"/>
                        <a:cs typeface="Meiryo UI"/>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13">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13">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665"/>
                        </a:spcBef>
                      </a:pPr>
                      <a:endParaRPr sz="1300">
                        <a:latin typeface="Times New Roman"/>
                        <a:cs typeface="Times New Roman"/>
                      </a:endParaRPr>
                    </a:p>
                    <a:p>
                      <a:pPr marL="250190">
                        <a:lnSpc>
                          <a:spcPct val="100000"/>
                        </a:lnSpc>
                        <a:spcBef>
                          <a:spcPts val="5"/>
                        </a:spcBef>
                      </a:pPr>
                      <a:r>
                        <a:rPr sz="1300" spc="-50" dirty="0">
                          <a:latin typeface="Meiryo UI"/>
                          <a:cs typeface="Meiryo UI"/>
                        </a:rPr>
                        <a:t>●</a:t>
                      </a:r>
                      <a:endParaRPr sz="1300">
                        <a:latin typeface="Meiryo UI"/>
                        <a:cs typeface="Meiryo UI"/>
                      </a:endParaRPr>
                    </a:p>
                    <a:p>
                      <a:pPr>
                        <a:lnSpc>
                          <a:spcPct val="100000"/>
                        </a:lnSpc>
                        <a:spcBef>
                          <a:spcPts val="85"/>
                        </a:spcBef>
                      </a:pPr>
                      <a:endParaRPr sz="1300">
                        <a:latin typeface="Times New Roman"/>
                        <a:cs typeface="Times New Roman"/>
                      </a:endParaRPr>
                    </a:p>
                    <a:p>
                      <a:pPr marL="1905" algn="ctr">
                        <a:lnSpc>
                          <a:spcPct val="100000"/>
                        </a:lnSpc>
                        <a:spcBef>
                          <a:spcPts val="5"/>
                        </a:spcBef>
                      </a:pPr>
                      <a:r>
                        <a:rPr sz="1300" spc="-30" dirty="0">
                          <a:latin typeface="Meiryo UI"/>
                          <a:cs typeface="Meiryo UI"/>
                        </a:rPr>
                        <a:t>都市公</a:t>
                      </a:r>
                      <a:endParaRPr sz="1300">
                        <a:latin typeface="Meiryo UI"/>
                        <a:cs typeface="Meiryo UI"/>
                      </a:endParaRPr>
                    </a:p>
                    <a:p>
                      <a:pPr marL="3175" algn="ctr">
                        <a:lnSpc>
                          <a:spcPct val="100000"/>
                        </a:lnSpc>
                      </a:pPr>
                      <a:r>
                        <a:rPr sz="1300" spc="-50" dirty="0">
                          <a:latin typeface="Meiryo UI"/>
                          <a:cs typeface="Meiryo UI"/>
                        </a:rPr>
                        <a:t>園</a:t>
                      </a:r>
                      <a:endParaRPr sz="1300">
                        <a:latin typeface="Meiryo UI"/>
                        <a:cs typeface="Meiryo UI"/>
                      </a:endParaRPr>
                    </a:p>
                    <a:p>
                      <a:pPr>
                        <a:lnSpc>
                          <a:spcPct val="100000"/>
                        </a:lnSpc>
                        <a:spcBef>
                          <a:spcPts val="90"/>
                        </a:spcBef>
                      </a:pPr>
                      <a:endParaRPr sz="1300">
                        <a:latin typeface="Times New Roman"/>
                        <a:cs typeface="Times New Roman"/>
                      </a:endParaRPr>
                    </a:p>
                    <a:p>
                      <a:pPr marL="3175" algn="ctr">
                        <a:lnSpc>
                          <a:spcPct val="100000"/>
                        </a:lnSpc>
                      </a:pPr>
                      <a:r>
                        <a:rPr sz="1300" spc="-25" dirty="0">
                          <a:latin typeface="Meiryo UI"/>
                          <a:cs typeface="Meiryo UI"/>
                        </a:rPr>
                        <a:t>緑地</a:t>
                      </a:r>
                      <a:endParaRPr sz="1300">
                        <a:latin typeface="Meiryo UI"/>
                        <a:cs typeface="Meiryo UI"/>
                      </a:endParaRPr>
                    </a:p>
                    <a:p>
                      <a:pPr>
                        <a:lnSpc>
                          <a:spcPct val="100000"/>
                        </a:lnSpc>
                        <a:spcBef>
                          <a:spcPts val="90"/>
                        </a:spcBef>
                      </a:pPr>
                      <a:endParaRPr sz="1300">
                        <a:latin typeface="Times New Roman"/>
                        <a:cs typeface="Times New Roman"/>
                      </a:endParaRPr>
                    </a:p>
                    <a:p>
                      <a:pPr marL="21590" marR="10160" algn="ctr">
                        <a:lnSpc>
                          <a:spcPct val="100000"/>
                        </a:lnSpc>
                      </a:pPr>
                      <a:r>
                        <a:rPr sz="1300" spc="-20" dirty="0">
                          <a:latin typeface="Meiryo UI"/>
                          <a:cs typeface="Meiryo UI"/>
                        </a:rPr>
                        <a:t>児童遊</a:t>
                      </a:r>
                      <a:r>
                        <a:rPr sz="1300" spc="-50" dirty="0">
                          <a:latin typeface="Meiryo UI"/>
                          <a:cs typeface="Meiryo UI"/>
                        </a:rPr>
                        <a:t>園</a:t>
                      </a:r>
                      <a:endParaRPr sz="1300">
                        <a:latin typeface="Meiryo UI"/>
                        <a:cs typeface="Meiryo U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13">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665"/>
                        </a:spcBef>
                      </a:pPr>
                      <a:endParaRPr sz="1300">
                        <a:latin typeface="Times New Roman"/>
                        <a:cs typeface="Times New Roman"/>
                      </a:endParaRPr>
                    </a:p>
                    <a:p>
                      <a:pPr marL="3175" algn="ctr">
                        <a:lnSpc>
                          <a:spcPct val="100000"/>
                        </a:lnSpc>
                        <a:spcBef>
                          <a:spcPts val="5"/>
                        </a:spcBef>
                      </a:pPr>
                      <a:r>
                        <a:rPr sz="1300" spc="-50" dirty="0">
                          <a:latin typeface="Meiryo UI"/>
                          <a:cs typeface="Meiryo UI"/>
                        </a:rPr>
                        <a:t>●</a:t>
                      </a:r>
                      <a:endParaRPr sz="1300">
                        <a:latin typeface="Meiryo UI"/>
                        <a:cs typeface="Meiryo UI"/>
                      </a:endParaRPr>
                    </a:p>
                    <a:p>
                      <a:pPr>
                        <a:lnSpc>
                          <a:spcPct val="100000"/>
                        </a:lnSpc>
                        <a:spcBef>
                          <a:spcPts val="85"/>
                        </a:spcBef>
                      </a:pPr>
                      <a:endParaRPr sz="1300">
                        <a:latin typeface="Times New Roman"/>
                        <a:cs typeface="Times New Roman"/>
                      </a:endParaRPr>
                    </a:p>
                    <a:p>
                      <a:pPr marL="3175" algn="ctr">
                        <a:lnSpc>
                          <a:spcPct val="100000"/>
                        </a:lnSpc>
                        <a:spcBef>
                          <a:spcPts val="5"/>
                        </a:spcBef>
                      </a:pPr>
                      <a:r>
                        <a:rPr sz="1300" spc="-30" dirty="0">
                          <a:latin typeface="Meiryo UI"/>
                          <a:cs typeface="Meiryo UI"/>
                        </a:rPr>
                        <a:t>管渠</a:t>
                      </a:r>
                      <a:endParaRPr sz="1300">
                        <a:latin typeface="Meiryo UI"/>
                        <a:cs typeface="Meiryo UI"/>
                      </a:endParaRPr>
                    </a:p>
                    <a:p>
                      <a:pPr>
                        <a:lnSpc>
                          <a:spcPct val="100000"/>
                        </a:lnSpc>
                        <a:spcBef>
                          <a:spcPts val="90"/>
                        </a:spcBef>
                      </a:pPr>
                      <a:endParaRPr sz="1300">
                        <a:latin typeface="Times New Roman"/>
                        <a:cs typeface="Times New Roman"/>
                      </a:endParaRPr>
                    </a:p>
                    <a:p>
                      <a:pPr marL="102235" marR="88265" algn="ctr">
                        <a:lnSpc>
                          <a:spcPct val="100000"/>
                        </a:lnSpc>
                      </a:pPr>
                      <a:r>
                        <a:rPr sz="1300" spc="-30" dirty="0">
                          <a:latin typeface="Meiryo UI"/>
                          <a:cs typeface="Meiryo UI"/>
                        </a:rPr>
                        <a:t>ポンプ</a:t>
                      </a:r>
                      <a:r>
                        <a:rPr sz="1300" spc="-50" dirty="0">
                          <a:latin typeface="Meiryo UI"/>
                          <a:cs typeface="Meiryo UI"/>
                        </a:rPr>
                        <a:t>場</a:t>
                      </a:r>
                      <a:endParaRPr sz="1300">
                        <a:latin typeface="Meiryo UI"/>
                        <a:cs typeface="Meiryo U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rowSpan="13">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2"/>
                  </a:ext>
                </a:extLst>
              </a:tr>
              <a:tr h="338364">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835"/>
                        </a:spcBef>
                      </a:pPr>
                      <a:r>
                        <a:rPr sz="1300" spc="-15" dirty="0">
                          <a:latin typeface="Meiryo UI"/>
                          <a:cs typeface="Meiryo UI"/>
                        </a:rPr>
                        <a:t>泉大津市</a:t>
                      </a:r>
                      <a:endParaRPr sz="1300">
                        <a:latin typeface="Meiryo UI"/>
                        <a:cs typeface="Meiryo UI"/>
                      </a:endParaRPr>
                    </a:p>
                  </a:txBody>
                  <a:tcPr marL="0" marR="0" marT="75746" marB="0">
                    <a:lnL w="12700">
                      <a:solidFill>
                        <a:srgbClr val="000000"/>
                      </a:solidFill>
                      <a:prstDash val="solid"/>
                    </a:lnL>
                    <a:lnR w="12700">
                      <a:solidFill>
                        <a:srgbClr val="000000"/>
                      </a:solidFill>
                      <a:prstDash val="sysDash"/>
                    </a:lnR>
                    <a:lnT w="12700">
                      <a:solidFill>
                        <a:srgbClr val="000000"/>
                      </a:solidFill>
                      <a:prstDash val="solid"/>
                    </a:lnT>
                    <a:lnB w="12700">
                      <a:solidFill>
                        <a:srgbClr val="000000"/>
                      </a:solidFill>
                      <a:prstDash val="solid"/>
                    </a:lnB>
                  </a:tcPr>
                </a:tc>
                <a:tc>
                  <a:txBody>
                    <a:bodyPr/>
                    <a:lstStyle/>
                    <a:p>
                      <a:pPr marL="45720">
                        <a:lnSpc>
                          <a:spcPct val="100000"/>
                        </a:lnSpc>
                        <a:spcBef>
                          <a:spcPts val="1170"/>
                        </a:spcBef>
                      </a:pPr>
                      <a:r>
                        <a:rPr sz="900" spc="-15" dirty="0">
                          <a:latin typeface="Meiryo UI"/>
                          <a:cs typeface="Meiryo UI"/>
                        </a:rPr>
                        <a:t>いずみおおつし</a:t>
                      </a:r>
                      <a:endParaRPr sz="900">
                        <a:latin typeface="Meiryo UI"/>
                        <a:cs typeface="Meiryo UI"/>
                      </a:endParaRPr>
                    </a:p>
                  </a:txBody>
                  <a:tcPr marL="0" marR="0" marT="106136" marB="0">
                    <a:lnL w="12700">
                      <a:solidFill>
                        <a:srgbClr val="000000"/>
                      </a:solidFill>
                      <a:prstDash val="sysDash"/>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835"/>
                        </a:spcBef>
                      </a:pPr>
                      <a:r>
                        <a:rPr sz="1300" spc="-25" dirty="0">
                          <a:latin typeface="Meiryo UI"/>
                          <a:cs typeface="Meiryo UI"/>
                        </a:rPr>
                        <a:t>7.4</a:t>
                      </a:r>
                      <a:endParaRPr sz="1300">
                        <a:latin typeface="Meiryo UI"/>
                        <a:cs typeface="Meiryo UI"/>
                      </a:endParaRPr>
                    </a:p>
                  </a:txBody>
                  <a:tcPr marL="0" marR="0" marT="7574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835"/>
                        </a:spcBef>
                      </a:pPr>
                      <a:r>
                        <a:rPr sz="1300" spc="-25" dirty="0">
                          <a:latin typeface="Meiryo UI"/>
                          <a:cs typeface="Meiryo UI"/>
                        </a:rPr>
                        <a:t>14</a:t>
                      </a:r>
                      <a:endParaRPr sz="1300">
                        <a:latin typeface="Meiryo UI"/>
                        <a:cs typeface="Meiryo UI"/>
                      </a:endParaRPr>
                    </a:p>
                  </a:txBody>
                  <a:tcPr marL="0" marR="0" marT="7574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835"/>
                        </a:spcBef>
                      </a:pPr>
                      <a:r>
                        <a:rPr sz="1300" spc="-25" dirty="0">
                          <a:latin typeface="Meiryo UI"/>
                          <a:cs typeface="Meiryo UI"/>
                        </a:rPr>
                        <a:t>29</a:t>
                      </a:r>
                      <a:endParaRPr sz="1300">
                        <a:latin typeface="Meiryo UI"/>
                        <a:cs typeface="Meiryo UI"/>
                      </a:endParaRPr>
                    </a:p>
                  </a:txBody>
                  <a:tcPr marL="0" marR="0" marT="75746"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3"/>
                  </a:ext>
                </a:extLst>
              </a:tr>
              <a:tr h="337911">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835"/>
                        </a:spcBef>
                      </a:pPr>
                      <a:r>
                        <a:rPr sz="1300" spc="-20" dirty="0">
                          <a:latin typeface="Meiryo UI"/>
                          <a:cs typeface="Meiryo UI"/>
                        </a:rPr>
                        <a:t>貝塚市＊</a:t>
                      </a:r>
                      <a:endParaRPr sz="1300">
                        <a:latin typeface="Meiryo UI"/>
                        <a:cs typeface="Meiryo UI"/>
                      </a:endParaRPr>
                    </a:p>
                  </a:txBody>
                  <a:tcPr marL="0" marR="0" marT="75746" marB="0">
                    <a:lnL w="12700">
                      <a:solidFill>
                        <a:srgbClr val="000000"/>
                      </a:solidFill>
                      <a:prstDash val="solid"/>
                    </a:lnL>
                    <a:lnR w="12700">
                      <a:solidFill>
                        <a:srgbClr val="000000"/>
                      </a:solidFill>
                      <a:prstDash val="sysDash"/>
                    </a:lnR>
                    <a:lnT w="12700">
                      <a:solidFill>
                        <a:srgbClr val="000000"/>
                      </a:solidFill>
                      <a:prstDash val="solid"/>
                    </a:lnT>
                    <a:lnB w="12700">
                      <a:solidFill>
                        <a:srgbClr val="000000"/>
                      </a:solidFill>
                      <a:prstDash val="solid"/>
                    </a:lnB>
                  </a:tcPr>
                </a:tc>
                <a:tc>
                  <a:txBody>
                    <a:bodyPr/>
                    <a:lstStyle/>
                    <a:p>
                      <a:pPr marL="45720">
                        <a:lnSpc>
                          <a:spcPct val="100000"/>
                        </a:lnSpc>
                        <a:spcBef>
                          <a:spcPts val="1170"/>
                        </a:spcBef>
                      </a:pPr>
                      <a:r>
                        <a:rPr sz="900" spc="-10" dirty="0">
                          <a:latin typeface="Meiryo UI"/>
                          <a:cs typeface="Meiryo UI"/>
                        </a:rPr>
                        <a:t>かいづかし</a:t>
                      </a:r>
                      <a:endParaRPr sz="900">
                        <a:latin typeface="Meiryo UI"/>
                        <a:cs typeface="Meiryo UI"/>
                      </a:endParaRPr>
                    </a:p>
                  </a:txBody>
                  <a:tcPr marL="0" marR="0" marT="106136" marB="0">
                    <a:lnL w="12700">
                      <a:solidFill>
                        <a:srgbClr val="000000"/>
                      </a:solidFill>
                      <a:prstDash val="sysDash"/>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835"/>
                        </a:spcBef>
                      </a:pPr>
                      <a:r>
                        <a:rPr sz="1300" spc="-25" dirty="0">
                          <a:latin typeface="Meiryo UI"/>
                          <a:cs typeface="Meiryo UI"/>
                        </a:rPr>
                        <a:t>8.4</a:t>
                      </a:r>
                      <a:endParaRPr sz="1300">
                        <a:latin typeface="Meiryo UI"/>
                        <a:cs typeface="Meiryo UI"/>
                      </a:endParaRPr>
                    </a:p>
                  </a:txBody>
                  <a:tcPr marL="0" marR="0" marT="7574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835"/>
                        </a:spcBef>
                      </a:pPr>
                      <a:r>
                        <a:rPr sz="1300" spc="-25" dirty="0">
                          <a:latin typeface="Meiryo UI"/>
                          <a:cs typeface="Meiryo UI"/>
                        </a:rPr>
                        <a:t>44</a:t>
                      </a:r>
                      <a:endParaRPr sz="1300">
                        <a:latin typeface="Meiryo UI"/>
                        <a:cs typeface="Meiryo UI"/>
                      </a:endParaRPr>
                    </a:p>
                  </a:txBody>
                  <a:tcPr marL="0" marR="0" marT="7574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835"/>
                        </a:spcBef>
                      </a:pPr>
                      <a:r>
                        <a:rPr sz="1300" spc="-25" dirty="0">
                          <a:latin typeface="Meiryo UI"/>
                          <a:cs typeface="Meiryo UI"/>
                        </a:rPr>
                        <a:t>41</a:t>
                      </a:r>
                      <a:endParaRPr sz="1300">
                        <a:latin typeface="Meiryo UI"/>
                        <a:cs typeface="Meiryo UI"/>
                      </a:endParaRPr>
                    </a:p>
                  </a:txBody>
                  <a:tcPr marL="0" marR="0" marT="75746"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4"/>
                  </a:ext>
                </a:extLst>
              </a:tr>
              <a:tr h="338364">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835"/>
                        </a:spcBef>
                      </a:pPr>
                      <a:r>
                        <a:rPr sz="1300" spc="-20" dirty="0">
                          <a:latin typeface="Meiryo UI"/>
                          <a:cs typeface="Meiryo UI"/>
                        </a:rPr>
                        <a:t>泉佐野市</a:t>
                      </a:r>
                      <a:endParaRPr sz="1300">
                        <a:latin typeface="Meiryo UI"/>
                        <a:cs typeface="Meiryo UI"/>
                      </a:endParaRPr>
                    </a:p>
                  </a:txBody>
                  <a:tcPr marL="0" marR="0" marT="75746" marB="0">
                    <a:lnL w="12700">
                      <a:solidFill>
                        <a:srgbClr val="000000"/>
                      </a:solidFill>
                      <a:prstDash val="solid"/>
                    </a:lnL>
                    <a:lnR w="12700">
                      <a:solidFill>
                        <a:srgbClr val="000000"/>
                      </a:solidFill>
                      <a:prstDash val="sysDash"/>
                    </a:lnR>
                    <a:lnT w="12700">
                      <a:solidFill>
                        <a:srgbClr val="000000"/>
                      </a:solidFill>
                      <a:prstDash val="solid"/>
                    </a:lnT>
                    <a:lnB w="12700">
                      <a:solidFill>
                        <a:srgbClr val="000000"/>
                      </a:solidFill>
                      <a:prstDash val="solid"/>
                    </a:lnB>
                  </a:tcPr>
                </a:tc>
                <a:tc>
                  <a:txBody>
                    <a:bodyPr/>
                    <a:lstStyle/>
                    <a:p>
                      <a:pPr marL="45720">
                        <a:lnSpc>
                          <a:spcPct val="100000"/>
                        </a:lnSpc>
                        <a:spcBef>
                          <a:spcPts val="1175"/>
                        </a:spcBef>
                      </a:pPr>
                      <a:r>
                        <a:rPr sz="900" spc="-15" dirty="0">
                          <a:latin typeface="Meiryo UI"/>
                          <a:cs typeface="Meiryo UI"/>
                        </a:rPr>
                        <a:t>いずみさのし</a:t>
                      </a:r>
                      <a:endParaRPr sz="900">
                        <a:latin typeface="Meiryo UI"/>
                        <a:cs typeface="Meiryo UI"/>
                      </a:endParaRPr>
                    </a:p>
                  </a:txBody>
                  <a:tcPr marL="0" marR="0" marT="106589" marB="0">
                    <a:lnL w="12700">
                      <a:solidFill>
                        <a:srgbClr val="000000"/>
                      </a:solidFill>
                      <a:prstDash val="sysDash"/>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835"/>
                        </a:spcBef>
                      </a:pPr>
                      <a:r>
                        <a:rPr sz="1300" spc="-20" dirty="0">
                          <a:latin typeface="Meiryo UI"/>
                          <a:cs typeface="Meiryo UI"/>
                        </a:rPr>
                        <a:t>10.0</a:t>
                      </a:r>
                      <a:endParaRPr sz="1300">
                        <a:latin typeface="Meiryo UI"/>
                        <a:cs typeface="Meiryo UI"/>
                      </a:endParaRPr>
                    </a:p>
                  </a:txBody>
                  <a:tcPr marL="0" marR="0" marT="7574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835"/>
                        </a:spcBef>
                      </a:pPr>
                      <a:r>
                        <a:rPr sz="1300" spc="-25" dirty="0">
                          <a:latin typeface="Meiryo UI"/>
                          <a:cs typeface="Meiryo UI"/>
                        </a:rPr>
                        <a:t>57</a:t>
                      </a:r>
                      <a:endParaRPr sz="1300">
                        <a:latin typeface="Meiryo UI"/>
                        <a:cs typeface="Meiryo UI"/>
                      </a:endParaRPr>
                    </a:p>
                  </a:txBody>
                  <a:tcPr marL="0" marR="0" marT="7574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835"/>
                        </a:spcBef>
                      </a:pPr>
                      <a:r>
                        <a:rPr sz="1300" spc="-25" dirty="0">
                          <a:latin typeface="Meiryo UI"/>
                          <a:cs typeface="Meiryo UI"/>
                        </a:rPr>
                        <a:t>36</a:t>
                      </a:r>
                      <a:endParaRPr sz="1300">
                        <a:latin typeface="Meiryo UI"/>
                        <a:cs typeface="Meiryo UI"/>
                      </a:endParaRPr>
                    </a:p>
                  </a:txBody>
                  <a:tcPr marL="0" marR="0" marT="75746"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5"/>
                  </a:ext>
                </a:extLst>
              </a:tr>
              <a:tr h="338364">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835"/>
                        </a:spcBef>
                      </a:pPr>
                      <a:r>
                        <a:rPr sz="1300" spc="-20" dirty="0">
                          <a:latin typeface="Meiryo UI"/>
                          <a:cs typeface="Meiryo UI"/>
                        </a:rPr>
                        <a:t>和泉市</a:t>
                      </a:r>
                      <a:endParaRPr sz="1300">
                        <a:latin typeface="Meiryo UI"/>
                        <a:cs typeface="Meiryo UI"/>
                      </a:endParaRPr>
                    </a:p>
                  </a:txBody>
                  <a:tcPr marL="0" marR="0" marT="75746" marB="0">
                    <a:lnL w="12700">
                      <a:solidFill>
                        <a:srgbClr val="000000"/>
                      </a:solidFill>
                      <a:prstDash val="solid"/>
                    </a:lnL>
                    <a:lnR w="12700">
                      <a:solidFill>
                        <a:srgbClr val="000000"/>
                      </a:solidFill>
                      <a:prstDash val="sysDash"/>
                    </a:lnR>
                    <a:lnT w="12700">
                      <a:solidFill>
                        <a:srgbClr val="000000"/>
                      </a:solidFill>
                      <a:prstDash val="solid"/>
                    </a:lnT>
                    <a:lnB w="12700">
                      <a:solidFill>
                        <a:srgbClr val="000000"/>
                      </a:solidFill>
                      <a:prstDash val="solid"/>
                    </a:lnB>
                  </a:tcPr>
                </a:tc>
                <a:tc>
                  <a:txBody>
                    <a:bodyPr/>
                    <a:lstStyle/>
                    <a:p>
                      <a:pPr marL="45720">
                        <a:lnSpc>
                          <a:spcPct val="100000"/>
                        </a:lnSpc>
                        <a:spcBef>
                          <a:spcPts val="1175"/>
                        </a:spcBef>
                      </a:pPr>
                      <a:r>
                        <a:rPr sz="900" spc="-15" dirty="0">
                          <a:latin typeface="Meiryo UI"/>
                          <a:cs typeface="Meiryo UI"/>
                        </a:rPr>
                        <a:t>いずみし</a:t>
                      </a:r>
                      <a:endParaRPr sz="900">
                        <a:latin typeface="Meiryo UI"/>
                        <a:cs typeface="Meiryo UI"/>
                      </a:endParaRPr>
                    </a:p>
                  </a:txBody>
                  <a:tcPr marL="0" marR="0" marT="106589" marB="0">
                    <a:lnL w="12700">
                      <a:solidFill>
                        <a:srgbClr val="000000"/>
                      </a:solidFill>
                      <a:prstDash val="sysDash"/>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835"/>
                        </a:spcBef>
                      </a:pPr>
                      <a:r>
                        <a:rPr sz="1300" spc="-20" dirty="0">
                          <a:latin typeface="Meiryo UI"/>
                          <a:cs typeface="Meiryo UI"/>
                        </a:rPr>
                        <a:t>18.4</a:t>
                      </a:r>
                      <a:endParaRPr sz="1300">
                        <a:latin typeface="Meiryo UI"/>
                        <a:cs typeface="Meiryo UI"/>
                      </a:endParaRPr>
                    </a:p>
                  </a:txBody>
                  <a:tcPr marL="0" marR="0" marT="7574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835"/>
                        </a:spcBef>
                      </a:pPr>
                      <a:r>
                        <a:rPr sz="1300" spc="-25" dirty="0">
                          <a:latin typeface="Meiryo UI"/>
                          <a:cs typeface="Meiryo UI"/>
                        </a:rPr>
                        <a:t>85</a:t>
                      </a:r>
                      <a:endParaRPr sz="1300">
                        <a:latin typeface="Meiryo UI"/>
                        <a:cs typeface="Meiryo UI"/>
                      </a:endParaRPr>
                    </a:p>
                  </a:txBody>
                  <a:tcPr marL="0" marR="0" marT="7574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835"/>
                        </a:spcBef>
                      </a:pPr>
                      <a:r>
                        <a:rPr sz="1300" spc="-25" dirty="0">
                          <a:latin typeface="Meiryo UI"/>
                          <a:cs typeface="Meiryo UI"/>
                        </a:rPr>
                        <a:t>75</a:t>
                      </a:r>
                      <a:endParaRPr sz="1300">
                        <a:latin typeface="Meiryo UI"/>
                        <a:cs typeface="Meiryo UI"/>
                      </a:endParaRPr>
                    </a:p>
                  </a:txBody>
                  <a:tcPr marL="0" marR="0" marT="75746"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6"/>
                  </a:ext>
                </a:extLst>
              </a:tr>
              <a:tr h="338364">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840"/>
                        </a:spcBef>
                      </a:pPr>
                      <a:r>
                        <a:rPr sz="1300" spc="-30" dirty="0">
                          <a:latin typeface="Meiryo UI"/>
                          <a:cs typeface="Meiryo UI"/>
                        </a:rPr>
                        <a:t>高石市</a:t>
                      </a:r>
                      <a:endParaRPr sz="1300">
                        <a:latin typeface="Meiryo UI"/>
                        <a:cs typeface="Meiryo UI"/>
                      </a:endParaRPr>
                    </a:p>
                  </a:txBody>
                  <a:tcPr marL="0" marR="0" marT="76200" marB="0">
                    <a:lnL w="12700">
                      <a:solidFill>
                        <a:srgbClr val="000000"/>
                      </a:solidFill>
                      <a:prstDash val="solid"/>
                    </a:lnL>
                    <a:lnR w="12700">
                      <a:solidFill>
                        <a:srgbClr val="000000"/>
                      </a:solidFill>
                      <a:prstDash val="sysDash"/>
                    </a:lnR>
                    <a:lnT w="12700">
                      <a:solidFill>
                        <a:srgbClr val="000000"/>
                      </a:solidFill>
                      <a:prstDash val="solid"/>
                    </a:lnT>
                    <a:lnB w="12700">
                      <a:solidFill>
                        <a:srgbClr val="000000"/>
                      </a:solidFill>
                      <a:prstDash val="solid"/>
                    </a:lnB>
                  </a:tcPr>
                </a:tc>
                <a:tc>
                  <a:txBody>
                    <a:bodyPr/>
                    <a:lstStyle/>
                    <a:p>
                      <a:pPr marL="45720">
                        <a:lnSpc>
                          <a:spcPct val="100000"/>
                        </a:lnSpc>
                        <a:spcBef>
                          <a:spcPts val="1175"/>
                        </a:spcBef>
                      </a:pPr>
                      <a:r>
                        <a:rPr sz="900" spc="-15" dirty="0">
                          <a:latin typeface="Meiryo UI"/>
                          <a:cs typeface="Meiryo UI"/>
                        </a:rPr>
                        <a:t>たかいしし</a:t>
                      </a:r>
                      <a:endParaRPr sz="900">
                        <a:latin typeface="Meiryo UI"/>
                        <a:cs typeface="Meiryo UI"/>
                      </a:endParaRPr>
                    </a:p>
                  </a:txBody>
                  <a:tcPr marL="0" marR="0" marT="106589" marB="0">
                    <a:lnL w="12700">
                      <a:solidFill>
                        <a:srgbClr val="000000"/>
                      </a:solidFill>
                      <a:prstDash val="sysDash"/>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840"/>
                        </a:spcBef>
                      </a:pPr>
                      <a:r>
                        <a:rPr sz="1300" spc="-25" dirty="0">
                          <a:latin typeface="Meiryo UI"/>
                          <a:cs typeface="Meiryo UI"/>
                        </a:rPr>
                        <a:t>5.6</a:t>
                      </a:r>
                      <a:endParaRPr sz="1300">
                        <a:latin typeface="Meiryo UI"/>
                        <a:cs typeface="Meiryo UI"/>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840"/>
                        </a:spcBef>
                      </a:pPr>
                      <a:r>
                        <a:rPr sz="1300" spc="-25" dirty="0">
                          <a:latin typeface="Meiryo UI"/>
                          <a:cs typeface="Meiryo UI"/>
                        </a:rPr>
                        <a:t>11</a:t>
                      </a:r>
                      <a:endParaRPr sz="1300">
                        <a:latin typeface="Meiryo UI"/>
                        <a:cs typeface="Meiryo UI"/>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840"/>
                        </a:spcBef>
                      </a:pPr>
                      <a:r>
                        <a:rPr sz="1300" spc="-25" dirty="0">
                          <a:latin typeface="Meiryo UI"/>
                          <a:cs typeface="Meiryo UI"/>
                        </a:rPr>
                        <a:t>17</a:t>
                      </a:r>
                      <a:endParaRPr sz="1300">
                        <a:latin typeface="Meiryo UI"/>
                        <a:cs typeface="Meiryo UI"/>
                      </a:endParaRPr>
                    </a:p>
                  </a:txBody>
                  <a:tcPr marL="0" marR="0" marT="7620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7"/>
                  </a:ext>
                </a:extLst>
              </a:tr>
              <a:tr h="338364">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840"/>
                        </a:spcBef>
                      </a:pPr>
                      <a:r>
                        <a:rPr sz="1300" spc="-25" dirty="0">
                          <a:latin typeface="Meiryo UI"/>
                          <a:cs typeface="Meiryo UI"/>
                        </a:rPr>
                        <a:t>泉南市</a:t>
                      </a:r>
                      <a:endParaRPr sz="1300">
                        <a:latin typeface="Meiryo UI"/>
                        <a:cs typeface="Meiryo UI"/>
                      </a:endParaRPr>
                    </a:p>
                  </a:txBody>
                  <a:tcPr marL="0" marR="0" marT="76200" marB="0">
                    <a:lnL w="12700">
                      <a:solidFill>
                        <a:srgbClr val="000000"/>
                      </a:solidFill>
                      <a:prstDash val="solid"/>
                    </a:lnL>
                    <a:lnR w="12700">
                      <a:solidFill>
                        <a:srgbClr val="000000"/>
                      </a:solidFill>
                      <a:prstDash val="sysDash"/>
                    </a:lnR>
                    <a:lnT w="12700">
                      <a:solidFill>
                        <a:srgbClr val="000000"/>
                      </a:solidFill>
                      <a:prstDash val="solid"/>
                    </a:lnT>
                    <a:lnB w="12700">
                      <a:solidFill>
                        <a:srgbClr val="000000"/>
                      </a:solidFill>
                      <a:prstDash val="solid"/>
                    </a:lnB>
                  </a:tcPr>
                </a:tc>
                <a:tc>
                  <a:txBody>
                    <a:bodyPr/>
                    <a:lstStyle/>
                    <a:p>
                      <a:pPr marL="45720">
                        <a:lnSpc>
                          <a:spcPct val="100000"/>
                        </a:lnSpc>
                        <a:spcBef>
                          <a:spcPts val="1175"/>
                        </a:spcBef>
                      </a:pPr>
                      <a:r>
                        <a:rPr sz="900" spc="-15" dirty="0">
                          <a:latin typeface="Meiryo UI"/>
                          <a:cs typeface="Meiryo UI"/>
                        </a:rPr>
                        <a:t>せんなんし</a:t>
                      </a:r>
                      <a:endParaRPr sz="900">
                        <a:latin typeface="Meiryo UI"/>
                        <a:cs typeface="Meiryo UI"/>
                      </a:endParaRPr>
                    </a:p>
                  </a:txBody>
                  <a:tcPr marL="0" marR="0" marT="106589" marB="0">
                    <a:lnL w="12700">
                      <a:solidFill>
                        <a:srgbClr val="000000"/>
                      </a:solidFill>
                      <a:prstDash val="sysDash"/>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840"/>
                        </a:spcBef>
                      </a:pPr>
                      <a:r>
                        <a:rPr sz="1300" spc="-25" dirty="0">
                          <a:latin typeface="Meiryo UI"/>
                          <a:cs typeface="Meiryo UI"/>
                        </a:rPr>
                        <a:t>6.0</a:t>
                      </a:r>
                      <a:endParaRPr sz="1300">
                        <a:latin typeface="Meiryo UI"/>
                        <a:cs typeface="Meiryo UI"/>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840"/>
                        </a:spcBef>
                      </a:pPr>
                      <a:r>
                        <a:rPr sz="1300" spc="-25" dirty="0">
                          <a:latin typeface="Meiryo UI"/>
                          <a:cs typeface="Meiryo UI"/>
                        </a:rPr>
                        <a:t>49</a:t>
                      </a:r>
                      <a:endParaRPr sz="1300">
                        <a:latin typeface="Meiryo UI"/>
                        <a:cs typeface="Meiryo UI"/>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840"/>
                        </a:spcBef>
                      </a:pPr>
                      <a:r>
                        <a:rPr sz="1300" spc="-25" dirty="0">
                          <a:latin typeface="Meiryo UI"/>
                          <a:cs typeface="Meiryo UI"/>
                        </a:rPr>
                        <a:t>26</a:t>
                      </a:r>
                      <a:endParaRPr sz="1300">
                        <a:latin typeface="Meiryo UI"/>
                        <a:cs typeface="Meiryo UI"/>
                      </a:endParaRPr>
                    </a:p>
                  </a:txBody>
                  <a:tcPr marL="0" marR="0" marT="7620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8"/>
                  </a:ext>
                </a:extLst>
              </a:tr>
              <a:tr h="337911">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840"/>
                        </a:spcBef>
                      </a:pPr>
                      <a:r>
                        <a:rPr sz="1300" spc="-25" dirty="0">
                          <a:latin typeface="Meiryo UI"/>
                          <a:cs typeface="Meiryo UI"/>
                        </a:rPr>
                        <a:t>阪南市</a:t>
                      </a:r>
                      <a:endParaRPr sz="1300">
                        <a:latin typeface="Meiryo UI"/>
                        <a:cs typeface="Meiryo UI"/>
                      </a:endParaRPr>
                    </a:p>
                  </a:txBody>
                  <a:tcPr marL="0" marR="0" marT="76200" marB="0">
                    <a:lnL w="12700">
                      <a:solidFill>
                        <a:srgbClr val="000000"/>
                      </a:solidFill>
                      <a:prstDash val="solid"/>
                    </a:lnL>
                    <a:lnR w="12700">
                      <a:solidFill>
                        <a:srgbClr val="000000"/>
                      </a:solidFill>
                      <a:prstDash val="sysDash"/>
                    </a:lnR>
                    <a:lnT w="12700">
                      <a:solidFill>
                        <a:srgbClr val="000000"/>
                      </a:solidFill>
                      <a:prstDash val="solid"/>
                    </a:lnT>
                    <a:lnB w="12700">
                      <a:solidFill>
                        <a:srgbClr val="000000"/>
                      </a:solidFill>
                      <a:prstDash val="solid"/>
                    </a:lnB>
                  </a:tcPr>
                </a:tc>
                <a:tc>
                  <a:txBody>
                    <a:bodyPr/>
                    <a:lstStyle/>
                    <a:p>
                      <a:pPr marL="45720">
                        <a:lnSpc>
                          <a:spcPct val="100000"/>
                        </a:lnSpc>
                        <a:spcBef>
                          <a:spcPts val="1175"/>
                        </a:spcBef>
                      </a:pPr>
                      <a:r>
                        <a:rPr sz="900" spc="-10" dirty="0">
                          <a:latin typeface="Meiryo UI"/>
                          <a:cs typeface="Meiryo UI"/>
                        </a:rPr>
                        <a:t>はんなんし</a:t>
                      </a:r>
                      <a:endParaRPr sz="900">
                        <a:latin typeface="Meiryo UI"/>
                        <a:cs typeface="Meiryo UI"/>
                      </a:endParaRPr>
                    </a:p>
                  </a:txBody>
                  <a:tcPr marL="0" marR="0" marT="106589" marB="0">
                    <a:lnL w="12700">
                      <a:solidFill>
                        <a:srgbClr val="000000"/>
                      </a:solidFill>
                      <a:prstDash val="sysDash"/>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840"/>
                        </a:spcBef>
                      </a:pPr>
                      <a:r>
                        <a:rPr sz="1300" spc="-25" dirty="0">
                          <a:latin typeface="Meiryo UI"/>
                          <a:cs typeface="Meiryo UI"/>
                        </a:rPr>
                        <a:t>5.1</a:t>
                      </a:r>
                      <a:endParaRPr sz="1300">
                        <a:latin typeface="Meiryo UI"/>
                        <a:cs typeface="Meiryo UI"/>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840"/>
                        </a:spcBef>
                      </a:pPr>
                      <a:r>
                        <a:rPr sz="1300" spc="-25" dirty="0">
                          <a:latin typeface="Meiryo UI"/>
                          <a:cs typeface="Meiryo UI"/>
                        </a:rPr>
                        <a:t>36</a:t>
                      </a:r>
                      <a:endParaRPr sz="1300">
                        <a:latin typeface="Meiryo UI"/>
                        <a:cs typeface="Meiryo UI"/>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840"/>
                        </a:spcBef>
                      </a:pPr>
                      <a:r>
                        <a:rPr sz="1300" spc="-25" dirty="0">
                          <a:latin typeface="Meiryo UI"/>
                          <a:cs typeface="Meiryo UI"/>
                        </a:rPr>
                        <a:t>25</a:t>
                      </a:r>
                      <a:endParaRPr sz="1300">
                        <a:latin typeface="Meiryo UI"/>
                        <a:cs typeface="Meiryo UI"/>
                      </a:endParaRPr>
                    </a:p>
                  </a:txBody>
                  <a:tcPr marL="0" marR="0" marT="7620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9"/>
                  </a:ext>
                </a:extLst>
              </a:tr>
              <a:tr h="338364">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840"/>
                        </a:spcBef>
                      </a:pPr>
                      <a:r>
                        <a:rPr sz="1300" spc="-25" dirty="0">
                          <a:latin typeface="Meiryo UI"/>
                          <a:cs typeface="Meiryo UI"/>
                        </a:rPr>
                        <a:t>忠岡町</a:t>
                      </a:r>
                      <a:endParaRPr sz="1300">
                        <a:latin typeface="Meiryo UI"/>
                        <a:cs typeface="Meiryo UI"/>
                      </a:endParaRPr>
                    </a:p>
                  </a:txBody>
                  <a:tcPr marL="0" marR="0" marT="76200" marB="0">
                    <a:lnL w="12700">
                      <a:solidFill>
                        <a:srgbClr val="000000"/>
                      </a:solidFill>
                      <a:prstDash val="solid"/>
                    </a:lnL>
                    <a:lnR w="12700">
                      <a:solidFill>
                        <a:srgbClr val="000000"/>
                      </a:solidFill>
                      <a:prstDash val="sysDash"/>
                    </a:lnR>
                    <a:lnT w="12700">
                      <a:solidFill>
                        <a:srgbClr val="000000"/>
                      </a:solidFill>
                      <a:prstDash val="solid"/>
                    </a:lnT>
                    <a:lnB w="12700">
                      <a:solidFill>
                        <a:srgbClr val="000000"/>
                      </a:solidFill>
                      <a:prstDash val="solid"/>
                    </a:lnB>
                  </a:tcPr>
                </a:tc>
                <a:tc>
                  <a:txBody>
                    <a:bodyPr/>
                    <a:lstStyle/>
                    <a:p>
                      <a:pPr marL="45720">
                        <a:lnSpc>
                          <a:spcPct val="100000"/>
                        </a:lnSpc>
                        <a:spcBef>
                          <a:spcPts val="1175"/>
                        </a:spcBef>
                      </a:pPr>
                      <a:r>
                        <a:rPr sz="900" spc="-15" dirty="0">
                          <a:latin typeface="Meiryo UI"/>
                          <a:cs typeface="Meiryo UI"/>
                        </a:rPr>
                        <a:t>ただおかちょう</a:t>
                      </a:r>
                      <a:endParaRPr sz="900">
                        <a:latin typeface="Meiryo UI"/>
                        <a:cs typeface="Meiryo UI"/>
                      </a:endParaRPr>
                    </a:p>
                  </a:txBody>
                  <a:tcPr marL="0" marR="0" marT="106589" marB="0">
                    <a:lnL w="12700">
                      <a:solidFill>
                        <a:srgbClr val="000000"/>
                      </a:solidFill>
                      <a:prstDash val="sysDash"/>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840"/>
                        </a:spcBef>
                      </a:pPr>
                      <a:r>
                        <a:rPr sz="1300" spc="-25" dirty="0">
                          <a:latin typeface="Meiryo UI"/>
                          <a:cs typeface="Meiryo UI"/>
                        </a:rPr>
                        <a:t>1.7</a:t>
                      </a:r>
                      <a:endParaRPr sz="1300">
                        <a:latin typeface="Meiryo UI"/>
                        <a:cs typeface="Meiryo UI"/>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840"/>
                        </a:spcBef>
                      </a:pPr>
                      <a:r>
                        <a:rPr sz="1300" spc="-50" dirty="0">
                          <a:latin typeface="Meiryo UI"/>
                          <a:cs typeface="Meiryo UI"/>
                        </a:rPr>
                        <a:t>4</a:t>
                      </a:r>
                      <a:endParaRPr sz="1300">
                        <a:latin typeface="Meiryo UI"/>
                        <a:cs typeface="Meiryo UI"/>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840"/>
                        </a:spcBef>
                      </a:pPr>
                      <a:r>
                        <a:rPr sz="1300" spc="-50" dirty="0">
                          <a:latin typeface="Meiryo UI"/>
                          <a:cs typeface="Meiryo UI"/>
                        </a:rPr>
                        <a:t>3</a:t>
                      </a:r>
                      <a:endParaRPr sz="1300">
                        <a:latin typeface="Meiryo UI"/>
                        <a:cs typeface="Meiryo UI"/>
                      </a:endParaRPr>
                    </a:p>
                  </a:txBody>
                  <a:tcPr marL="0" marR="0" marT="7620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10"/>
                  </a:ext>
                </a:extLst>
              </a:tr>
              <a:tr h="337911">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840"/>
                        </a:spcBef>
                      </a:pPr>
                      <a:r>
                        <a:rPr sz="1300" spc="-20" dirty="0">
                          <a:latin typeface="Meiryo UI"/>
                          <a:cs typeface="Meiryo UI"/>
                        </a:rPr>
                        <a:t>熊取町</a:t>
                      </a:r>
                      <a:endParaRPr sz="1300">
                        <a:latin typeface="Meiryo UI"/>
                        <a:cs typeface="Meiryo UI"/>
                      </a:endParaRPr>
                    </a:p>
                  </a:txBody>
                  <a:tcPr marL="0" marR="0" marT="76200" marB="0">
                    <a:lnL w="12700">
                      <a:solidFill>
                        <a:srgbClr val="000000"/>
                      </a:solidFill>
                      <a:prstDash val="solid"/>
                    </a:lnL>
                    <a:lnR w="12700">
                      <a:solidFill>
                        <a:srgbClr val="000000"/>
                      </a:solidFill>
                      <a:prstDash val="sysDash"/>
                    </a:lnR>
                    <a:lnT w="12700">
                      <a:solidFill>
                        <a:srgbClr val="000000"/>
                      </a:solidFill>
                      <a:prstDash val="solid"/>
                    </a:lnT>
                    <a:lnB w="12700">
                      <a:solidFill>
                        <a:srgbClr val="000000"/>
                      </a:solidFill>
                      <a:prstDash val="solid"/>
                    </a:lnB>
                  </a:tcPr>
                </a:tc>
                <a:tc>
                  <a:txBody>
                    <a:bodyPr/>
                    <a:lstStyle/>
                    <a:p>
                      <a:pPr marL="45720">
                        <a:lnSpc>
                          <a:spcPct val="100000"/>
                        </a:lnSpc>
                        <a:spcBef>
                          <a:spcPts val="1175"/>
                        </a:spcBef>
                      </a:pPr>
                      <a:r>
                        <a:rPr sz="900" spc="-20" dirty="0">
                          <a:latin typeface="Meiryo UI"/>
                          <a:cs typeface="Meiryo UI"/>
                        </a:rPr>
                        <a:t>くまとりちょう</a:t>
                      </a:r>
                      <a:endParaRPr sz="900">
                        <a:latin typeface="Meiryo UI"/>
                        <a:cs typeface="Meiryo UI"/>
                      </a:endParaRPr>
                    </a:p>
                  </a:txBody>
                  <a:tcPr marL="0" marR="0" marT="106589" marB="0">
                    <a:lnL w="12700">
                      <a:solidFill>
                        <a:srgbClr val="000000"/>
                      </a:solidFill>
                      <a:prstDash val="sysDash"/>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840"/>
                        </a:spcBef>
                      </a:pPr>
                      <a:r>
                        <a:rPr sz="1300" spc="-25" dirty="0">
                          <a:latin typeface="Meiryo UI"/>
                          <a:cs typeface="Meiryo UI"/>
                        </a:rPr>
                        <a:t>4.4</a:t>
                      </a:r>
                      <a:endParaRPr sz="1300">
                        <a:latin typeface="Meiryo UI"/>
                        <a:cs typeface="Meiryo UI"/>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840"/>
                        </a:spcBef>
                      </a:pPr>
                      <a:r>
                        <a:rPr sz="1300" spc="-25" dirty="0">
                          <a:latin typeface="Meiryo UI"/>
                          <a:cs typeface="Meiryo UI"/>
                        </a:rPr>
                        <a:t>17</a:t>
                      </a:r>
                      <a:endParaRPr sz="1300">
                        <a:latin typeface="Meiryo UI"/>
                        <a:cs typeface="Meiryo UI"/>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840"/>
                        </a:spcBef>
                      </a:pPr>
                      <a:r>
                        <a:rPr sz="1300" spc="-25" dirty="0">
                          <a:latin typeface="Meiryo UI"/>
                          <a:cs typeface="Meiryo UI"/>
                        </a:rPr>
                        <a:t>22</a:t>
                      </a:r>
                      <a:endParaRPr sz="1300">
                        <a:latin typeface="Meiryo UI"/>
                        <a:cs typeface="Meiryo UI"/>
                      </a:endParaRPr>
                    </a:p>
                  </a:txBody>
                  <a:tcPr marL="0" marR="0" marT="7620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11"/>
                  </a:ext>
                </a:extLst>
              </a:tr>
              <a:tr h="338364">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840"/>
                        </a:spcBef>
                      </a:pPr>
                      <a:r>
                        <a:rPr sz="1300" spc="-20" dirty="0">
                          <a:latin typeface="Meiryo UI"/>
                          <a:cs typeface="Meiryo UI"/>
                        </a:rPr>
                        <a:t>田尻町</a:t>
                      </a:r>
                      <a:endParaRPr sz="1300">
                        <a:latin typeface="Meiryo UI"/>
                        <a:cs typeface="Meiryo UI"/>
                      </a:endParaRPr>
                    </a:p>
                  </a:txBody>
                  <a:tcPr marL="0" marR="0" marT="76200" marB="0">
                    <a:lnL w="12700">
                      <a:solidFill>
                        <a:srgbClr val="000000"/>
                      </a:solidFill>
                      <a:prstDash val="solid"/>
                    </a:lnL>
                    <a:lnR w="12700">
                      <a:solidFill>
                        <a:srgbClr val="000000"/>
                      </a:solidFill>
                      <a:prstDash val="sysDash"/>
                    </a:lnR>
                    <a:lnT w="12700">
                      <a:solidFill>
                        <a:srgbClr val="000000"/>
                      </a:solidFill>
                      <a:prstDash val="solid"/>
                    </a:lnT>
                    <a:lnB w="12700">
                      <a:solidFill>
                        <a:srgbClr val="000000"/>
                      </a:solidFill>
                      <a:prstDash val="solid"/>
                    </a:lnB>
                  </a:tcPr>
                </a:tc>
                <a:tc>
                  <a:txBody>
                    <a:bodyPr/>
                    <a:lstStyle/>
                    <a:p>
                      <a:pPr marL="45720">
                        <a:lnSpc>
                          <a:spcPct val="100000"/>
                        </a:lnSpc>
                        <a:spcBef>
                          <a:spcPts val="1175"/>
                        </a:spcBef>
                      </a:pPr>
                      <a:r>
                        <a:rPr sz="900" spc="-20" dirty="0">
                          <a:latin typeface="Meiryo UI"/>
                          <a:cs typeface="Meiryo UI"/>
                        </a:rPr>
                        <a:t>たじりちょう</a:t>
                      </a:r>
                      <a:endParaRPr sz="900">
                        <a:latin typeface="Meiryo UI"/>
                        <a:cs typeface="Meiryo UI"/>
                      </a:endParaRPr>
                    </a:p>
                  </a:txBody>
                  <a:tcPr marL="0" marR="0" marT="106589" marB="0">
                    <a:lnL w="12700">
                      <a:solidFill>
                        <a:srgbClr val="000000"/>
                      </a:solidFill>
                      <a:prstDash val="sysDash"/>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840"/>
                        </a:spcBef>
                      </a:pPr>
                      <a:r>
                        <a:rPr sz="1300" spc="-25" dirty="0">
                          <a:latin typeface="Meiryo UI"/>
                          <a:cs typeface="Meiryo UI"/>
                        </a:rPr>
                        <a:t>0.8</a:t>
                      </a:r>
                      <a:endParaRPr sz="1300">
                        <a:latin typeface="Meiryo UI"/>
                        <a:cs typeface="Meiryo UI"/>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840"/>
                        </a:spcBef>
                      </a:pPr>
                      <a:r>
                        <a:rPr sz="1300" spc="-50" dirty="0">
                          <a:latin typeface="Meiryo UI"/>
                          <a:cs typeface="Meiryo UI"/>
                        </a:rPr>
                        <a:t>6</a:t>
                      </a:r>
                      <a:endParaRPr sz="1300">
                        <a:latin typeface="Meiryo UI"/>
                        <a:cs typeface="Meiryo UI"/>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840"/>
                        </a:spcBef>
                      </a:pPr>
                      <a:r>
                        <a:rPr sz="1300" spc="-50" dirty="0">
                          <a:latin typeface="Meiryo UI"/>
                          <a:cs typeface="Meiryo UI"/>
                        </a:rPr>
                        <a:t>7</a:t>
                      </a:r>
                      <a:endParaRPr sz="1300">
                        <a:latin typeface="Meiryo UI"/>
                        <a:cs typeface="Meiryo UI"/>
                      </a:endParaRPr>
                    </a:p>
                  </a:txBody>
                  <a:tcPr marL="0" marR="0" marT="7620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12"/>
                  </a:ext>
                </a:extLst>
              </a:tr>
              <a:tr h="338364">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840"/>
                        </a:spcBef>
                      </a:pPr>
                      <a:r>
                        <a:rPr sz="1300" spc="-25" dirty="0">
                          <a:latin typeface="Meiryo UI"/>
                          <a:cs typeface="Meiryo UI"/>
                        </a:rPr>
                        <a:t>岬町</a:t>
                      </a:r>
                      <a:endParaRPr sz="1300">
                        <a:latin typeface="Meiryo UI"/>
                        <a:cs typeface="Meiryo UI"/>
                      </a:endParaRPr>
                    </a:p>
                  </a:txBody>
                  <a:tcPr marL="0" marR="0" marT="76200" marB="0">
                    <a:lnL w="12700">
                      <a:solidFill>
                        <a:srgbClr val="000000"/>
                      </a:solidFill>
                      <a:prstDash val="solid"/>
                    </a:lnL>
                    <a:lnR w="12700">
                      <a:solidFill>
                        <a:srgbClr val="000000"/>
                      </a:solidFill>
                      <a:prstDash val="sysDash"/>
                    </a:lnR>
                    <a:lnT w="12700">
                      <a:solidFill>
                        <a:srgbClr val="000000"/>
                      </a:solidFill>
                      <a:prstDash val="solid"/>
                    </a:lnT>
                    <a:lnB w="12700">
                      <a:solidFill>
                        <a:srgbClr val="000000"/>
                      </a:solidFill>
                      <a:prstDash val="solid"/>
                    </a:lnB>
                  </a:tcPr>
                </a:tc>
                <a:tc>
                  <a:txBody>
                    <a:bodyPr/>
                    <a:lstStyle/>
                    <a:p>
                      <a:pPr marL="45720">
                        <a:lnSpc>
                          <a:spcPct val="100000"/>
                        </a:lnSpc>
                        <a:spcBef>
                          <a:spcPts val="1180"/>
                        </a:spcBef>
                      </a:pPr>
                      <a:r>
                        <a:rPr sz="900" spc="-20" dirty="0">
                          <a:latin typeface="Meiryo UI"/>
                          <a:cs typeface="Meiryo UI"/>
                        </a:rPr>
                        <a:t>みさきちょう</a:t>
                      </a:r>
                      <a:endParaRPr sz="900">
                        <a:latin typeface="Meiryo UI"/>
                        <a:cs typeface="Meiryo UI"/>
                      </a:endParaRPr>
                    </a:p>
                  </a:txBody>
                  <a:tcPr marL="0" marR="0" marT="107043" marB="0">
                    <a:lnL w="12700">
                      <a:solidFill>
                        <a:srgbClr val="000000"/>
                      </a:solidFill>
                      <a:prstDash val="sysDash"/>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840"/>
                        </a:spcBef>
                      </a:pPr>
                      <a:r>
                        <a:rPr sz="1300" spc="-25" dirty="0">
                          <a:latin typeface="Meiryo UI"/>
                          <a:cs typeface="Meiryo UI"/>
                        </a:rPr>
                        <a:t>1.5</a:t>
                      </a:r>
                      <a:endParaRPr sz="1300">
                        <a:latin typeface="Meiryo UI"/>
                        <a:cs typeface="Meiryo UI"/>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840"/>
                        </a:spcBef>
                      </a:pPr>
                      <a:r>
                        <a:rPr sz="1300" spc="-25" dirty="0">
                          <a:latin typeface="Meiryo UI"/>
                          <a:cs typeface="Meiryo UI"/>
                        </a:rPr>
                        <a:t>49</a:t>
                      </a:r>
                      <a:endParaRPr sz="1300">
                        <a:latin typeface="Meiryo UI"/>
                        <a:cs typeface="Meiryo UI"/>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840"/>
                        </a:spcBef>
                      </a:pPr>
                      <a:r>
                        <a:rPr sz="1300" spc="-25" dirty="0">
                          <a:latin typeface="Meiryo UI"/>
                          <a:cs typeface="Meiryo UI"/>
                        </a:rPr>
                        <a:t>11</a:t>
                      </a:r>
                      <a:endParaRPr sz="1300">
                        <a:latin typeface="Meiryo UI"/>
                        <a:cs typeface="Meiryo UI"/>
                      </a:endParaRPr>
                    </a:p>
                  </a:txBody>
                  <a:tcPr marL="0" marR="0" marT="7620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13"/>
                  </a:ext>
                </a:extLst>
              </a:tr>
              <a:tr h="337911">
                <a:tc vMerge="1">
                  <a:txBody>
                    <a:bodyPr/>
                    <a:lstStyle/>
                    <a:p>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D9D9D9"/>
                    </a:solidFill>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a:txBody>
                    <a:bodyPr/>
                    <a:lstStyle/>
                    <a:p>
                      <a:pPr marL="45720">
                        <a:lnSpc>
                          <a:spcPct val="100000"/>
                        </a:lnSpc>
                        <a:spcBef>
                          <a:spcPts val="840"/>
                        </a:spcBef>
                      </a:pPr>
                      <a:r>
                        <a:rPr sz="1300" spc="-20" dirty="0">
                          <a:latin typeface="Meiryo UI"/>
                          <a:cs typeface="Meiryo UI"/>
                        </a:rPr>
                        <a:t>大阪府</a:t>
                      </a:r>
                      <a:endParaRPr sz="1300">
                        <a:latin typeface="Meiryo UI"/>
                        <a:cs typeface="Meiryo UI"/>
                      </a:endParaRPr>
                    </a:p>
                  </a:txBody>
                  <a:tcPr marL="0" marR="0" marT="76200" marB="0">
                    <a:lnL w="12700">
                      <a:solidFill>
                        <a:srgbClr val="000000"/>
                      </a:solidFill>
                      <a:prstDash val="solid"/>
                    </a:lnL>
                    <a:lnR w="12700">
                      <a:solidFill>
                        <a:srgbClr val="000000"/>
                      </a:solidFill>
                      <a:prstDash val="sysDash"/>
                    </a:lnR>
                    <a:lnT w="12700">
                      <a:solidFill>
                        <a:srgbClr val="000000"/>
                      </a:solidFill>
                      <a:prstDash val="solid"/>
                    </a:lnT>
                    <a:lnB w="28575">
                      <a:solidFill>
                        <a:srgbClr val="000000"/>
                      </a:solidFill>
                      <a:prstDash val="solid"/>
                    </a:lnB>
                  </a:tcPr>
                </a:tc>
                <a:tc>
                  <a:txBody>
                    <a:bodyPr/>
                    <a:lstStyle/>
                    <a:p>
                      <a:pPr marL="45720">
                        <a:lnSpc>
                          <a:spcPct val="100000"/>
                        </a:lnSpc>
                        <a:spcBef>
                          <a:spcPts val="1175"/>
                        </a:spcBef>
                      </a:pPr>
                      <a:r>
                        <a:rPr sz="900" spc="-15" dirty="0">
                          <a:latin typeface="Meiryo UI"/>
                          <a:cs typeface="Meiryo UI"/>
                        </a:rPr>
                        <a:t>おおさかふ</a:t>
                      </a:r>
                      <a:endParaRPr sz="900">
                        <a:latin typeface="Meiryo UI"/>
                        <a:cs typeface="Meiryo UI"/>
                      </a:endParaRPr>
                    </a:p>
                  </a:txBody>
                  <a:tcPr marL="0" marR="0" marT="106589" marB="0">
                    <a:lnL w="12700">
                      <a:solidFill>
                        <a:srgbClr val="000000"/>
                      </a:solidFill>
                      <a:prstDash val="sysDash"/>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gn="ctr">
                        <a:lnSpc>
                          <a:spcPct val="100000"/>
                        </a:lnSpc>
                        <a:spcBef>
                          <a:spcPts val="840"/>
                        </a:spcBef>
                      </a:pPr>
                      <a:r>
                        <a:rPr sz="1300" spc="-50" dirty="0">
                          <a:latin typeface="Meiryo UI"/>
                          <a:cs typeface="Meiryo UI"/>
                        </a:rPr>
                        <a:t>-</a:t>
                      </a:r>
                      <a:endParaRPr sz="1300">
                        <a:latin typeface="Meiryo UI"/>
                        <a:cs typeface="Meiryo UI"/>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gn="ctr">
                        <a:lnSpc>
                          <a:spcPct val="100000"/>
                        </a:lnSpc>
                        <a:spcBef>
                          <a:spcPts val="840"/>
                        </a:spcBef>
                      </a:pPr>
                      <a:r>
                        <a:rPr sz="1300" spc="-50" dirty="0">
                          <a:latin typeface="Meiryo UI"/>
                          <a:cs typeface="Meiryo UI"/>
                        </a:rPr>
                        <a:t>-</a:t>
                      </a:r>
                      <a:endParaRPr sz="1300">
                        <a:latin typeface="Meiryo UI"/>
                        <a:cs typeface="Meiryo UI"/>
                      </a:endParaRPr>
                    </a:p>
                  </a:txBody>
                  <a:tcPr marL="0" marR="0" marT="7620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gn="ctr">
                        <a:lnSpc>
                          <a:spcPct val="100000"/>
                        </a:lnSpc>
                        <a:spcBef>
                          <a:spcPts val="840"/>
                        </a:spcBef>
                      </a:pPr>
                      <a:r>
                        <a:rPr sz="1300" spc="-50" dirty="0">
                          <a:latin typeface="Meiryo UI"/>
                          <a:cs typeface="Meiryo UI"/>
                        </a:rPr>
                        <a:t>-</a:t>
                      </a:r>
                      <a:endParaRPr sz="1300" dirty="0">
                        <a:latin typeface="Meiryo UI"/>
                        <a:cs typeface="Meiryo UI"/>
                      </a:endParaRPr>
                    </a:p>
                  </a:txBody>
                  <a:tcPr marL="0" marR="0" marT="7620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28575">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tcPr>
                </a:tc>
                <a:tc vMerge="1">
                  <a:txBody>
                    <a:bodyPr/>
                    <a:lstStyle/>
                    <a:p>
                      <a:endParaRPr/>
                    </a:p>
                  </a:txBody>
                  <a:tcPr marL="0" marR="0" marT="0" marB="0">
                    <a:lnL w="12700">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14"/>
                  </a:ext>
                </a:extLst>
              </a:tr>
            </a:tbl>
          </a:graphicData>
        </a:graphic>
      </p:graphicFrame>
      <p:grpSp>
        <p:nvGrpSpPr>
          <p:cNvPr id="4" name="object 4"/>
          <p:cNvGrpSpPr/>
          <p:nvPr/>
        </p:nvGrpSpPr>
        <p:grpSpPr>
          <a:xfrm>
            <a:off x="88355" y="88355"/>
            <a:ext cx="8938986" cy="469900"/>
            <a:chOff x="123697" y="123697"/>
            <a:chExt cx="12514580" cy="657860"/>
          </a:xfrm>
        </p:grpSpPr>
        <p:sp>
          <p:nvSpPr>
            <p:cNvPr id="5" name="object 5"/>
            <p:cNvSpPr/>
            <p:nvPr/>
          </p:nvSpPr>
          <p:spPr>
            <a:xfrm>
              <a:off x="136397" y="136397"/>
              <a:ext cx="12489180" cy="632460"/>
            </a:xfrm>
            <a:custGeom>
              <a:avLst/>
              <a:gdLst/>
              <a:ahLst/>
              <a:cxnLst/>
              <a:rect l="l" t="t" r="r" b="b"/>
              <a:pathLst>
                <a:path w="12489180" h="632460">
                  <a:moveTo>
                    <a:pt x="12418187" y="0"/>
                  </a:moveTo>
                  <a:lnTo>
                    <a:pt x="70967" y="0"/>
                  </a:lnTo>
                  <a:lnTo>
                    <a:pt x="43344" y="5574"/>
                  </a:lnTo>
                  <a:lnTo>
                    <a:pt x="20786" y="20780"/>
                  </a:lnTo>
                  <a:lnTo>
                    <a:pt x="5577" y="43344"/>
                  </a:lnTo>
                  <a:lnTo>
                    <a:pt x="0" y="70993"/>
                  </a:lnTo>
                  <a:lnTo>
                    <a:pt x="0" y="561467"/>
                  </a:lnTo>
                  <a:lnTo>
                    <a:pt x="5577" y="589115"/>
                  </a:lnTo>
                  <a:lnTo>
                    <a:pt x="20786" y="611679"/>
                  </a:lnTo>
                  <a:lnTo>
                    <a:pt x="43344" y="626885"/>
                  </a:lnTo>
                  <a:lnTo>
                    <a:pt x="70967" y="632459"/>
                  </a:lnTo>
                  <a:lnTo>
                    <a:pt x="12418187" y="632459"/>
                  </a:lnTo>
                  <a:lnTo>
                    <a:pt x="12445835" y="626885"/>
                  </a:lnTo>
                  <a:lnTo>
                    <a:pt x="12468399" y="611679"/>
                  </a:lnTo>
                  <a:lnTo>
                    <a:pt x="12483605" y="589115"/>
                  </a:lnTo>
                  <a:lnTo>
                    <a:pt x="12489180" y="561467"/>
                  </a:lnTo>
                  <a:lnTo>
                    <a:pt x="12489180" y="70993"/>
                  </a:lnTo>
                  <a:lnTo>
                    <a:pt x="12483605" y="43344"/>
                  </a:lnTo>
                  <a:lnTo>
                    <a:pt x="12468399" y="20780"/>
                  </a:lnTo>
                  <a:lnTo>
                    <a:pt x="12445835" y="5574"/>
                  </a:lnTo>
                  <a:lnTo>
                    <a:pt x="12418187" y="0"/>
                  </a:lnTo>
                  <a:close/>
                </a:path>
              </a:pathLst>
            </a:custGeom>
            <a:solidFill>
              <a:srgbClr val="DBEDF4"/>
            </a:solidFill>
          </p:spPr>
          <p:txBody>
            <a:bodyPr wrap="square" lIns="0" tIns="0" rIns="0" bIns="0" rtlCol="0"/>
            <a:lstStyle/>
            <a:p>
              <a:endParaRPr sz="1461"/>
            </a:p>
          </p:txBody>
        </p:sp>
        <p:sp>
          <p:nvSpPr>
            <p:cNvPr id="6" name="object 6"/>
            <p:cNvSpPr/>
            <p:nvPr/>
          </p:nvSpPr>
          <p:spPr>
            <a:xfrm>
              <a:off x="136397" y="136397"/>
              <a:ext cx="12489180" cy="632460"/>
            </a:xfrm>
            <a:custGeom>
              <a:avLst/>
              <a:gdLst/>
              <a:ahLst/>
              <a:cxnLst/>
              <a:rect l="l" t="t" r="r" b="b"/>
              <a:pathLst>
                <a:path w="12489180" h="632460">
                  <a:moveTo>
                    <a:pt x="0" y="70993"/>
                  </a:moveTo>
                  <a:lnTo>
                    <a:pt x="5577" y="43344"/>
                  </a:lnTo>
                  <a:lnTo>
                    <a:pt x="20786" y="20780"/>
                  </a:lnTo>
                  <a:lnTo>
                    <a:pt x="43344" y="5574"/>
                  </a:lnTo>
                  <a:lnTo>
                    <a:pt x="70967" y="0"/>
                  </a:lnTo>
                  <a:lnTo>
                    <a:pt x="12418187" y="0"/>
                  </a:lnTo>
                  <a:lnTo>
                    <a:pt x="12445835" y="5574"/>
                  </a:lnTo>
                  <a:lnTo>
                    <a:pt x="12468399" y="20780"/>
                  </a:lnTo>
                  <a:lnTo>
                    <a:pt x="12483605" y="43344"/>
                  </a:lnTo>
                  <a:lnTo>
                    <a:pt x="12489180" y="70993"/>
                  </a:lnTo>
                  <a:lnTo>
                    <a:pt x="12489180" y="561467"/>
                  </a:lnTo>
                  <a:lnTo>
                    <a:pt x="12483605" y="589115"/>
                  </a:lnTo>
                  <a:lnTo>
                    <a:pt x="12468399" y="611679"/>
                  </a:lnTo>
                  <a:lnTo>
                    <a:pt x="12445835" y="626885"/>
                  </a:lnTo>
                  <a:lnTo>
                    <a:pt x="12418187" y="632459"/>
                  </a:lnTo>
                  <a:lnTo>
                    <a:pt x="70967" y="632459"/>
                  </a:lnTo>
                  <a:lnTo>
                    <a:pt x="43344" y="626885"/>
                  </a:lnTo>
                  <a:lnTo>
                    <a:pt x="20786" y="611679"/>
                  </a:lnTo>
                  <a:lnTo>
                    <a:pt x="5577" y="589115"/>
                  </a:lnTo>
                  <a:lnTo>
                    <a:pt x="0" y="561467"/>
                  </a:lnTo>
                  <a:lnTo>
                    <a:pt x="0" y="70993"/>
                  </a:lnTo>
                  <a:close/>
                </a:path>
              </a:pathLst>
            </a:custGeom>
            <a:ln w="25400">
              <a:solidFill>
                <a:srgbClr val="000000"/>
              </a:solidFill>
            </a:ln>
          </p:spPr>
          <p:txBody>
            <a:bodyPr wrap="square" lIns="0" tIns="0" rIns="0" bIns="0" rtlCol="0"/>
            <a:lstStyle/>
            <a:p>
              <a:endParaRPr sz="1461"/>
            </a:p>
          </p:txBody>
        </p:sp>
      </p:grpSp>
      <p:sp>
        <p:nvSpPr>
          <p:cNvPr id="7" name="object 7"/>
          <p:cNvSpPr txBox="1">
            <a:spLocks noGrp="1"/>
          </p:cNvSpPr>
          <p:nvPr>
            <p:ph type="title"/>
          </p:nvPr>
        </p:nvSpPr>
        <p:spPr>
          <a:xfrm flipH="1">
            <a:off x="-28305" y="206390"/>
            <a:ext cx="9046574" cy="233828"/>
          </a:xfrm>
          <a:prstGeom prst="rect">
            <a:avLst/>
          </a:prstGeom>
        </p:spPr>
        <p:txBody>
          <a:bodyPr vert="horz" wrap="square" lIns="0" tIns="8618" rIns="0" bIns="0" rtlCol="0">
            <a:spAutoFit/>
          </a:bodyPr>
          <a:lstStyle/>
          <a:p>
            <a:pPr marL="9072">
              <a:lnSpc>
                <a:spcPct val="100000"/>
              </a:lnSpc>
              <a:spcBef>
                <a:spcPts val="68"/>
              </a:spcBef>
              <a:tabLst>
                <a:tab pos="1974889" algn="l"/>
              </a:tabLst>
            </a:pPr>
            <a:r>
              <a:rPr spc="-25" dirty="0"/>
              <a:t>群</a:t>
            </a:r>
            <a:r>
              <a:rPr spc="-21" dirty="0"/>
              <a:t>マネモデ</a:t>
            </a:r>
            <a:r>
              <a:rPr spc="-29" dirty="0"/>
              <a:t>ル</a:t>
            </a:r>
            <a:r>
              <a:rPr spc="-25" dirty="0"/>
              <a:t>地</a:t>
            </a:r>
            <a:r>
              <a:rPr spc="-36" dirty="0"/>
              <a:t>域</a:t>
            </a:r>
            <a:r>
              <a:rPr dirty="0"/>
              <a:t>	</a:t>
            </a:r>
            <a:r>
              <a:rPr spc="-25" dirty="0"/>
              <a:t>選定案件一</a:t>
            </a:r>
            <a:r>
              <a:rPr spc="-36" dirty="0"/>
              <a:t>覧</a:t>
            </a:r>
          </a:p>
        </p:txBody>
      </p:sp>
      <p:sp>
        <p:nvSpPr>
          <p:cNvPr id="11" name="object 11"/>
          <p:cNvSpPr txBox="1">
            <a:spLocks noGrp="1"/>
          </p:cNvSpPr>
          <p:nvPr>
            <p:ph type="ftr" sz="quarter" idx="5"/>
          </p:nvPr>
        </p:nvSpPr>
        <p:spPr>
          <a:xfrm>
            <a:off x="364947" y="9092581"/>
            <a:ext cx="11683365" cy="401954"/>
          </a:xfrm>
          <a:prstGeom prst="rect">
            <a:avLst/>
          </a:prstGeom>
        </p:spPr>
        <p:txBody>
          <a:bodyPr vert="horz" wrap="square" lIns="0" tIns="0" rIns="0" bIns="0" rtlCol="0">
            <a:spAutoFit/>
          </a:bodyPr>
          <a:lstStyle>
            <a:defPPr>
              <a:defRPr kern="0"/>
            </a:defPPr>
            <a:lvl1pPr>
              <a:defRPr sz="1200" b="0" i="0">
                <a:solidFill>
                  <a:schemeClr val="tx1"/>
                </a:solidFill>
                <a:latin typeface="Meiryo UI"/>
                <a:cs typeface="Meiryo UI"/>
              </a:defRPr>
            </a:lvl1pPr>
          </a:lstStyle>
          <a:p>
            <a:pPr marL="12700">
              <a:spcBef>
                <a:spcPts val="170"/>
              </a:spcBef>
            </a:pPr>
            <a:r>
              <a:rPr lang="en-US" altLang="ja-JP" spc="-10"/>
              <a:t>※1</a:t>
            </a:r>
            <a:r>
              <a:rPr lang="ja-JP" altLang="en-US" spc="-10"/>
              <a:t>：人口・面積については、総務省 統計でみる市区町村のすがた</a:t>
            </a:r>
            <a:r>
              <a:rPr lang="en-US" altLang="ja-JP" spc="-20"/>
              <a:t>2023</a:t>
            </a:r>
            <a:r>
              <a:rPr lang="ja-JP" altLang="en-US" spc="-10"/>
              <a:t>より事務局作成。人口は</a:t>
            </a:r>
            <a:r>
              <a:rPr lang="en-US" altLang="ja-JP" spc="-20"/>
              <a:t>2020</a:t>
            </a:r>
            <a:r>
              <a:rPr lang="ja-JP" altLang="en-US" spc="-25"/>
              <a:t>年時点、面積は</a:t>
            </a:r>
            <a:r>
              <a:rPr lang="en-US" altLang="ja-JP" spc="-20"/>
              <a:t>2021</a:t>
            </a:r>
            <a:r>
              <a:rPr lang="ja-JP" altLang="en-US" spc="-30"/>
              <a:t>年時点。</a:t>
            </a:r>
          </a:p>
          <a:p>
            <a:pPr marL="12700"/>
            <a:r>
              <a:rPr lang="en-US" altLang="ja-JP" spc="-10"/>
              <a:t>※2</a:t>
            </a:r>
            <a:r>
              <a:rPr lang="ja-JP" altLang="en-US" spc="-5"/>
              <a:t>：技術職員数については、総務省 地方公共団体定員管理調査結果</a:t>
            </a:r>
            <a:r>
              <a:rPr lang="en-US" altLang="ja-JP" spc="-5"/>
              <a:t>(</a:t>
            </a:r>
            <a:r>
              <a:rPr lang="en-US" altLang="ja-JP" spc="-10"/>
              <a:t>2022</a:t>
            </a:r>
            <a:r>
              <a:rPr lang="ja-JP" altLang="en-US"/>
              <a:t>年</a:t>
            </a:r>
            <a:r>
              <a:rPr lang="en-US" altLang="ja-JP" spc="-20"/>
              <a:t>4</a:t>
            </a:r>
            <a:r>
              <a:rPr lang="ja-JP" altLang="en-US" spc="-30"/>
              <a:t>月時点</a:t>
            </a:r>
            <a:r>
              <a:rPr lang="en-US" altLang="ja-JP" spc="-30"/>
              <a:t>)</a:t>
            </a:r>
            <a:r>
              <a:rPr lang="ja-JP" altLang="en-US" spc="-30"/>
              <a:t>等より事務局作成。技術系職員とは、一般行政部門の職員のうち、土木技師・建築技師の合計。</a:t>
            </a:r>
            <a:endParaRPr spc="-21" dirty="0"/>
          </a:p>
        </p:txBody>
      </p:sp>
      <p:sp>
        <p:nvSpPr>
          <p:cNvPr id="12" name="object 12"/>
          <p:cNvSpPr txBox="1">
            <a:spLocks noGrp="1"/>
          </p:cNvSpPr>
          <p:nvPr>
            <p:ph type="sldNum" sz="quarter" idx="7"/>
          </p:nvPr>
        </p:nvSpPr>
        <p:spPr>
          <a:xfrm>
            <a:off x="12495530" y="9150304"/>
            <a:ext cx="252095" cy="358775"/>
          </a:xfrm>
          <a:prstGeom prst="rect">
            <a:avLst/>
          </a:prstGeom>
        </p:spPr>
        <p:txBody>
          <a:bodyPr vert="horz" wrap="square" lIns="0" tIns="0" rIns="0" bIns="0" rtlCol="0">
            <a:spAutoFit/>
          </a:bodyPr>
          <a:lstStyle>
            <a:defPPr>
              <a:defRPr kern="0"/>
            </a:defPPr>
            <a:lvl1pPr>
              <a:defRPr sz="2050" b="0" i="0">
                <a:solidFill>
                  <a:schemeClr val="tx1"/>
                </a:solidFill>
                <a:latin typeface="Meiryo UI"/>
                <a:cs typeface="Meiryo UI"/>
              </a:defRPr>
            </a:lvl1pPr>
          </a:lstStyle>
          <a:p>
            <a:pPr marL="38100">
              <a:spcBef>
                <a:spcPts val="235"/>
              </a:spcBef>
            </a:pPr>
            <a:fld id="{81D60167-4931-47E6-BA6A-407CBD079E47}" type="slidenum">
              <a:rPr lang="en-US" altLang="ja-JP" spc="-50" smtClean="0"/>
              <a:pPr marL="38100">
                <a:spcBef>
                  <a:spcPts val="235"/>
                </a:spcBef>
              </a:pPr>
              <a:t>9</a:t>
            </a:fld>
            <a:endParaRPr spc="-36" dirty="0"/>
          </a:p>
        </p:txBody>
      </p:sp>
      <p:sp>
        <p:nvSpPr>
          <p:cNvPr id="8" name="object 8"/>
          <p:cNvSpPr txBox="1"/>
          <p:nvPr/>
        </p:nvSpPr>
        <p:spPr>
          <a:xfrm>
            <a:off x="3002371" y="705485"/>
            <a:ext cx="195036" cy="141055"/>
          </a:xfrm>
          <a:prstGeom prst="rect">
            <a:avLst/>
          </a:prstGeom>
        </p:spPr>
        <p:txBody>
          <a:bodyPr vert="horz" wrap="square" lIns="0" tIns="9071" rIns="0" bIns="0" rtlCol="0">
            <a:spAutoFit/>
          </a:bodyPr>
          <a:lstStyle/>
          <a:p>
            <a:pPr marL="9072">
              <a:spcBef>
                <a:spcPts val="71"/>
              </a:spcBef>
            </a:pPr>
            <a:r>
              <a:rPr sz="857" spc="-18" dirty="0">
                <a:latin typeface="Meiryo UI"/>
                <a:cs typeface="Meiryo UI"/>
              </a:rPr>
              <a:t>※1</a:t>
            </a:r>
            <a:endParaRPr sz="857">
              <a:latin typeface="Meiryo UI"/>
              <a:cs typeface="Meiryo UI"/>
            </a:endParaRPr>
          </a:p>
        </p:txBody>
      </p:sp>
      <p:sp>
        <p:nvSpPr>
          <p:cNvPr id="9" name="object 9"/>
          <p:cNvSpPr txBox="1"/>
          <p:nvPr/>
        </p:nvSpPr>
        <p:spPr>
          <a:xfrm>
            <a:off x="3703863" y="705485"/>
            <a:ext cx="195036" cy="141055"/>
          </a:xfrm>
          <a:prstGeom prst="rect">
            <a:avLst/>
          </a:prstGeom>
        </p:spPr>
        <p:txBody>
          <a:bodyPr vert="horz" wrap="square" lIns="0" tIns="9071" rIns="0" bIns="0" rtlCol="0">
            <a:spAutoFit/>
          </a:bodyPr>
          <a:lstStyle/>
          <a:p>
            <a:pPr marL="9072">
              <a:spcBef>
                <a:spcPts val="71"/>
              </a:spcBef>
            </a:pPr>
            <a:r>
              <a:rPr sz="857" spc="-18" dirty="0">
                <a:latin typeface="Meiryo UI"/>
                <a:cs typeface="Meiryo UI"/>
              </a:rPr>
              <a:t>※1</a:t>
            </a:r>
            <a:endParaRPr sz="857">
              <a:latin typeface="Meiryo UI"/>
              <a:cs typeface="Meiryo UI"/>
            </a:endParaRPr>
          </a:p>
        </p:txBody>
      </p:sp>
      <p:sp>
        <p:nvSpPr>
          <p:cNvPr id="10" name="object 10"/>
          <p:cNvSpPr txBox="1"/>
          <p:nvPr/>
        </p:nvSpPr>
        <p:spPr>
          <a:xfrm>
            <a:off x="4371521" y="705485"/>
            <a:ext cx="195036" cy="141055"/>
          </a:xfrm>
          <a:prstGeom prst="rect">
            <a:avLst/>
          </a:prstGeom>
        </p:spPr>
        <p:txBody>
          <a:bodyPr vert="horz" wrap="square" lIns="0" tIns="9071" rIns="0" bIns="0" rtlCol="0">
            <a:spAutoFit/>
          </a:bodyPr>
          <a:lstStyle/>
          <a:p>
            <a:pPr marL="9072">
              <a:spcBef>
                <a:spcPts val="71"/>
              </a:spcBef>
            </a:pPr>
            <a:r>
              <a:rPr sz="857" spc="-18" dirty="0">
                <a:latin typeface="Meiryo UI"/>
                <a:cs typeface="Meiryo UI"/>
              </a:rPr>
              <a:t>※2</a:t>
            </a:r>
            <a:endParaRPr sz="857">
              <a:latin typeface="Meiryo UI"/>
              <a:cs typeface="Meiryo UI"/>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pp2007">
  <a:themeElements>
    <a:clrScheme name="powerpoint 1">
      <a:dk1>
        <a:srgbClr val="000000"/>
      </a:dk1>
      <a:lt1>
        <a:srgbClr val="FFFFFF"/>
      </a:lt1>
      <a:dk2>
        <a:srgbClr val="000000"/>
      </a:dk2>
      <a:lt2>
        <a:srgbClr val="808080"/>
      </a:lt2>
      <a:accent1>
        <a:srgbClr val="D1EAEA"/>
      </a:accent1>
      <a:accent2>
        <a:srgbClr val="0A1E92"/>
      </a:accent2>
      <a:accent3>
        <a:srgbClr val="FFFFFF"/>
      </a:accent3>
      <a:accent4>
        <a:srgbClr val="000000"/>
      </a:accent4>
      <a:accent5>
        <a:srgbClr val="E5F3F3"/>
      </a:accent5>
      <a:accent6>
        <a:srgbClr val="081A84"/>
      </a:accent6>
      <a:hlink>
        <a:srgbClr val="81BD1E"/>
      </a:hlink>
      <a:folHlink>
        <a:srgbClr val="FD9F0A"/>
      </a:folHlink>
    </a:clrScheme>
    <a:fontScheme name="powerpoint">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1">
        <a:dk1>
          <a:srgbClr val="000000"/>
        </a:dk1>
        <a:lt1>
          <a:srgbClr val="FFFFFF"/>
        </a:lt1>
        <a:dk2>
          <a:srgbClr val="000000"/>
        </a:dk2>
        <a:lt2>
          <a:srgbClr val="808080"/>
        </a:lt2>
        <a:accent1>
          <a:srgbClr val="D1EAEA"/>
        </a:accent1>
        <a:accent2>
          <a:srgbClr val="0A1E92"/>
        </a:accent2>
        <a:accent3>
          <a:srgbClr val="FFFFFF"/>
        </a:accent3>
        <a:accent4>
          <a:srgbClr val="000000"/>
        </a:accent4>
        <a:accent5>
          <a:srgbClr val="E5F3F3"/>
        </a:accent5>
        <a:accent6>
          <a:srgbClr val="081A84"/>
        </a:accent6>
        <a:hlink>
          <a:srgbClr val="81BD1E"/>
        </a:hlink>
        <a:folHlink>
          <a:srgbClr val="FD9F0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CKK0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DF3AB83B-8C64-46CD-B989-D36C7EB1A88F}" vid="{91F70964-04F5-44F0-BC9D-C75926DD2596}"/>
    </a:ext>
  </a:extLst>
</a:theme>
</file>

<file path=ppt/theme/theme3.xml><?xml version="1.0" encoding="utf-8"?>
<a:theme xmlns:a="http://schemas.openxmlformats.org/drawingml/2006/main" name="BrainstrmSess">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ユーザー定義 2">
      <a:majorFont>
        <a:latin typeface="ＭＳ Ｐゴシック"/>
        <a:ea typeface="ＭＳ Ｐゴシック"/>
        <a:cs typeface=""/>
      </a:majorFont>
      <a:minorFont>
        <a:latin typeface="ＭＳ Ｐゴシック"/>
        <a:ea typeface="ＭＳ Ｐゴシック"/>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130000" t="-95000" r="40000" b="21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contents">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fontScheme name="Blueprin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fontScheme name="Blueprin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3821</TotalTime>
  <Words>4586</Words>
  <Application>Microsoft Office PowerPoint</Application>
  <PresentationFormat>画面に合わせる (4:3)</PresentationFormat>
  <Paragraphs>1486</Paragraphs>
  <Slides>49</Slides>
  <Notes>3</Notes>
  <HiddenSlides>0</HiddenSlides>
  <MMClips>0</MMClips>
  <ScaleCrop>false</ScaleCrop>
  <HeadingPairs>
    <vt:vector size="8" baseType="variant">
      <vt:variant>
        <vt:lpstr>使用されているフォント</vt:lpstr>
      </vt:variant>
      <vt:variant>
        <vt:i4>28</vt:i4>
      </vt:variant>
      <vt:variant>
        <vt:lpstr>テーマ</vt:lpstr>
      </vt:variant>
      <vt:variant>
        <vt:i4>5</vt:i4>
      </vt:variant>
      <vt:variant>
        <vt:lpstr>埋め込まれた OLE サーバー</vt:lpstr>
      </vt:variant>
      <vt:variant>
        <vt:i4>1</vt:i4>
      </vt:variant>
      <vt:variant>
        <vt:lpstr>スライド タイトル</vt:lpstr>
      </vt:variant>
      <vt:variant>
        <vt:i4>49</vt:i4>
      </vt:variant>
    </vt:vector>
  </HeadingPairs>
  <TitlesOfParts>
    <vt:vector size="83" baseType="lpstr">
      <vt:lpstr>HGPｺﾞｼｯｸE</vt:lpstr>
      <vt:lpstr>HGP創英角ｺﾞｼｯｸUB</vt:lpstr>
      <vt:lpstr>HGP創英角ﾎﾟｯﾌﾟ体</vt:lpstr>
      <vt:lpstr>HGS創英角ﾎﾟｯﾌﾟ体</vt:lpstr>
      <vt:lpstr>HG丸ｺﾞｼｯｸM-PRO</vt:lpstr>
      <vt:lpstr>HG創英角ﾎﾟｯﾌﾟ体</vt:lpstr>
      <vt:lpstr>Meiryo UI</vt:lpstr>
      <vt:lpstr>ＭＳ Ｐゴシック</vt:lpstr>
      <vt:lpstr>ＭＳ ゴシック</vt:lpstr>
      <vt:lpstr>Myriad Pro</vt:lpstr>
      <vt:lpstr>UD デジタル 教科書体 NK-B</vt:lpstr>
      <vt:lpstr>UD デジタル 教科書体 NP-R</vt:lpstr>
      <vt:lpstr>UDデジタル教科書体NP-R</vt:lpstr>
      <vt:lpstr>メイリオ</vt:lpstr>
      <vt:lpstr>小塚ゴシック Pro L</vt:lpstr>
      <vt:lpstr>游ゴシック</vt:lpstr>
      <vt:lpstr>游明朝</vt:lpstr>
      <vt:lpstr>Arial</vt:lpstr>
      <vt:lpstr>Arial Black</vt:lpstr>
      <vt:lpstr>Calibri</vt:lpstr>
      <vt:lpstr>Calibri Light</vt:lpstr>
      <vt:lpstr>Century</vt:lpstr>
      <vt:lpstr>Tahoma</vt:lpstr>
      <vt:lpstr>Times New Roman</vt:lpstr>
      <vt:lpstr>Verdana</vt:lpstr>
      <vt:lpstr>Wingdings</vt:lpstr>
      <vt:lpstr>Wingdings 2</vt:lpstr>
      <vt:lpstr>Wingdings 3</vt:lpstr>
      <vt:lpstr>pp2007</vt:lpstr>
      <vt:lpstr>1_Office テーマ</vt:lpstr>
      <vt:lpstr>BrainstrmSess</vt:lpstr>
      <vt:lpstr>1_contents</vt:lpstr>
      <vt:lpstr>Office テーマ</vt:lpstr>
      <vt:lpstr>グラフ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群マネモデル地域 選定案件一覧</vt:lpstr>
      <vt:lpstr>群マネモデル地域 選定案件一覧</vt:lpstr>
      <vt:lpstr>群マネモデル地域 選定案件一覧</vt:lpstr>
      <vt:lpstr>群マネモデル地域 選定案件一覧</vt:lpstr>
      <vt:lpstr>群マネモデル地域 選定案件一覧</vt:lpstr>
      <vt:lpstr>群マネモデル地域 選定案件一覧</vt:lpstr>
      <vt:lpstr>群マネモデル地域の支援について</vt:lpstr>
      <vt:lpstr>地域インフラ群再生戦略マネジメント（群マネ） （R4.12.2社整審・交政審技術分科会技術部会より提言）</vt:lpstr>
      <vt:lpstr>PowerPoint プレゼンテーション</vt:lpstr>
      <vt:lpstr>包括的民間委託の主なメリット</vt:lpstr>
      <vt:lpstr> これから取り組むべき方針 （R4.12.2公表 社整審・交政審 技術部会の提言より抜粋）</vt:lpstr>
      <vt:lpstr>３章 これから取り組むべき方針 （R4.12.2公表 社整審・交政審 技術部会の提言より抜粋）</vt:lpstr>
      <vt:lpstr>３章 これから取り組むべき方針 （R4.12.2公表 社整審・交政審 技術部会の提言より抜粋）</vt:lpstr>
      <vt:lpstr>３章 これから取り組むべき方針 （R4.12.2公表 社整審・交政審 技術部会の提言より抜粋）</vt:lpstr>
      <vt:lpstr>３章 これから取り組むべき方針 （R4.12.2公表 社整審・交政審 技術部会の提言より抜粋）</vt:lpstr>
      <vt:lpstr>３章 これから取り組むべき方針 （R4.12.2公表 社整審・交政審 技術部会の提言より抜粋）</vt:lpstr>
      <vt:lpstr>３章 これから取り組むべき方針 （R4.12.2公表 社整審・交政審 技術部会の提言より抜粋）</vt:lpstr>
      <vt:lpstr>地域インフラ群再生戦略マネジメントの推進イメージ ＜実施プロセス＞</vt:lpstr>
      <vt:lpstr>群マネ 全体イメージ（案）</vt:lpstr>
      <vt:lpstr>群マネ計画検討会・実施検討会 検討の方針（案）</vt:lpstr>
      <vt:lpstr>群マネ計画検討会・実施検討会 議論の当面の進め方（案）</vt:lpstr>
      <vt:lpstr>群マネ計画検討会・実施検討会 議論の内容（案） 3/7計画検討会の資料を一部抜粋・更新</vt:lpstr>
      <vt:lpstr>PowerPoint プレゼンテーション</vt:lpstr>
      <vt:lpstr>PowerPoint プレゼンテーション</vt:lpstr>
      <vt:lpstr>橋りょう長寿命化計画（２４年度）の存在 </vt:lpstr>
      <vt:lpstr>長寿命計画の見直しのシミュレーション（実施中） 維持管理費の積上げ見直し再検討（例）⇒小規模橋梁も入れて長期ビジョンで見直す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計画策定プロセスと提案手段 </vt:lpstr>
      <vt:lpstr>計画策定プロセスと提案手段 </vt:lpstr>
      <vt:lpstr>実施プロセス</vt:lpstr>
      <vt:lpstr>施工管理・工程実務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植野</dc:creator>
  <cp:lastModifiedBy>芳彦 植野</cp:lastModifiedBy>
  <cp:revision>165</cp:revision>
  <dcterms:created xsi:type="dcterms:W3CDTF">2020-12-21T06:45:22Z</dcterms:created>
  <dcterms:modified xsi:type="dcterms:W3CDTF">2024-07-02T02:33:28Z</dcterms:modified>
</cp:coreProperties>
</file>